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5" r:id="rId1"/>
    <p:sldMasterId id="2147483676" r:id="rId2"/>
  </p:sldMasterIdLst>
  <p:notesMasterIdLst>
    <p:notesMasterId r:id="rId51"/>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06" r:id="rId49"/>
    <p:sldId id="310" r:id="rId5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B771966-CB87-4061-9A52-2E49E52CAA6E}">
  <a:tblStyle styleId="{FB771966-CB87-4061-9A52-2E49E52CAA6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viewProps" Target="viewProp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g6408f5a9af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 name="Google Shape;147;g6408f5a9af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6320de4b7d_0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6320de4b7d_0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 name="Google Shape;619;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6320de4b7d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6320de4b7d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7"/>
        <p:cNvGrpSpPr/>
        <p:nvPr/>
      </p:nvGrpSpPr>
      <p:grpSpPr>
        <a:xfrm>
          <a:off x="0" y="0"/>
          <a:ext cx="0" cy="0"/>
          <a:chOff x="0" y="0"/>
          <a:chExt cx="0" cy="0"/>
        </a:xfrm>
      </p:grpSpPr>
      <p:sp>
        <p:nvSpPr>
          <p:cNvPr id="678" name="Google Shape;678;g6320de4b7d_0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9" name="Google Shape;679;g6320de4b7d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9"/>
        <p:cNvGrpSpPr/>
        <p:nvPr/>
      </p:nvGrpSpPr>
      <p:grpSpPr>
        <a:xfrm>
          <a:off x="0" y="0"/>
          <a:ext cx="0" cy="0"/>
          <a:chOff x="0" y="0"/>
          <a:chExt cx="0" cy="0"/>
        </a:xfrm>
      </p:grpSpPr>
      <p:sp>
        <p:nvSpPr>
          <p:cNvPr id="700" name="Google Shape;700;g63da1a4385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 name="Google Shape;701;g63da1a4385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Google Shape;743;g640c982cef_1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 name="Google Shape;744;g640c982cef_1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1"/>
        <p:cNvGrpSpPr/>
        <p:nvPr/>
      </p:nvGrpSpPr>
      <p:grpSpPr>
        <a:xfrm>
          <a:off x="0" y="0"/>
          <a:ext cx="0" cy="0"/>
          <a:chOff x="0" y="0"/>
          <a:chExt cx="0" cy="0"/>
        </a:xfrm>
      </p:grpSpPr>
      <p:sp>
        <p:nvSpPr>
          <p:cNvPr id="772" name="Google Shape;772;g6408f5a9af_1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 name="Google Shape;773;g6408f5a9af_1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
        <p:cNvGrpSpPr/>
        <p:nvPr/>
      </p:nvGrpSpPr>
      <p:grpSpPr>
        <a:xfrm>
          <a:off x="0" y="0"/>
          <a:ext cx="0" cy="0"/>
          <a:chOff x="0" y="0"/>
          <a:chExt cx="0" cy="0"/>
        </a:xfrm>
      </p:grpSpPr>
      <p:sp>
        <p:nvSpPr>
          <p:cNvPr id="781" name="Google Shape;781;g6320de4b7d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2" name="Google Shape;782;g6320de4b7d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
        <p:cNvGrpSpPr/>
        <p:nvPr/>
      </p:nvGrpSpPr>
      <p:grpSpPr>
        <a:xfrm>
          <a:off x="0" y="0"/>
          <a:ext cx="0" cy="0"/>
          <a:chOff x="0" y="0"/>
          <a:chExt cx="0" cy="0"/>
        </a:xfrm>
      </p:grpSpPr>
      <p:sp>
        <p:nvSpPr>
          <p:cNvPr id="836" name="Google Shape;836;g6320de4b7d_0_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7" name="Google Shape;837;g6320de4b7d_0_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4"/>
        <p:cNvGrpSpPr/>
        <p:nvPr/>
      </p:nvGrpSpPr>
      <p:grpSpPr>
        <a:xfrm>
          <a:off x="0" y="0"/>
          <a:ext cx="0" cy="0"/>
          <a:chOff x="0" y="0"/>
          <a:chExt cx="0" cy="0"/>
        </a:xfrm>
      </p:grpSpPr>
      <p:sp>
        <p:nvSpPr>
          <p:cNvPr id="905" name="Google Shape;905;g6320de4b7d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 name="Google Shape;906;g6320de4b7d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
        <p:cNvGrpSpPr/>
        <p:nvPr/>
      </p:nvGrpSpPr>
      <p:grpSpPr>
        <a:xfrm>
          <a:off x="0" y="0"/>
          <a:ext cx="0" cy="0"/>
          <a:chOff x="0" y="0"/>
          <a:chExt cx="0" cy="0"/>
        </a:xfrm>
      </p:grpSpPr>
      <p:sp>
        <p:nvSpPr>
          <p:cNvPr id="416" name="Google Shape;416;g6320de4b7d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 name="Google Shape;417;g6320de4b7d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6320de4b7d_0_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6320de4b7d_0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
        <p:cNvGrpSpPr/>
        <p:nvPr/>
      </p:nvGrpSpPr>
      <p:grpSpPr>
        <a:xfrm>
          <a:off x="0" y="0"/>
          <a:ext cx="0" cy="0"/>
          <a:chOff x="0" y="0"/>
          <a:chExt cx="0" cy="0"/>
        </a:xfrm>
      </p:grpSpPr>
      <p:sp>
        <p:nvSpPr>
          <p:cNvPr id="996" name="Google Shape;996;g6320de4b7d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7" name="Google Shape;997;g6320de4b7d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
        <p:cNvGrpSpPr/>
        <p:nvPr/>
      </p:nvGrpSpPr>
      <p:grpSpPr>
        <a:xfrm>
          <a:off x="0" y="0"/>
          <a:ext cx="0" cy="0"/>
          <a:chOff x="0" y="0"/>
          <a:chExt cx="0" cy="0"/>
        </a:xfrm>
      </p:grpSpPr>
      <p:sp>
        <p:nvSpPr>
          <p:cNvPr id="1045" name="Google Shape;1045;g6320de4b7d_0_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 name="Google Shape;1046;g6320de4b7d_0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6"/>
        <p:cNvGrpSpPr/>
        <p:nvPr/>
      </p:nvGrpSpPr>
      <p:grpSpPr>
        <a:xfrm>
          <a:off x="0" y="0"/>
          <a:ext cx="0" cy="0"/>
          <a:chOff x="0" y="0"/>
          <a:chExt cx="0" cy="0"/>
        </a:xfrm>
      </p:grpSpPr>
      <p:sp>
        <p:nvSpPr>
          <p:cNvPr id="1067" name="Google Shape;1067;g6320de4b7d_0_3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 name="Google Shape;1068;g6320de4b7d_0_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
        <p:cNvGrpSpPr/>
        <p:nvPr/>
      </p:nvGrpSpPr>
      <p:grpSpPr>
        <a:xfrm>
          <a:off x="0" y="0"/>
          <a:ext cx="0" cy="0"/>
          <a:chOff x="0" y="0"/>
          <a:chExt cx="0" cy="0"/>
        </a:xfrm>
      </p:grpSpPr>
      <p:sp>
        <p:nvSpPr>
          <p:cNvPr id="1133" name="Google Shape;1133;g6320de4b7d_0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4" name="Google Shape;1134;g6320de4b7d_0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5"/>
        <p:cNvGrpSpPr/>
        <p:nvPr/>
      </p:nvGrpSpPr>
      <p:grpSpPr>
        <a:xfrm>
          <a:off x="0" y="0"/>
          <a:ext cx="0" cy="0"/>
          <a:chOff x="0" y="0"/>
          <a:chExt cx="0" cy="0"/>
        </a:xfrm>
      </p:grpSpPr>
      <p:sp>
        <p:nvSpPr>
          <p:cNvPr id="1146" name="Google Shape;1146;g640c982cef_2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7" name="Google Shape;1147;g640c982cef_2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8"/>
        <p:cNvGrpSpPr/>
        <p:nvPr/>
      </p:nvGrpSpPr>
      <p:grpSpPr>
        <a:xfrm>
          <a:off x="0" y="0"/>
          <a:ext cx="0" cy="0"/>
          <a:chOff x="0" y="0"/>
          <a:chExt cx="0" cy="0"/>
        </a:xfrm>
      </p:grpSpPr>
      <p:sp>
        <p:nvSpPr>
          <p:cNvPr id="1169" name="Google Shape;1169;g6320de4b7d_0_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0" name="Google Shape;1170;g6320de4b7d_0_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
        <p:cNvGrpSpPr/>
        <p:nvPr/>
      </p:nvGrpSpPr>
      <p:grpSpPr>
        <a:xfrm>
          <a:off x="0" y="0"/>
          <a:ext cx="0" cy="0"/>
          <a:chOff x="0" y="0"/>
          <a:chExt cx="0" cy="0"/>
        </a:xfrm>
      </p:grpSpPr>
      <p:sp>
        <p:nvSpPr>
          <p:cNvPr id="1289" name="Google Shape;1289;g6320de4b7d_0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 name="Google Shape;1290;g6320de4b7d_0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
        <p:cNvGrpSpPr/>
        <p:nvPr/>
      </p:nvGrpSpPr>
      <p:grpSpPr>
        <a:xfrm>
          <a:off x="0" y="0"/>
          <a:ext cx="0" cy="0"/>
          <a:chOff x="0" y="0"/>
          <a:chExt cx="0" cy="0"/>
        </a:xfrm>
      </p:grpSpPr>
      <p:sp>
        <p:nvSpPr>
          <p:cNvPr id="1356" name="Google Shape;1356;g6320de4b7d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 name="Google Shape;1357;g6320de4b7d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
        <p:cNvGrpSpPr/>
        <p:nvPr/>
      </p:nvGrpSpPr>
      <p:grpSpPr>
        <a:xfrm>
          <a:off x="0" y="0"/>
          <a:ext cx="0" cy="0"/>
          <a:chOff x="0" y="0"/>
          <a:chExt cx="0" cy="0"/>
        </a:xfrm>
      </p:grpSpPr>
      <p:sp>
        <p:nvSpPr>
          <p:cNvPr id="1381" name="Google Shape;1381;g6320de4b7d_0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 name="Google Shape;1382;g6320de4b7d_0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
        <p:cNvGrpSpPr/>
        <p:nvPr/>
      </p:nvGrpSpPr>
      <p:grpSpPr>
        <a:xfrm>
          <a:off x="0" y="0"/>
          <a:ext cx="0" cy="0"/>
          <a:chOff x="0" y="0"/>
          <a:chExt cx="0" cy="0"/>
        </a:xfrm>
      </p:grpSpPr>
      <p:sp>
        <p:nvSpPr>
          <p:cNvPr id="427" name="Google Shape;427;g6408f5a9af_1_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 name="Google Shape;428;g6408f5a9af_1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
        <p:cNvGrpSpPr/>
        <p:nvPr/>
      </p:nvGrpSpPr>
      <p:grpSpPr>
        <a:xfrm>
          <a:off x="0" y="0"/>
          <a:ext cx="0" cy="0"/>
          <a:chOff x="0" y="0"/>
          <a:chExt cx="0" cy="0"/>
        </a:xfrm>
      </p:grpSpPr>
      <p:sp>
        <p:nvSpPr>
          <p:cNvPr id="1399" name="Google Shape;1399;g6320de4b7d_0_4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 name="Google Shape;1400;g6320de4b7d_0_4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6320de4b7d_0_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6320de4b7d_0_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
        <p:cNvGrpSpPr/>
        <p:nvPr/>
      </p:nvGrpSpPr>
      <p:grpSpPr>
        <a:xfrm>
          <a:off x="0" y="0"/>
          <a:ext cx="0" cy="0"/>
          <a:chOff x="0" y="0"/>
          <a:chExt cx="0" cy="0"/>
        </a:xfrm>
      </p:grpSpPr>
      <p:sp>
        <p:nvSpPr>
          <p:cNvPr id="1434" name="Google Shape;1434;g6320de4b7d_0_4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 name="Google Shape;1435;g6320de4b7d_0_4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7"/>
        <p:cNvGrpSpPr/>
        <p:nvPr/>
      </p:nvGrpSpPr>
      <p:grpSpPr>
        <a:xfrm>
          <a:off x="0" y="0"/>
          <a:ext cx="0" cy="0"/>
          <a:chOff x="0" y="0"/>
          <a:chExt cx="0" cy="0"/>
        </a:xfrm>
      </p:grpSpPr>
      <p:sp>
        <p:nvSpPr>
          <p:cNvPr id="1508" name="Google Shape;1508;g63da1a4385_0_164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9" name="Google Shape;1509;g63da1a4385_0_164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9"/>
        <p:cNvGrpSpPr/>
        <p:nvPr/>
      </p:nvGrpSpPr>
      <p:grpSpPr>
        <a:xfrm>
          <a:off x="0" y="0"/>
          <a:ext cx="0" cy="0"/>
          <a:chOff x="0" y="0"/>
          <a:chExt cx="0" cy="0"/>
        </a:xfrm>
      </p:grpSpPr>
      <p:sp>
        <p:nvSpPr>
          <p:cNvPr id="1780" name="Google Shape;1780;g64188a2e5a_1_9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1" name="Google Shape;1781;g64188a2e5a_1_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1"/>
        <p:cNvGrpSpPr/>
        <p:nvPr/>
      </p:nvGrpSpPr>
      <p:grpSpPr>
        <a:xfrm>
          <a:off x="0" y="0"/>
          <a:ext cx="0" cy="0"/>
          <a:chOff x="0" y="0"/>
          <a:chExt cx="0" cy="0"/>
        </a:xfrm>
      </p:grpSpPr>
      <p:sp>
        <p:nvSpPr>
          <p:cNvPr id="1792" name="Google Shape;1792;g64188a2e5a_1_10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3" name="Google Shape;1793;g64188a2e5a_1_1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
        <p:cNvGrpSpPr/>
        <p:nvPr/>
      </p:nvGrpSpPr>
      <p:grpSpPr>
        <a:xfrm>
          <a:off x="0" y="0"/>
          <a:ext cx="0" cy="0"/>
          <a:chOff x="0" y="0"/>
          <a:chExt cx="0" cy="0"/>
        </a:xfrm>
      </p:grpSpPr>
      <p:sp>
        <p:nvSpPr>
          <p:cNvPr id="2129" name="Google Shape;2129;g64188a2e5a_1_13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 name="Google Shape;2130;g64188a2e5a_1_13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5"/>
        <p:cNvGrpSpPr/>
        <p:nvPr/>
      </p:nvGrpSpPr>
      <p:grpSpPr>
        <a:xfrm>
          <a:off x="0" y="0"/>
          <a:ext cx="0" cy="0"/>
          <a:chOff x="0" y="0"/>
          <a:chExt cx="0" cy="0"/>
        </a:xfrm>
      </p:grpSpPr>
      <p:sp>
        <p:nvSpPr>
          <p:cNvPr id="8406" name="Google Shape;8406;g64188a2e5a_1_76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7" name="Google Shape;8407;g64188a2e5a_1_76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2"/>
        <p:cNvGrpSpPr/>
        <p:nvPr/>
      </p:nvGrpSpPr>
      <p:grpSpPr>
        <a:xfrm>
          <a:off x="0" y="0"/>
          <a:ext cx="0" cy="0"/>
          <a:chOff x="0" y="0"/>
          <a:chExt cx="0" cy="0"/>
        </a:xfrm>
      </p:grpSpPr>
      <p:sp>
        <p:nvSpPr>
          <p:cNvPr id="8833" name="Google Shape;8833;g64188a2e5a_1_80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4" name="Google Shape;8834;g64188a2e5a_1_80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5"/>
        <p:cNvGrpSpPr/>
        <p:nvPr/>
      </p:nvGrpSpPr>
      <p:grpSpPr>
        <a:xfrm>
          <a:off x="0" y="0"/>
          <a:ext cx="0" cy="0"/>
          <a:chOff x="0" y="0"/>
          <a:chExt cx="0" cy="0"/>
        </a:xfrm>
      </p:grpSpPr>
      <p:sp>
        <p:nvSpPr>
          <p:cNvPr id="8996" name="Google Shape;8996;g64188a2e5a_1_82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7" name="Google Shape;8997;g64188a2e5a_1_8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
        <p:cNvGrpSpPr/>
        <p:nvPr/>
      </p:nvGrpSpPr>
      <p:grpSpPr>
        <a:xfrm>
          <a:off x="0" y="0"/>
          <a:ext cx="0" cy="0"/>
          <a:chOff x="0" y="0"/>
          <a:chExt cx="0" cy="0"/>
        </a:xfrm>
      </p:grpSpPr>
      <p:sp>
        <p:nvSpPr>
          <p:cNvPr id="491" name="Google Shape;491;g640c982cef_2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2" name="Google Shape;492;g640c982cef_2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7"/>
        <p:cNvGrpSpPr/>
        <p:nvPr/>
      </p:nvGrpSpPr>
      <p:grpSpPr>
        <a:xfrm>
          <a:off x="0" y="0"/>
          <a:ext cx="0" cy="0"/>
          <a:chOff x="0" y="0"/>
          <a:chExt cx="0" cy="0"/>
        </a:xfrm>
      </p:grpSpPr>
      <p:sp>
        <p:nvSpPr>
          <p:cNvPr id="9398" name="Google Shape;9398;g64188a2e5a_1_86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9" name="Google Shape;9399;g64188a2e5a_1_86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8"/>
        <p:cNvGrpSpPr/>
        <p:nvPr/>
      </p:nvGrpSpPr>
      <p:grpSpPr>
        <a:xfrm>
          <a:off x="0" y="0"/>
          <a:ext cx="0" cy="0"/>
          <a:chOff x="0" y="0"/>
          <a:chExt cx="0" cy="0"/>
        </a:xfrm>
      </p:grpSpPr>
      <p:sp>
        <p:nvSpPr>
          <p:cNvPr id="9769" name="Google Shape;9769;g64188a2e5a_1_89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70" name="Google Shape;9770;g64188a2e5a_1_89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5"/>
        <p:cNvGrpSpPr/>
        <p:nvPr/>
      </p:nvGrpSpPr>
      <p:grpSpPr>
        <a:xfrm>
          <a:off x="0" y="0"/>
          <a:ext cx="0" cy="0"/>
          <a:chOff x="0" y="0"/>
          <a:chExt cx="0" cy="0"/>
        </a:xfrm>
      </p:grpSpPr>
      <p:sp>
        <p:nvSpPr>
          <p:cNvPr id="10146" name="Google Shape;10146;g64188a2e5a_1_93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47" name="Google Shape;10147;g64188a2e5a_1_9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6"/>
        <p:cNvGrpSpPr/>
        <p:nvPr/>
      </p:nvGrpSpPr>
      <p:grpSpPr>
        <a:xfrm>
          <a:off x="0" y="0"/>
          <a:ext cx="0" cy="0"/>
          <a:chOff x="0" y="0"/>
          <a:chExt cx="0" cy="0"/>
        </a:xfrm>
      </p:grpSpPr>
      <p:sp>
        <p:nvSpPr>
          <p:cNvPr id="10577" name="Google Shape;10577;g64188a2e5a_1_97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8" name="Google Shape;10578;g64188a2e5a_1_9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69"/>
        <p:cNvGrpSpPr/>
        <p:nvPr/>
      </p:nvGrpSpPr>
      <p:grpSpPr>
        <a:xfrm>
          <a:off x="0" y="0"/>
          <a:ext cx="0" cy="0"/>
          <a:chOff x="0" y="0"/>
          <a:chExt cx="0" cy="0"/>
        </a:xfrm>
      </p:grpSpPr>
      <p:sp>
        <p:nvSpPr>
          <p:cNvPr id="11370" name="Google Shape;11370;g64188a2e5a_1_105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71" name="Google Shape;11371;g64188a2e5a_1_10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10"/>
        <p:cNvGrpSpPr/>
        <p:nvPr/>
      </p:nvGrpSpPr>
      <p:grpSpPr>
        <a:xfrm>
          <a:off x="0" y="0"/>
          <a:ext cx="0" cy="0"/>
          <a:chOff x="0" y="0"/>
          <a:chExt cx="0" cy="0"/>
        </a:xfrm>
      </p:grpSpPr>
      <p:sp>
        <p:nvSpPr>
          <p:cNvPr id="12111" name="Google Shape;12111;g64188a2e5a_1_1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12" name="Google Shape;12112;g64188a2e5a_1_1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03"/>
        <p:cNvGrpSpPr/>
        <p:nvPr/>
      </p:nvGrpSpPr>
      <p:grpSpPr>
        <a:xfrm>
          <a:off x="0" y="0"/>
          <a:ext cx="0" cy="0"/>
          <a:chOff x="0" y="0"/>
          <a:chExt cx="0" cy="0"/>
        </a:xfrm>
      </p:grpSpPr>
      <p:sp>
        <p:nvSpPr>
          <p:cNvPr id="12804" name="Google Shape;12804;g64188a2e5a_1_120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05" name="Google Shape;12805;g64188a2e5a_1_12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5"/>
        <p:cNvGrpSpPr/>
        <p:nvPr/>
      </p:nvGrpSpPr>
      <p:grpSpPr>
        <a:xfrm>
          <a:off x="0" y="0"/>
          <a:ext cx="0" cy="0"/>
          <a:chOff x="0" y="0"/>
          <a:chExt cx="0" cy="0"/>
        </a:xfrm>
      </p:grpSpPr>
      <p:sp>
        <p:nvSpPr>
          <p:cNvPr id="13106" name="Google Shape;13106;g64188a2e5a_1_123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7" name="Google Shape;13107;g64188a2e5a_1_12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6320de4b7d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6320de4b7d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
        <p:cNvGrpSpPr/>
        <p:nvPr/>
      </p:nvGrpSpPr>
      <p:grpSpPr>
        <a:xfrm>
          <a:off x="0" y="0"/>
          <a:ext cx="0" cy="0"/>
          <a:chOff x="0" y="0"/>
          <a:chExt cx="0" cy="0"/>
        </a:xfrm>
      </p:grpSpPr>
      <p:sp>
        <p:nvSpPr>
          <p:cNvPr id="582" name="Google Shape;582;g6320de4b7d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3" name="Google Shape;583;g6320de4b7d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797000" y="1289412"/>
            <a:ext cx="5550000" cy="20526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1"/>
              </a:buClr>
              <a:buSzPts val="5200"/>
              <a:buNone/>
              <a:defRPr sz="6000">
                <a:solidFill>
                  <a:schemeClr val="accent1"/>
                </a:solidFill>
              </a:defRPr>
            </a:lvl1pPr>
            <a:lvl2pPr lvl="1" algn="ctr">
              <a:spcBef>
                <a:spcPts val="0"/>
              </a:spcBef>
              <a:spcAft>
                <a:spcPts val="0"/>
              </a:spcAft>
              <a:buClr>
                <a:schemeClr val="accent1"/>
              </a:buClr>
              <a:buSzPts val="5200"/>
              <a:buNone/>
              <a:defRPr sz="5200">
                <a:solidFill>
                  <a:schemeClr val="accent1"/>
                </a:solidFill>
              </a:defRPr>
            </a:lvl2pPr>
            <a:lvl3pPr lvl="2" algn="ctr">
              <a:spcBef>
                <a:spcPts val="0"/>
              </a:spcBef>
              <a:spcAft>
                <a:spcPts val="0"/>
              </a:spcAft>
              <a:buClr>
                <a:schemeClr val="accent1"/>
              </a:buClr>
              <a:buSzPts val="5200"/>
              <a:buNone/>
              <a:defRPr sz="5200">
                <a:solidFill>
                  <a:schemeClr val="accent1"/>
                </a:solidFill>
              </a:defRPr>
            </a:lvl3pPr>
            <a:lvl4pPr lvl="3" algn="ctr">
              <a:spcBef>
                <a:spcPts val="0"/>
              </a:spcBef>
              <a:spcAft>
                <a:spcPts val="0"/>
              </a:spcAft>
              <a:buClr>
                <a:schemeClr val="accent1"/>
              </a:buClr>
              <a:buSzPts val="5200"/>
              <a:buNone/>
              <a:defRPr sz="5200">
                <a:solidFill>
                  <a:schemeClr val="accent1"/>
                </a:solidFill>
              </a:defRPr>
            </a:lvl4pPr>
            <a:lvl5pPr lvl="4" algn="ctr">
              <a:spcBef>
                <a:spcPts val="0"/>
              </a:spcBef>
              <a:spcAft>
                <a:spcPts val="0"/>
              </a:spcAft>
              <a:buClr>
                <a:schemeClr val="accent1"/>
              </a:buClr>
              <a:buSzPts val="5200"/>
              <a:buNone/>
              <a:defRPr sz="5200">
                <a:solidFill>
                  <a:schemeClr val="accent1"/>
                </a:solidFill>
              </a:defRPr>
            </a:lvl5pPr>
            <a:lvl6pPr lvl="5" algn="ctr">
              <a:spcBef>
                <a:spcPts val="0"/>
              </a:spcBef>
              <a:spcAft>
                <a:spcPts val="0"/>
              </a:spcAft>
              <a:buClr>
                <a:schemeClr val="accent1"/>
              </a:buClr>
              <a:buSzPts val="5200"/>
              <a:buNone/>
              <a:defRPr sz="5200">
                <a:solidFill>
                  <a:schemeClr val="accent1"/>
                </a:solidFill>
              </a:defRPr>
            </a:lvl6pPr>
            <a:lvl7pPr lvl="6" algn="ctr">
              <a:spcBef>
                <a:spcPts val="0"/>
              </a:spcBef>
              <a:spcAft>
                <a:spcPts val="0"/>
              </a:spcAft>
              <a:buClr>
                <a:schemeClr val="accent1"/>
              </a:buClr>
              <a:buSzPts val="5200"/>
              <a:buNone/>
              <a:defRPr sz="5200">
                <a:solidFill>
                  <a:schemeClr val="accent1"/>
                </a:solidFill>
              </a:defRPr>
            </a:lvl7pPr>
            <a:lvl8pPr lvl="7" algn="ctr">
              <a:spcBef>
                <a:spcPts val="0"/>
              </a:spcBef>
              <a:spcAft>
                <a:spcPts val="0"/>
              </a:spcAft>
              <a:buClr>
                <a:schemeClr val="accent1"/>
              </a:buClr>
              <a:buSzPts val="5200"/>
              <a:buNone/>
              <a:defRPr sz="5200">
                <a:solidFill>
                  <a:schemeClr val="accent1"/>
                </a:solidFill>
              </a:defRPr>
            </a:lvl8pPr>
            <a:lvl9pPr lvl="8" algn="ctr">
              <a:spcBef>
                <a:spcPts val="0"/>
              </a:spcBef>
              <a:spcAft>
                <a:spcPts val="0"/>
              </a:spcAft>
              <a:buClr>
                <a:schemeClr val="accent1"/>
              </a:buClr>
              <a:buSzPts val="5200"/>
              <a:buNone/>
              <a:defRPr sz="5200">
                <a:solidFill>
                  <a:schemeClr val="accent1"/>
                </a:solidFill>
              </a:defRPr>
            </a:lvl9pPr>
          </a:lstStyle>
          <a:p>
            <a:endParaRPr/>
          </a:p>
        </p:txBody>
      </p:sp>
      <p:sp>
        <p:nvSpPr>
          <p:cNvPr id="10" name="Google Shape;10;p2"/>
          <p:cNvSpPr txBox="1">
            <a:spLocks noGrp="1"/>
          </p:cNvSpPr>
          <p:nvPr>
            <p:ph type="subTitle" idx="1"/>
          </p:nvPr>
        </p:nvSpPr>
        <p:spPr>
          <a:xfrm>
            <a:off x="1914175" y="3281070"/>
            <a:ext cx="53154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accent1"/>
              </a:buClr>
              <a:buSzPts val="2800"/>
              <a:buNone/>
              <a:defRPr sz="1400">
                <a:solidFill>
                  <a:schemeClr val="accent1"/>
                </a:solidFill>
              </a:defRPr>
            </a:lvl1pPr>
            <a:lvl2pPr lvl="1" algn="ctr">
              <a:lnSpc>
                <a:spcPct val="100000"/>
              </a:lnSpc>
              <a:spcBef>
                <a:spcPts val="0"/>
              </a:spcBef>
              <a:spcAft>
                <a:spcPts val="0"/>
              </a:spcAft>
              <a:buClr>
                <a:schemeClr val="accent1"/>
              </a:buClr>
              <a:buSzPts val="2800"/>
              <a:buNone/>
              <a:defRPr sz="2800">
                <a:solidFill>
                  <a:schemeClr val="accent1"/>
                </a:solidFill>
              </a:defRPr>
            </a:lvl2pPr>
            <a:lvl3pPr lvl="2" algn="ctr">
              <a:lnSpc>
                <a:spcPct val="100000"/>
              </a:lnSpc>
              <a:spcBef>
                <a:spcPts val="0"/>
              </a:spcBef>
              <a:spcAft>
                <a:spcPts val="0"/>
              </a:spcAft>
              <a:buClr>
                <a:schemeClr val="accent1"/>
              </a:buClr>
              <a:buSzPts val="2800"/>
              <a:buNone/>
              <a:defRPr sz="2800">
                <a:solidFill>
                  <a:schemeClr val="accent1"/>
                </a:solidFill>
              </a:defRPr>
            </a:lvl3pPr>
            <a:lvl4pPr lvl="3" algn="ctr">
              <a:lnSpc>
                <a:spcPct val="100000"/>
              </a:lnSpc>
              <a:spcBef>
                <a:spcPts val="0"/>
              </a:spcBef>
              <a:spcAft>
                <a:spcPts val="0"/>
              </a:spcAft>
              <a:buClr>
                <a:schemeClr val="accent1"/>
              </a:buClr>
              <a:buSzPts val="2800"/>
              <a:buNone/>
              <a:defRPr sz="2800">
                <a:solidFill>
                  <a:schemeClr val="accent1"/>
                </a:solidFill>
              </a:defRPr>
            </a:lvl4pPr>
            <a:lvl5pPr lvl="4" algn="ctr">
              <a:lnSpc>
                <a:spcPct val="100000"/>
              </a:lnSpc>
              <a:spcBef>
                <a:spcPts val="0"/>
              </a:spcBef>
              <a:spcAft>
                <a:spcPts val="0"/>
              </a:spcAft>
              <a:buClr>
                <a:schemeClr val="accent1"/>
              </a:buClr>
              <a:buSzPts val="2800"/>
              <a:buNone/>
              <a:defRPr sz="2800">
                <a:solidFill>
                  <a:schemeClr val="accent1"/>
                </a:solidFill>
              </a:defRPr>
            </a:lvl5pPr>
            <a:lvl6pPr lvl="5" algn="ctr">
              <a:lnSpc>
                <a:spcPct val="100000"/>
              </a:lnSpc>
              <a:spcBef>
                <a:spcPts val="0"/>
              </a:spcBef>
              <a:spcAft>
                <a:spcPts val="0"/>
              </a:spcAft>
              <a:buClr>
                <a:schemeClr val="accent1"/>
              </a:buClr>
              <a:buSzPts val="2800"/>
              <a:buNone/>
              <a:defRPr sz="2800">
                <a:solidFill>
                  <a:schemeClr val="accent1"/>
                </a:solidFill>
              </a:defRPr>
            </a:lvl6pPr>
            <a:lvl7pPr lvl="6" algn="ctr">
              <a:lnSpc>
                <a:spcPct val="100000"/>
              </a:lnSpc>
              <a:spcBef>
                <a:spcPts val="0"/>
              </a:spcBef>
              <a:spcAft>
                <a:spcPts val="0"/>
              </a:spcAft>
              <a:buClr>
                <a:schemeClr val="accent1"/>
              </a:buClr>
              <a:buSzPts val="2800"/>
              <a:buNone/>
              <a:defRPr sz="2800">
                <a:solidFill>
                  <a:schemeClr val="accent1"/>
                </a:solidFill>
              </a:defRPr>
            </a:lvl7pPr>
            <a:lvl8pPr lvl="7" algn="ctr">
              <a:lnSpc>
                <a:spcPct val="100000"/>
              </a:lnSpc>
              <a:spcBef>
                <a:spcPts val="0"/>
              </a:spcBef>
              <a:spcAft>
                <a:spcPts val="0"/>
              </a:spcAft>
              <a:buClr>
                <a:schemeClr val="accent1"/>
              </a:buClr>
              <a:buSzPts val="2800"/>
              <a:buNone/>
              <a:defRPr sz="2800">
                <a:solidFill>
                  <a:schemeClr val="accent1"/>
                </a:solidFill>
              </a:defRPr>
            </a:lvl8pPr>
            <a:lvl9pPr lvl="8" algn="ctr">
              <a:lnSpc>
                <a:spcPct val="100000"/>
              </a:lnSpc>
              <a:spcBef>
                <a:spcPts val="0"/>
              </a:spcBef>
              <a:spcAft>
                <a:spcPts val="0"/>
              </a:spcAft>
              <a:buClr>
                <a:schemeClr val="accent1"/>
              </a:buClr>
              <a:buSzPts val="2800"/>
              <a:buNone/>
              <a:defRPr sz="2800">
                <a:solidFill>
                  <a:schemeClr val="accent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picture">
  <p:cSld name="CUSTOM_12">
    <p:spTree>
      <p:nvGrpSpPr>
        <p:cNvPr id="1" name="Shape 37"/>
        <p:cNvGrpSpPr/>
        <p:nvPr/>
      </p:nvGrpSpPr>
      <p:grpSpPr>
        <a:xfrm>
          <a:off x="0" y="0"/>
          <a:ext cx="0" cy="0"/>
          <a:chOff x="0" y="0"/>
          <a:chExt cx="0" cy="0"/>
        </a:xfrm>
      </p:grpSpPr>
      <p:sp>
        <p:nvSpPr>
          <p:cNvPr id="38" name="Google Shape;38;p11"/>
          <p:cNvSpPr txBox="1">
            <a:spLocks noGrp="1"/>
          </p:cNvSpPr>
          <p:nvPr>
            <p:ph type="title"/>
          </p:nvPr>
        </p:nvSpPr>
        <p:spPr>
          <a:xfrm>
            <a:off x="615225" y="501150"/>
            <a:ext cx="3836100" cy="797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3600">
                <a:solidFill>
                  <a:schemeClr val="accent1"/>
                </a:solidFill>
              </a:defRPr>
            </a:lvl1pPr>
            <a:lvl2pPr lvl="1" rtl="0">
              <a:spcBef>
                <a:spcPts val="0"/>
              </a:spcBef>
              <a:spcAft>
                <a:spcPts val="0"/>
              </a:spcAft>
              <a:buNone/>
              <a:defRPr sz="3600">
                <a:solidFill>
                  <a:schemeClr val="accent1"/>
                </a:solidFill>
              </a:defRPr>
            </a:lvl2pPr>
            <a:lvl3pPr lvl="2" rtl="0">
              <a:spcBef>
                <a:spcPts val="0"/>
              </a:spcBef>
              <a:spcAft>
                <a:spcPts val="0"/>
              </a:spcAft>
              <a:buNone/>
              <a:defRPr sz="3600">
                <a:solidFill>
                  <a:schemeClr val="accent1"/>
                </a:solidFill>
              </a:defRPr>
            </a:lvl3pPr>
            <a:lvl4pPr lvl="3" rtl="0">
              <a:spcBef>
                <a:spcPts val="0"/>
              </a:spcBef>
              <a:spcAft>
                <a:spcPts val="0"/>
              </a:spcAft>
              <a:buNone/>
              <a:defRPr sz="3600">
                <a:solidFill>
                  <a:schemeClr val="accent1"/>
                </a:solidFill>
              </a:defRPr>
            </a:lvl4pPr>
            <a:lvl5pPr lvl="4" rtl="0">
              <a:spcBef>
                <a:spcPts val="0"/>
              </a:spcBef>
              <a:spcAft>
                <a:spcPts val="0"/>
              </a:spcAft>
              <a:buNone/>
              <a:defRPr sz="3600">
                <a:solidFill>
                  <a:schemeClr val="accent1"/>
                </a:solidFill>
              </a:defRPr>
            </a:lvl5pPr>
            <a:lvl6pPr lvl="5" rtl="0">
              <a:spcBef>
                <a:spcPts val="0"/>
              </a:spcBef>
              <a:spcAft>
                <a:spcPts val="0"/>
              </a:spcAft>
              <a:buNone/>
              <a:defRPr sz="3600">
                <a:solidFill>
                  <a:schemeClr val="accent1"/>
                </a:solidFill>
              </a:defRPr>
            </a:lvl6pPr>
            <a:lvl7pPr lvl="6" rtl="0">
              <a:spcBef>
                <a:spcPts val="0"/>
              </a:spcBef>
              <a:spcAft>
                <a:spcPts val="0"/>
              </a:spcAft>
              <a:buNone/>
              <a:defRPr sz="3600">
                <a:solidFill>
                  <a:schemeClr val="accent1"/>
                </a:solidFill>
              </a:defRPr>
            </a:lvl7pPr>
            <a:lvl8pPr lvl="7" rtl="0">
              <a:spcBef>
                <a:spcPts val="0"/>
              </a:spcBef>
              <a:spcAft>
                <a:spcPts val="0"/>
              </a:spcAft>
              <a:buNone/>
              <a:defRPr sz="3600">
                <a:solidFill>
                  <a:schemeClr val="accent1"/>
                </a:solidFill>
              </a:defRPr>
            </a:lvl8pPr>
            <a:lvl9pPr lvl="8" rtl="0">
              <a:spcBef>
                <a:spcPts val="0"/>
              </a:spcBef>
              <a:spcAft>
                <a:spcPts val="0"/>
              </a:spcAft>
              <a:buNone/>
              <a:defRPr sz="3600">
                <a:solidFill>
                  <a:schemeClr val="accent1"/>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9"/>
        <p:cNvGrpSpPr/>
        <p:nvPr/>
      </p:nvGrpSpPr>
      <p:grpSpPr>
        <a:xfrm>
          <a:off x="0" y="0"/>
          <a:ext cx="0" cy="0"/>
          <a:chOff x="0" y="0"/>
          <a:chExt cx="0" cy="0"/>
        </a:xfrm>
      </p:grpSpPr>
      <p:sp>
        <p:nvSpPr>
          <p:cNvPr id="40" name="Google Shape;40;p12"/>
          <p:cNvSpPr txBox="1">
            <a:spLocks noGrp="1"/>
          </p:cNvSpPr>
          <p:nvPr>
            <p:ph type="title" hasCustomPrompt="1"/>
          </p:nvPr>
        </p:nvSpPr>
        <p:spPr>
          <a:xfrm>
            <a:off x="311700" y="1835875"/>
            <a:ext cx="8520600" cy="12330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1" name="Google Shape;41;p12"/>
          <p:cNvSpPr txBox="1">
            <a:spLocks noGrp="1"/>
          </p:cNvSpPr>
          <p:nvPr>
            <p:ph type="subTitle" idx="1"/>
          </p:nvPr>
        </p:nvSpPr>
        <p:spPr>
          <a:xfrm flipH="1">
            <a:off x="3264600" y="3128654"/>
            <a:ext cx="26148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ctrTitle"/>
          </p:nvPr>
        </p:nvSpPr>
        <p:spPr>
          <a:xfrm flipH="1">
            <a:off x="840480" y="1541350"/>
            <a:ext cx="27819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000">
                <a:solidFill>
                  <a:schemeClr val="accent1"/>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44" name="Google Shape;44;p13"/>
          <p:cNvSpPr txBox="1">
            <a:spLocks noGrp="1"/>
          </p:cNvSpPr>
          <p:nvPr>
            <p:ph type="subTitle" idx="1"/>
          </p:nvPr>
        </p:nvSpPr>
        <p:spPr>
          <a:xfrm flipH="1">
            <a:off x="840388" y="2698986"/>
            <a:ext cx="26523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5" name="Google Shape;45;p13"/>
          <p:cNvSpPr txBox="1">
            <a:spLocks noGrp="1"/>
          </p:cNvSpPr>
          <p:nvPr>
            <p:ph type="ctrTitle" idx="2"/>
          </p:nvPr>
        </p:nvSpPr>
        <p:spPr>
          <a:xfrm flipH="1">
            <a:off x="6010950" y="1545629"/>
            <a:ext cx="23847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30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46" name="Google Shape;46;p13"/>
          <p:cNvSpPr txBox="1">
            <a:spLocks noGrp="1"/>
          </p:cNvSpPr>
          <p:nvPr>
            <p:ph type="subTitle" idx="3"/>
          </p:nvPr>
        </p:nvSpPr>
        <p:spPr>
          <a:xfrm flipH="1">
            <a:off x="5743350" y="2698988"/>
            <a:ext cx="2652300" cy="745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7" name="Google Shape;47;p13"/>
          <p:cNvSpPr txBox="1">
            <a:spLocks noGrp="1"/>
          </p:cNvSpPr>
          <p:nvPr>
            <p:ph type="title" idx="4" hasCustomPrompt="1"/>
          </p:nvPr>
        </p:nvSpPr>
        <p:spPr>
          <a:xfrm>
            <a:off x="3758973" y="2282858"/>
            <a:ext cx="7002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3000"/>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48" name="Google Shape;48;p13"/>
          <p:cNvSpPr txBox="1">
            <a:spLocks noGrp="1"/>
          </p:cNvSpPr>
          <p:nvPr>
            <p:ph type="title" idx="5"/>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
        <p:nvSpPr>
          <p:cNvPr id="49" name="Google Shape;49;p13"/>
          <p:cNvSpPr txBox="1">
            <a:spLocks noGrp="1"/>
          </p:cNvSpPr>
          <p:nvPr>
            <p:ph type="subTitle" idx="6"/>
          </p:nvPr>
        </p:nvSpPr>
        <p:spPr>
          <a:xfrm flipH="1">
            <a:off x="840388" y="3673386"/>
            <a:ext cx="26523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0" name="Google Shape;50;p13"/>
          <p:cNvSpPr txBox="1">
            <a:spLocks noGrp="1"/>
          </p:cNvSpPr>
          <p:nvPr>
            <p:ph type="subTitle" idx="7"/>
          </p:nvPr>
        </p:nvSpPr>
        <p:spPr>
          <a:xfrm flipH="1">
            <a:off x="5743350" y="3673363"/>
            <a:ext cx="2652300" cy="745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1" name="Google Shape;51;p13"/>
          <p:cNvSpPr txBox="1">
            <a:spLocks noGrp="1"/>
          </p:cNvSpPr>
          <p:nvPr>
            <p:ph type="subTitle" idx="8"/>
          </p:nvPr>
        </p:nvSpPr>
        <p:spPr>
          <a:xfrm flipH="1">
            <a:off x="840448" y="2111150"/>
            <a:ext cx="2289000" cy="745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2" name="Google Shape;52;p13"/>
          <p:cNvSpPr txBox="1">
            <a:spLocks noGrp="1"/>
          </p:cNvSpPr>
          <p:nvPr>
            <p:ph type="subTitle" idx="9"/>
          </p:nvPr>
        </p:nvSpPr>
        <p:spPr>
          <a:xfrm flipH="1">
            <a:off x="5743350" y="2111163"/>
            <a:ext cx="2652300" cy="745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3" name="Google Shape;53;p13"/>
          <p:cNvSpPr txBox="1">
            <a:spLocks noGrp="1"/>
          </p:cNvSpPr>
          <p:nvPr>
            <p:ph type="subTitle" idx="13"/>
          </p:nvPr>
        </p:nvSpPr>
        <p:spPr>
          <a:xfrm flipH="1">
            <a:off x="840448" y="3085550"/>
            <a:ext cx="2289000" cy="745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4" name="Google Shape;54;p13"/>
          <p:cNvSpPr txBox="1">
            <a:spLocks noGrp="1"/>
          </p:cNvSpPr>
          <p:nvPr>
            <p:ph type="subTitle" idx="14"/>
          </p:nvPr>
        </p:nvSpPr>
        <p:spPr>
          <a:xfrm flipH="1">
            <a:off x="5743350" y="3085538"/>
            <a:ext cx="2652300" cy="745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5" name="Google Shape;55;p13"/>
          <p:cNvSpPr txBox="1">
            <a:spLocks noGrp="1"/>
          </p:cNvSpPr>
          <p:nvPr>
            <p:ph type="title" idx="15" hasCustomPrompt="1"/>
          </p:nvPr>
        </p:nvSpPr>
        <p:spPr>
          <a:xfrm>
            <a:off x="3758973" y="3253558"/>
            <a:ext cx="7002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3000"/>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6" name="Google Shape;56;p13"/>
          <p:cNvSpPr txBox="1">
            <a:spLocks noGrp="1"/>
          </p:cNvSpPr>
          <p:nvPr>
            <p:ph type="title" idx="16" hasCustomPrompt="1"/>
          </p:nvPr>
        </p:nvSpPr>
        <p:spPr>
          <a:xfrm>
            <a:off x="5043148" y="2282858"/>
            <a:ext cx="7002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5500"/>
              <a:buNone/>
              <a:defRPr sz="3000"/>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7" name="Google Shape;57;p13"/>
          <p:cNvSpPr txBox="1">
            <a:spLocks noGrp="1"/>
          </p:cNvSpPr>
          <p:nvPr>
            <p:ph type="title" idx="17" hasCustomPrompt="1"/>
          </p:nvPr>
        </p:nvSpPr>
        <p:spPr>
          <a:xfrm>
            <a:off x="5043148" y="3253558"/>
            <a:ext cx="7002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5500"/>
              <a:buNone/>
              <a:defRPr sz="3000"/>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2">
  <p:cSld name="CUSTOM">
    <p:spTree>
      <p:nvGrpSpPr>
        <p:cNvPr id="1" name="Shape 58"/>
        <p:cNvGrpSpPr/>
        <p:nvPr/>
      </p:nvGrpSpPr>
      <p:grpSpPr>
        <a:xfrm>
          <a:off x="0" y="0"/>
          <a:ext cx="0" cy="0"/>
          <a:chOff x="0" y="0"/>
          <a:chExt cx="0" cy="0"/>
        </a:xfrm>
      </p:grpSpPr>
      <p:sp>
        <p:nvSpPr>
          <p:cNvPr id="59" name="Google Shape;59;p14"/>
          <p:cNvSpPr txBox="1">
            <a:spLocks noGrp="1"/>
          </p:cNvSpPr>
          <p:nvPr>
            <p:ph type="ctrTitle"/>
          </p:nvPr>
        </p:nvSpPr>
        <p:spPr>
          <a:xfrm flipH="1">
            <a:off x="6470881" y="2630218"/>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1800">
                <a:solidFill>
                  <a:srgbClr val="C8B280"/>
                </a:solidFill>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0" name="Google Shape;60;p14"/>
          <p:cNvSpPr txBox="1">
            <a:spLocks noGrp="1"/>
          </p:cNvSpPr>
          <p:nvPr>
            <p:ph type="subTitle" idx="1"/>
          </p:nvPr>
        </p:nvSpPr>
        <p:spPr>
          <a:xfrm flipH="1">
            <a:off x="6166125" y="3179150"/>
            <a:ext cx="2339700" cy="141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Font typeface="Raleway Medium"/>
              <a:buAutoNum type="arabicPeriod"/>
              <a:defRPr sz="1200"/>
            </a:lvl1pPr>
            <a:lvl2pPr lvl="1" algn="ctr" rtl="0">
              <a:lnSpc>
                <a:spcPct val="100000"/>
              </a:lnSpc>
              <a:spcBef>
                <a:spcPts val="0"/>
              </a:spcBef>
              <a:spcAft>
                <a:spcPts val="0"/>
              </a:spcAft>
              <a:buSzPts val="1200"/>
              <a:buAutoNum type="alphaLcPeriod"/>
              <a:defRPr sz="1200"/>
            </a:lvl2pPr>
            <a:lvl3pPr lvl="2" algn="ctr" rtl="0">
              <a:lnSpc>
                <a:spcPct val="100000"/>
              </a:lnSpc>
              <a:spcBef>
                <a:spcPts val="0"/>
              </a:spcBef>
              <a:spcAft>
                <a:spcPts val="0"/>
              </a:spcAft>
              <a:buSzPts val="1200"/>
              <a:buAutoNum type="romanLcPeriod"/>
              <a:defRPr sz="1200"/>
            </a:lvl3pPr>
            <a:lvl4pPr lvl="3" algn="ctr" rtl="0">
              <a:lnSpc>
                <a:spcPct val="100000"/>
              </a:lnSpc>
              <a:spcBef>
                <a:spcPts val="0"/>
              </a:spcBef>
              <a:spcAft>
                <a:spcPts val="0"/>
              </a:spcAft>
              <a:buSzPts val="1200"/>
              <a:buAutoNum type="arabicPeriod"/>
              <a:defRPr sz="1200"/>
            </a:lvl4pPr>
            <a:lvl5pPr lvl="4" algn="ctr" rtl="0">
              <a:lnSpc>
                <a:spcPct val="100000"/>
              </a:lnSpc>
              <a:spcBef>
                <a:spcPts val="0"/>
              </a:spcBef>
              <a:spcAft>
                <a:spcPts val="0"/>
              </a:spcAft>
              <a:buSzPts val="1200"/>
              <a:buAutoNum type="alphaLcPeriod"/>
              <a:defRPr sz="1200"/>
            </a:lvl5pPr>
            <a:lvl6pPr lvl="5" algn="ctr" rtl="0">
              <a:lnSpc>
                <a:spcPct val="100000"/>
              </a:lnSpc>
              <a:spcBef>
                <a:spcPts val="0"/>
              </a:spcBef>
              <a:spcAft>
                <a:spcPts val="0"/>
              </a:spcAft>
              <a:buSzPts val="1200"/>
              <a:buAutoNum type="romanLcPeriod"/>
              <a:defRPr sz="1200"/>
            </a:lvl6pPr>
            <a:lvl7pPr lvl="6" algn="ctr" rtl="0">
              <a:lnSpc>
                <a:spcPct val="100000"/>
              </a:lnSpc>
              <a:spcBef>
                <a:spcPts val="0"/>
              </a:spcBef>
              <a:spcAft>
                <a:spcPts val="0"/>
              </a:spcAft>
              <a:buSzPts val="1200"/>
              <a:buAutoNum type="arabicPeriod"/>
              <a:defRPr sz="1200"/>
            </a:lvl7pPr>
            <a:lvl8pPr lvl="7" algn="ctr" rtl="0">
              <a:lnSpc>
                <a:spcPct val="100000"/>
              </a:lnSpc>
              <a:spcBef>
                <a:spcPts val="0"/>
              </a:spcBef>
              <a:spcAft>
                <a:spcPts val="0"/>
              </a:spcAft>
              <a:buSzPts val="1200"/>
              <a:buAutoNum type="alphaLcPeriod"/>
              <a:defRPr sz="1200"/>
            </a:lvl8pPr>
            <a:lvl9pPr lvl="8" algn="ctr" rtl="0">
              <a:lnSpc>
                <a:spcPct val="100000"/>
              </a:lnSpc>
              <a:spcBef>
                <a:spcPts val="0"/>
              </a:spcBef>
              <a:spcAft>
                <a:spcPts val="0"/>
              </a:spcAft>
              <a:buSzPts val="1200"/>
              <a:buAutoNum type="romanLcPeriod"/>
              <a:defRPr sz="1200"/>
            </a:lvl9pPr>
          </a:lstStyle>
          <a:p>
            <a:endParaRPr/>
          </a:p>
        </p:txBody>
      </p:sp>
      <p:sp>
        <p:nvSpPr>
          <p:cNvPr id="61" name="Google Shape;61;p14"/>
          <p:cNvSpPr txBox="1">
            <a:spLocks noGrp="1"/>
          </p:cNvSpPr>
          <p:nvPr>
            <p:ph type="title" idx="2"/>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
        <p:nvSpPr>
          <p:cNvPr id="62" name="Google Shape;62;p14"/>
          <p:cNvSpPr txBox="1">
            <a:spLocks noGrp="1"/>
          </p:cNvSpPr>
          <p:nvPr>
            <p:ph type="ctrTitle" idx="3"/>
          </p:nvPr>
        </p:nvSpPr>
        <p:spPr>
          <a:xfrm flipH="1">
            <a:off x="4398675" y="2630225"/>
            <a:ext cx="17025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1800">
                <a:solidFill>
                  <a:schemeClr val="accent1"/>
                </a:solidFill>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3" name="Google Shape;63;p14"/>
          <p:cNvSpPr txBox="1">
            <a:spLocks noGrp="1"/>
          </p:cNvSpPr>
          <p:nvPr>
            <p:ph type="subTitle" idx="4"/>
          </p:nvPr>
        </p:nvSpPr>
        <p:spPr>
          <a:xfrm flipH="1">
            <a:off x="4093876" y="3179150"/>
            <a:ext cx="2339700" cy="141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Font typeface="Raleway Medium"/>
              <a:buChar char="●"/>
              <a:defRPr sz="1200"/>
            </a:lvl1pPr>
            <a:lvl2pPr lvl="1" algn="ctr" rtl="0">
              <a:lnSpc>
                <a:spcPct val="100000"/>
              </a:lnSpc>
              <a:spcBef>
                <a:spcPts val="0"/>
              </a:spcBef>
              <a:spcAft>
                <a:spcPts val="0"/>
              </a:spcAft>
              <a:buSzPts val="1200"/>
              <a:buChar char="○"/>
              <a:defRPr sz="1200"/>
            </a:lvl2pPr>
            <a:lvl3pPr lvl="2" algn="ctr" rtl="0">
              <a:lnSpc>
                <a:spcPct val="100000"/>
              </a:lnSpc>
              <a:spcBef>
                <a:spcPts val="0"/>
              </a:spcBef>
              <a:spcAft>
                <a:spcPts val="0"/>
              </a:spcAft>
              <a:buSzPts val="1200"/>
              <a:buChar char="■"/>
              <a:defRPr sz="1200"/>
            </a:lvl3pPr>
            <a:lvl4pPr lvl="3" algn="ctr" rtl="0">
              <a:lnSpc>
                <a:spcPct val="100000"/>
              </a:lnSpc>
              <a:spcBef>
                <a:spcPts val="0"/>
              </a:spcBef>
              <a:spcAft>
                <a:spcPts val="0"/>
              </a:spcAft>
              <a:buSzPts val="1200"/>
              <a:buChar char="●"/>
              <a:defRPr sz="1200"/>
            </a:lvl4pPr>
            <a:lvl5pPr lvl="4" algn="ctr" rtl="0">
              <a:lnSpc>
                <a:spcPct val="100000"/>
              </a:lnSpc>
              <a:spcBef>
                <a:spcPts val="0"/>
              </a:spcBef>
              <a:spcAft>
                <a:spcPts val="0"/>
              </a:spcAft>
              <a:buSzPts val="1200"/>
              <a:buChar char="○"/>
              <a:defRPr sz="1200"/>
            </a:lvl5pPr>
            <a:lvl6pPr lvl="5" algn="ctr" rtl="0">
              <a:lnSpc>
                <a:spcPct val="100000"/>
              </a:lnSpc>
              <a:spcBef>
                <a:spcPts val="0"/>
              </a:spcBef>
              <a:spcAft>
                <a:spcPts val="0"/>
              </a:spcAft>
              <a:buSzPts val="1200"/>
              <a:buChar char="■"/>
              <a:defRPr sz="1200"/>
            </a:lvl6pPr>
            <a:lvl7pPr lvl="6" algn="ctr" rtl="0">
              <a:lnSpc>
                <a:spcPct val="100000"/>
              </a:lnSpc>
              <a:spcBef>
                <a:spcPts val="0"/>
              </a:spcBef>
              <a:spcAft>
                <a:spcPts val="0"/>
              </a:spcAft>
              <a:buSzPts val="1200"/>
              <a:buChar char="●"/>
              <a:defRPr sz="1200"/>
            </a:lvl7pPr>
            <a:lvl8pPr lvl="7" algn="ctr" rtl="0">
              <a:lnSpc>
                <a:spcPct val="100000"/>
              </a:lnSpc>
              <a:spcBef>
                <a:spcPts val="0"/>
              </a:spcBef>
              <a:spcAft>
                <a:spcPts val="0"/>
              </a:spcAft>
              <a:buSzPts val="1200"/>
              <a:buChar char="○"/>
              <a:defRPr sz="1200"/>
            </a:lvl8pPr>
            <a:lvl9pPr lvl="8" algn="ctr" rtl="0">
              <a:lnSpc>
                <a:spcPct val="100000"/>
              </a:lnSpc>
              <a:spcBef>
                <a:spcPts val="0"/>
              </a:spcBef>
              <a:spcAft>
                <a:spcPts val="0"/>
              </a:spcAft>
              <a:buSzPts val="1200"/>
              <a:buChar char="■"/>
              <a:defRPr sz="12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64"/>
        <p:cNvGrpSpPr/>
        <p:nvPr/>
      </p:nvGrpSpPr>
      <p:grpSpPr>
        <a:xfrm>
          <a:off x="0" y="0"/>
          <a:ext cx="0" cy="0"/>
          <a:chOff x="0" y="0"/>
          <a:chExt cx="0" cy="0"/>
        </a:xfrm>
      </p:grpSpPr>
      <p:sp>
        <p:nvSpPr>
          <p:cNvPr id="65" name="Google Shape;65;p15"/>
          <p:cNvSpPr txBox="1">
            <a:spLocks noGrp="1"/>
          </p:cNvSpPr>
          <p:nvPr>
            <p:ph type="ctrTitle"/>
          </p:nvPr>
        </p:nvSpPr>
        <p:spPr>
          <a:xfrm flipH="1">
            <a:off x="3791700" y="1715726"/>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6" name="Google Shape;66;p15"/>
          <p:cNvSpPr txBox="1">
            <a:spLocks noGrp="1"/>
          </p:cNvSpPr>
          <p:nvPr>
            <p:ph type="subTitle" idx="1"/>
          </p:nvPr>
        </p:nvSpPr>
        <p:spPr>
          <a:xfrm flipH="1">
            <a:off x="3646350" y="2303125"/>
            <a:ext cx="18513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7" name="Google Shape;67;p15"/>
          <p:cNvSpPr txBox="1">
            <a:spLocks noGrp="1"/>
          </p:cNvSpPr>
          <p:nvPr>
            <p:ph type="ctrTitle" idx="2"/>
          </p:nvPr>
        </p:nvSpPr>
        <p:spPr>
          <a:xfrm flipH="1">
            <a:off x="6749940" y="2616812"/>
            <a:ext cx="1560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8" name="Google Shape;68;p15"/>
          <p:cNvSpPr txBox="1">
            <a:spLocks noGrp="1"/>
          </p:cNvSpPr>
          <p:nvPr>
            <p:ph type="subTitle" idx="3"/>
          </p:nvPr>
        </p:nvSpPr>
        <p:spPr>
          <a:xfrm flipH="1">
            <a:off x="6459240" y="3197640"/>
            <a:ext cx="18513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9" name="Google Shape;69;p15"/>
          <p:cNvSpPr txBox="1">
            <a:spLocks noGrp="1"/>
          </p:cNvSpPr>
          <p:nvPr>
            <p:ph type="ctrTitle" idx="4"/>
          </p:nvPr>
        </p:nvSpPr>
        <p:spPr>
          <a:xfrm flipH="1">
            <a:off x="840097" y="2610188"/>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0" name="Google Shape;70;p15"/>
          <p:cNvSpPr txBox="1">
            <a:spLocks noGrp="1"/>
          </p:cNvSpPr>
          <p:nvPr>
            <p:ph type="subTitle" idx="5"/>
          </p:nvPr>
        </p:nvSpPr>
        <p:spPr>
          <a:xfrm flipH="1">
            <a:off x="840097" y="3184828"/>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1" name="Google Shape;71;p15"/>
          <p:cNvSpPr txBox="1">
            <a:spLocks noGrp="1"/>
          </p:cNvSpPr>
          <p:nvPr>
            <p:ph type="title" idx="6"/>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72"/>
        <p:cNvGrpSpPr/>
        <p:nvPr/>
      </p:nvGrpSpPr>
      <p:grpSpPr>
        <a:xfrm>
          <a:off x="0" y="0"/>
          <a:ext cx="0" cy="0"/>
          <a:chOff x="0" y="0"/>
          <a:chExt cx="0" cy="0"/>
        </a:xfrm>
      </p:grpSpPr>
      <p:sp>
        <p:nvSpPr>
          <p:cNvPr id="73" name="Google Shape;73;p16"/>
          <p:cNvSpPr txBox="1">
            <a:spLocks noGrp="1"/>
          </p:cNvSpPr>
          <p:nvPr>
            <p:ph type="ctrTitle"/>
          </p:nvPr>
        </p:nvSpPr>
        <p:spPr>
          <a:xfrm flipH="1">
            <a:off x="6801002" y="4145685"/>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F0DC"/>
              </a:buClr>
              <a:buSzPts val="2400"/>
              <a:buNone/>
              <a:defRPr sz="3000">
                <a:solidFill>
                  <a:schemeClr val="lt1"/>
                </a:solidFill>
              </a:defRPr>
            </a:lvl1pPr>
            <a:lvl2pPr lvl="1" algn="ctr" rtl="0">
              <a:spcBef>
                <a:spcPts val="0"/>
              </a:spcBef>
              <a:spcAft>
                <a:spcPts val="0"/>
              </a:spcAft>
              <a:buClr>
                <a:srgbClr val="FFF0DC"/>
              </a:buClr>
              <a:buSzPts val="1800"/>
              <a:buNone/>
              <a:defRPr sz="1800">
                <a:solidFill>
                  <a:srgbClr val="FFF0DC"/>
                </a:solidFill>
              </a:defRPr>
            </a:lvl2pPr>
            <a:lvl3pPr lvl="2" algn="ctr" rtl="0">
              <a:spcBef>
                <a:spcPts val="0"/>
              </a:spcBef>
              <a:spcAft>
                <a:spcPts val="0"/>
              </a:spcAft>
              <a:buClr>
                <a:srgbClr val="FFF0DC"/>
              </a:buClr>
              <a:buSzPts val="1800"/>
              <a:buNone/>
              <a:defRPr sz="1800">
                <a:solidFill>
                  <a:srgbClr val="FFF0DC"/>
                </a:solidFill>
              </a:defRPr>
            </a:lvl3pPr>
            <a:lvl4pPr lvl="3" algn="ctr" rtl="0">
              <a:spcBef>
                <a:spcPts val="0"/>
              </a:spcBef>
              <a:spcAft>
                <a:spcPts val="0"/>
              </a:spcAft>
              <a:buClr>
                <a:srgbClr val="FFF0DC"/>
              </a:buClr>
              <a:buSzPts val="1800"/>
              <a:buNone/>
              <a:defRPr sz="1800">
                <a:solidFill>
                  <a:srgbClr val="FFF0DC"/>
                </a:solidFill>
              </a:defRPr>
            </a:lvl4pPr>
            <a:lvl5pPr lvl="4" algn="ctr" rtl="0">
              <a:spcBef>
                <a:spcPts val="0"/>
              </a:spcBef>
              <a:spcAft>
                <a:spcPts val="0"/>
              </a:spcAft>
              <a:buClr>
                <a:srgbClr val="FFF0DC"/>
              </a:buClr>
              <a:buSzPts val="1800"/>
              <a:buNone/>
              <a:defRPr sz="1800">
                <a:solidFill>
                  <a:srgbClr val="FFF0DC"/>
                </a:solidFill>
              </a:defRPr>
            </a:lvl5pPr>
            <a:lvl6pPr lvl="5" algn="ctr" rtl="0">
              <a:spcBef>
                <a:spcPts val="0"/>
              </a:spcBef>
              <a:spcAft>
                <a:spcPts val="0"/>
              </a:spcAft>
              <a:buClr>
                <a:srgbClr val="FFF0DC"/>
              </a:buClr>
              <a:buSzPts val="1800"/>
              <a:buNone/>
              <a:defRPr sz="1800">
                <a:solidFill>
                  <a:srgbClr val="FFF0DC"/>
                </a:solidFill>
              </a:defRPr>
            </a:lvl6pPr>
            <a:lvl7pPr lvl="6" algn="ctr" rtl="0">
              <a:spcBef>
                <a:spcPts val="0"/>
              </a:spcBef>
              <a:spcAft>
                <a:spcPts val="0"/>
              </a:spcAft>
              <a:buClr>
                <a:srgbClr val="FFF0DC"/>
              </a:buClr>
              <a:buSzPts val="1800"/>
              <a:buNone/>
              <a:defRPr sz="1800">
                <a:solidFill>
                  <a:srgbClr val="FFF0DC"/>
                </a:solidFill>
              </a:defRPr>
            </a:lvl7pPr>
            <a:lvl8pPr lvl="7" algn="ctr" rtl="0">
              <a:spcBef>
                <a:spcPts val="0"/>
              </a:spcBef>
              <a:spcAft>
                <a:spcPts val="0"/>
              </a:spcAft>
              <a:buClr>
                <a:srgbClr val="FFF0DC"/>
              </a:buClr>
              <a:buSzPts val="1800"/>
              <a:buNone/>
              <a:defRPr sz="1800">
                <a:solidFill>
                  <a:srgbClr val="FFF0DC"/>
                </a:solidFill>
              </a:defRPr>
            </a:lvl8pPr>
            <a:lvl9pPr lvl="8" algn="ctr" rtl="0">
              <a:spcBef>
                <a:spcPts val="0"/>
              </a:spcBef>
              <a:spcAft>
                <a:spcPts val="0"/>
              </a:spcAft>
              <a:buClr>
                <a:srgbClr val="FFF0DC"/>
              </a:buClr>
              <a:buSzPts val="1800"/>
              <a:buNone/>
              <a:defRPr sz="1800">
                <a:solidFill>
                  <a:srgbClr val="FFF0DC"/>
                </a:solidFill>
              </a:defRPr>
            </a:lvl9pPr>
          </a:lstStyle>
          <a:p>
            <a:endParaRPr/>
          </a:p>
        </p:txBody>
      </p:sp>
      <p:sp>
        <p:nvSpPr>
          <p:cNvPr id="74" name="Google Shape;74;p16"/>
          <p:cNvSpPr txBox="1">
            <a:spLocks noGrp="1"/>
          </p:cNvSpPr>
          <p:nvPr>
            <p:ph type="subTitle" idx="1"/>
          </p:nvPr>
        </p:nvSpPr>
        <p:spPr>
          <a:xfrm flipH="1">
            <a:off x="6258137" y="1040075"/>
            <a:ext cx="2322900" cy="875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5" name="Google Shape;75;p16"/>
          <p:cNvSpPr txBox="1">
            <a:spLocks noGrp="1"/>
          </p:cNvSpPr>
          <p:nvPr>
            <p:ph type="ctrTitle" idx="2"/>
          </p:nvPr>
        </p:nvSpPr>
        <p:spPr>
          <a:xfrm flipH="1">
            <a:off x="3985281" y="4145685"/>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F0DC"/>
              </a:buClr>
              <a:buSzPts val="2400"/>
              <a:buNone/>
              <a:defRPr sz="3000">
                <a:solidFill>
                  <a:schemeClr val="lt1"/>
                </a:solidFill>
              </a:defRPr>
            </a:lvl1pPr>
            <a:lvl2pPr lvl="1" algn="ctr" rtl="0">
              <a:spcBef>
                <a:spcPts val="0"/>
              </a:spcBef>
              <a:spcAft>
                <a:spcPts val="0"/>
              </a:spcAft>
              <a:buClr>
                <a:srgbClr val="FFF0DC"/>
              </a:buClr>
              <a:buSzPts val="1800"/>
              <a:buNone/>
              <a:defRPr sz="1800">
                <a:solidFill>
                  <a:srgbClr val="FFF0DC"/>
                </a:solidFill>
              </a:defRPr>
            </a:lvl2pPr>
            <a:lvl3pPr lvl="2" algn="ctr" rtl="0">
              <a:spcBef>
                <a:spcPts val="0"/>
              </a:spcBef>
              <a:spcAft>
                <a:spcPts val="0"/>
              </a:spcAft>
              <a:buClr>
                <a:srgbClr val="FFF0DC"/>
              </a:buClr>
              <a:buSzPts val="1800"/>
              <a:buNone/>
              <a:defRPr sz="1800">
                <a:solidFill>
                  <a:srgbClr val="FFF0DC"/>
                </a:solidFill>
              </a:defRPr>
            </a:lvl3pPr>
            <a:lvl4pPr lvl="3" algn="ctr" rtl="0">
              <a:spcBef>
                <a:spcPts val="0"/>
              </a:spcBef>
              <a:spcAft>
                <a:spcPts val="0"/>
              </a:spcAft>
              <a:buClr>
                <a:srgbClr val="FFF0DC"/>
              </a:buClr>
              <a:buSzPts val="1800"/>
              <a:buNone/>
              <a:defRPr sz="1800">
                <a:solidFill>
                  <a:srgbClr val="FFF0DC"/>
                </a:solidFill>
              </a:defRPr>
            </a:lvl4pPr>
            <a:lvl5pPr lvl="4" algn="ctr" rtl="0">
              <a:spcBef>
                <a:spcPts val="0"/>
              </a:spcBef>
              <a:spcAft>
                <a:spcPts val="0"/>
              </a:spcAft>
              <a:buClr>
                <a:srgbClr val="FFF0DC"/>
              </a:buClr>
              <a:buSzPts val="1800"/>
              <a:buNone/>
              <a:defRPr sz="1800">
                <a:solidFill>
                  <a:srgbClr val="FFF0DC"/>
                </a:solidFill>
              </a:defRPr>
            </a:lvl5pPr>
            <a:lvl6pPr lvl="5" algn="ctr" rtl="0">
              <a:spcBef>
                <a:spcPts val="0"/>
              </a:spcBef>
              <a:spcAft>
                <a:spcPts val="0"/>
              </a:spcAft>
              <a:buClr>
                <a:srgbClr val="FFF0DC"/>
              </a:buClr>
              <a:buSzPts val="1800"/>
              <a:buNone/>
              <a:defRPr sz="1800">
                <a:solidFill>
                  <a:srgbClr val="FFF0DC"/>
                </a:solidFill>
              </a:defRPr>
            </a:lvl6pPr>
            <a:lvl7pPr lvl="6" algn="ctr" rtl="0">
              <a:spcBef>
                <a:spcPts val="0"/>
              </a:spcBef>
              <a:spcAft>
                <a:spcPts val="0"/>
              </a:spcAft>
              <a:buClr>
                <a:srgbClr val="FFF0DC"/>
              </a:buClr>
              <a:buSzPts val="1800"/>
              <a:buNone/>
              <a:defRPr sz="1800">
                <a:solidFill>
                  <a:srgbClr val="FFF0DC"/>
                </a:solidFill>
              </a:defRPr>
            </a:lvl7pPr>
            <a:lvl8pPr lvl="7" algn="ctr" rtl="0">
              <a:spcBef>
                <a:spcPts val="0"/>
              </a:spcBef>
              <a:spcAft>
                <a:spcPts val="0"/>
              </a:spcAft>
              <a:buClr>
                <a:srgbClr val="FFF0DC"/>
              </a:buClr>
              <a:buSzPts val="1800"/>
              <a:buNone/>
              <a:defRPr sz="1800">
                <a:solidFill>
                  <a:srgbClr val="FFF0DC"/>
                </a:solidFill>
              </a:defRPr>
            </a:lvl8pPr>
            <a:lvl9pPr lvl="8" algn="ctr" rtl="0">
              <a:spcBef>
                <a:spcPts val="0"/>
              </a:spcBef>
              <a:spcAft>
                <a:spcPts val="0"/>
              </a:spcAft>
              <a:buClr>
                <a:srgbClr val="FFF0DC"/>
              </a:buClr>
              <a:buSzPts val="1800"/>
              <a:buNone/>
              <a:defRPr sz="1800">
                <a:solidFill>
                  <a:srgbClr val="FFF0DC"/>
                </a:solidFill>
              </a:defRPr>
            </a:lvl9pPr>
          </a:lstStyle>
          <a:p>
            <a:endParaRPr/>
          </a:p>
        </p:txBody>
      </p:sp>
      <p:sp>
        <p:nvSpPr>
          <p:cNvPr id="76" name="Google Shape;76;p16"/>
          <p:cNvSpPr txBox="1">
            <a:spLocks noGrp="1"/>
          </p:cNvSpPr>
          <p:nvPr>
            <p:ph type="subTitle" idx="3"/>
          </p:nvPr>
        </p:nvSpPr>
        <p:spPr>
          <a:xfrm flipH="1">
            <a:off x="3410550" y="1040075"/>
            <a:ext cx="2322900" cy="875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7" name="Google Shape;77;p16"/>
          <p:cNvSpPr txBox="1">
            <a:spLocks noGrp="1"/>
          </p:cNvSpPr>
          <p:nvPr>
            <p:ph type="ctrTitle" idx="4"/>
          </p:nvPr>
        </p:nvSpPr>
        <p:spPr>
          <a:xfrm flipH="1">
            <a:off x="1182450" y="4145685"/>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F0DC"/>
              </a:buClr>
              <a:buSzPts val="2400"/>
              <a:buNone/>
              <a:defRPr sz="3000">
                <a:solidFill>
                  <a:schemeClr val="lt1"/>
                </a:solidFill>
              </a:defRPr>
            </a:lvl1pPr>
            <a:lvl2pPr lvl="1" algn="ctr" rtl="0">
              <a:spcBef>
                <a:spcPts val="0"/>
              </a:spcBef>
              <a:spcAft>
                <a:spcPts val="0"/>
              </a:spcAft>
              <a:buClr>
                <a:srgbClr val="FFF0DC"/>
              </a:buClr>
              <a:buSzPts val="1800"/>
              <a:buNone/>
              <a:defRPr sz="1800">
                <a:solidFill>
                  <a:srgbClr val="FFF0DC"/>
                </a:solidFill>
              </a:defRPr>
            </a:lvl2pPr>
            <a:lvl3pPr lvl="2" algn="ctr" rtl="0">
              <a:spcBef>
                <a:spcPts val="0"/>
              </a:spcBef>
              <a:spcAft>
                <a:spcPts val="0"/>
              </a:spcAft>
              <a:buClr>
                <a:srgbClr val="FFF0DC"/>
              </a:buClr>
              <a:buSzPts val="1800"/>
              <a:buNone/>
              <a:defRPr sz="1800">
                <a:solidFill>
                  <a:srgbClr val="FFF0DC"/>
                </a:solidFill>
              </a:defRPr>
            </a:lvl3pPr>
            <a:lvl4pPr lvl="3" algn="ctr" rtl="0">
              <a:spcBef>
                <a:spcPts val="0"/>
              </a:spcBef>
              <a:spcAft>
                <a:spcPts val="0"/>
              </a:spcAft>
              <a:buClr>
                <a:srgbClr val="FFF0DC"/>
              </a:buClr>
              <a:buSzPts val="1800"/>
              <a:buNone/>
              <a:defRPr sz="1800">
                <a:solidFill>
                  <a:srgbClr val="FFF0DC"/>
                </a:solidFill>
              </a:defRPr>
            </a:lvl4pPr>
            <a:lvl5pPr lvl="4" algn="ctr" rtl="0">
              <a:spcBef>
                <a:spcPts val="0"/>
              </a:spcBef>
              <a:spcAft>
                <a:spcPts val="0"/>
              </a:spcAft>
              <a:buClr>
                <a:srgbClr val="FFF0DC"/>
              </a:buClr>
              <a:buSzPts val="1800"/>
              <a:buNone/>
              <a:defRPr sz="1800">
                <a:solidFill>
                  <a:srgbClr val="FFF0DC"/>
                </a:solidFill>
              </a:defRPr>
            </a:lvl5pPr>
            <a:lvl6pPr lvl="5" algn="ctr" rtl="0">
              <a:spcBef>
                <a:spcPts val="0"/>
              </a:spcBef>
              <a:spcAft>
                <a:spcPts val="0"/>
              </a:spcAft>
              <a:buClr>
                <a:srgbClr val="FFF0DC"/>
              </a:buClr>
              <a:buSzPts val="1800"/>
              <a:buNone/>
              <a:defRPr sz="1800">
                <a:solidFill>
                  <a:srgbClr val="FFF0DC"/>
                </a:solidFill>
              </a:defRPr>
            </a:lvl6pPr>
            <a:lvl7pPr lvl="6" algn="ctr" rtl="0">
              <a:spcBef>
                <a:spcPts val="0"/>
              </a:spcBef>
              <a:spcAft>
                <a:spcPts val="0"/>
              </a:spcAft>
              <a:buClr>
                <a:srgbClr val="FFF0DC"/>
              </a:buClr>
              <a:buSzPts val="1800"/>
              <a:buNone/>
              <a:defRPr sz="1800">
                <a:solidFill>
                  <a:srgbClr val="FFF0DC"/>
                </a:solidFill>
              </a:defRPr>
            </a:lvl7pPr>
            <a:lvl8pPr lvl="7" algn="ctr" rtl="0">
              <a:spcBef>
                <a:spcPts val="0"/>
              </a:spcBef>
              <a:spcAft>
                <a:spcPts val="0"/>
              </a:spcAft>
              <a:buClr>
                <a:srgbClr val="FFF0DC"/>
              </a:buClr>
              <a:buSzPts val="1800"/>
              <a:buNone/>
              <a:defRPr sz="1800">
                <a:solidFill>
                  <a:srgbClr val="FFF0DC"/>
                </a:solidFill>
              </a:defRPr>
            </a:lvl8pPr>
            <a:lvl9pPr lvl="8" algn="ctr" rtl="0">
              <a:spcBef>
                <a:spcPts val="0"/>
              </a:spcBef>
              <a:spcAft>
                <a:spcPts val="0"/>
              </a:spcAft>
              <a:buClr>
                <a:srgbClr val="FFF0DC"/>
              </a:buClr>
              <a:buSzPts val="1800"/>
              <a:buNone/>
              <a:defRPr sz="1800">
                <a:solidFill>
                  <a:srgbClr val="FFF0DC"/>
                </a:solidFill>
              </a:defRPr>
            </a:lvl9pPr>
          </a:lstStyle>
          <a:p>
            <a:endParaRPr/>
          </a:p>
        </p:txBody>
      </p:sp>
      <p:sp>
        <p:nvSpPr>
          <p:cNvPr id="78" name="Google Shape;78;p16"/>
          <p:cNvSpPr txBox="1">
            <a:spLocks noGrp="1"/>
          </p:cNvSpPr>
          <p:nvPr>
            <p:ph type="subTitle" idx="5"/>
          </p:nvPr>
        </p:nvSpPr>
        <p:spPr>
          <a:xfrm flipH="1">
            <a:off x="572700" y="1040075"/>
            <a:ext cx="2322900" cy="875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9" name="Google Shape;79;p16"/>
          <p:cNvSpPr txBox="1">
            <a:spLocks noGrp="1"/>
          </p:cNvSpPr>
          <p:nvPr>
            <p:ph type="title" idx="6"/>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
        <p:nvSpPr>
          <p:cNvPr id="80" name="Google Shape;80;p16"/>
          <p:cNvSpPr txBox="1">
            <a:spLocks noGrp="1"/>
          </p:cNvSpPr>
          <p:nvPr>
            <p:ph type="subTitle" idx="7"/>
          </p:nvPr>
        </p:nvSpPr>
        <p:spPr>
          <a:xfrm flipH="1">
            <a:off x="6369464" y="1737629"/>
            <a:ext cx="20739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000"/>
              <a:buFont typeface="Sacramento"/>
              <a:buNone/>
              <a:defRPr sz="2400"/>
            </a:lvl1pPr>
            <a:lvl2pPr lvl="1" algn="ctr" rtl="0">
              <a:lnSpc>
                <a:spcPct val="100000"/>
              </a:lnSpc>
              <a:spcBef>
                <a:spcPts val="0"/>
              </a:spcBef>
              <a:spcAft>
                <a:spcPts val="0"/>
              </a:spcAft>
              <a:buSzPts val="3000"/>
              <a:buFont typeface="Sacramento"/>
              <a:buNone/>
              <a:defRPr sz="3000">
                <a:latin typeface="Sacramento"/>
                <a:ea typeface="Sacramento"/>
                <a:cs typeface="Sacramento"/>
                <a:sym typeface="Sacramento"/>
              </a:defRPr>
            </a:lvl2pPr>
            <a:lvl3pPr lvl="2" algn="ctr" rtl="0">
              <a:lnSpc>
                <a:spcPct val="100000"/>
              </a:lnSpc>
              <a:spcBef>
                <a:spcPts val="0"/>
              </a:spcBef>
              <a:spcAft>
                <a:spcPts val="0"/>
              </a:spcAft>
              <a:buSzPts val="3000"/>
              <a:buFont typeface="Sacramento"/>
              <a:buNone/>
              <a:defRPr sz="3000">
                <a:latin typeface="Sacramento"/>
                <a:ea typeface="Sacramento"/>
                <a:cs typeface="Sacramento"/>
                <a:sym typeface="Sacramento"/>
              </a:defRPr>
            </a:lvl3pPr>
            <a:lvl4pPr lvl="3" algn="ctr" rtl="0">
              <a:lnSpc>
                <a:spcPct val="100000"/>
              </a:lnSpc>
              <a:spcBef>
                <a:spcPts val="0"/>
              </a:spcBef>
              <a:spcAft>
                <a:spcPts val="0"/>
              </a:spcAft>
              <a:buSzPts val="3000"/>
              <a:buFont typeface="Sacramento"/>
              <a:buNone/>
              <a:defRPr sz="3000">
                <a:latin typeface="Sacramento"/>
                <a:ea typeface="Sacramento"/>
                <a:cs typeface="Sacramento"/>
                <a:sym typeface="Sacramento"/>
              </a:defRPr>
            </a:lvl4pPr>
            <a:lvl5pPr lvl="4" algn="ctr" rtl="0">
              <a:lnSpc>
                <a:spcPct val="100000"/>
              </a:lnSpc>
              <a:spcBef>
                <a:spcPts val="0"/>
              </a:spcBef>
              <a:spcAft>
                <a:spcPts val="0"/>
              </a:spcAft>
              <a:buSzPts val="3000"/>
              <a:buFont typeface="Sacramento"/>
              <a:buNone/>
              <a:defRPr sz="3000">
                <a:latin typeface="Sacramento"/>
                <a:ea typeface="Sacramento"/>
                <a:cs typeface="Sacramento"/>
                <a:sym typeface="Sacramento"/>
              </a:defRPr>
            </a:lvl5pPr>
            <a:lvl6pPr lvl="5" algn="ctr" rtl="0">
              <a:lnSpc>
                <a:spcPct val="100000"/>
              </a:lnSpc>
              <a:spcBef>
                <a:spcPts val="0"/>
              </a:spcBef>
              <a:spcAft>
                <a:spcPts val="0"/>
              </a:spcAft>
              <a:buSzPts val="3000"/>
              <a:buFont typeface="Sacramento"/>
              <a:buNone/>
              <a:defRPr sz="3000">
                <a:latin typeface="Sacramento"/>
                <a:ea typeface="Sacramento"/>
                <a:cs typeface="Sacramento"/>
                <a:sym typeface="Sacramento"/>
              </a:defRPr>
            </a:lvl6pPr>
            <a:lvl7pPr lvl="6" algn="ctr" rtl="0">
              <a:lnSpc>
                <a:spcPct val="100000"/>
              </a:lnSpc>
              <a:spcBef>
                <a:spcPts val="0"/>
              </a:spcBef>
              <a:spcAft>
                <a:spcPts val="0"/>
              </a:spcAft>
              <a:buSzPts val="3000"/>
              <a:buFont typeface="Sacramento"/>
              <a:buNone/>
              <a:defRPr sz="3000">
                <a:latin typeface="Sacramento"/>
                <a:ea typeface="Sacramento"/>
                <a:cs typeface="Sacramento"/>
                <a:sym typeface="Sacramento"/>
              </a:defRPr>
            </a:lvl7pPr>
            <a:lvl8pPr lvl="7" algn="ctr" rtl="0">
              <a:lnSpc>
                <a:spcPct val="100000"/>
              </a:lnSpc>
              <a:spcBef>
                <a:spcPts val="0"/>
              </a:spcBef>
              <a:spcAft>
                <a:spcPts val="0"/>
              </a:spcAft>
              <a:buSzPts val="3000"/>
              <a:buFont typeface="Sacramento"/>
              <a:buNone/>
              <a:defRPr sz="3000">
                <a:latin typeface="Sacramento"/>
                <a:ea typeface="Sacramento"/>
                <a:cs typeface="Sacramento"/>
                <a:sym typeface="Sacramento"/>
              </a:defRPr>
            </a:lvl8pPr>
            <a:lvl9pPr lvl="8" algn="ctr" rtl="0">
              <a:lnSpc>
                <a:spcPct val="100000"/>
              </a:lnSpc>
              <a:spcBef>
                <a:spcPts val="0"/>
              </a:spcBef>
              <a:spcAft>
                <a:spcPts val="0"/>
              </a:spcAft>
              <a:buSzPts val="3000"/>
              <a:buFont typeface="Sacramento"/>
              <a:buNone/>
              <a:defRPr sz="3000">
                <a:latin typeface="Sacramento"/>
                <a:ea typeface="Sacramento"/>
                <a:cs typeface="Sacramento"/>
                <a:sym typeface="Sacramento"/>
              </a:defRPr>
            </a:lvl9pPr>
          </a:lstStyle>
          <a:p>
            <a:endParaRPr/>
          </a:p>
        </p:txBody>
      </p:sp>
      <p:sp>
        <p:nvSpPr>
          <p:cNvPr id="81" name="Google Shape;81;p16"/>
          <p:cNvSpPr txBox="1">
            <a:spLocks noGrp="1"/>
          </p:cNvSpPr>
          <p:nvPr>
            <p:ph type="subTitle" idx="8"/>
          </p:nvPr>
        </p:nvSpPr>
        <p:spPr>
          <a:xfrm flipH="1">
            <a:off x="3521875" y="1756679"/>
            <a:ext cx="20739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000"/>
              <a:buFont typeface="Sacramento"/>
              <a:buNone/>
              <a:defRPr sz="2400"/>
            </a:lvl1pPr>
            <a:lvl2pPr lvl="1" algn="ctr" rtl="0">
              <a:lnSpc>
                <a:spcPct val="100000"/>
              </a:lnSpc>
              <a:spcBef>
                <a:spcPts val="0"/>
              </a:spcBef>
              <a:spcAft>
                <a:spcPts val="0"/>
              </a:spcAft>
              <a:buSzPts val="3000"/>
              <a:buFont typeface="Sacramento"/>
              <a:buNone/>
              <a:defRPr sz="3000">
                <a:latin typeface="Sacramento"/>
                <a:ea typeface="Sacramento"/>
                <a:cs typeface="Sacramento"/>
                <a:sym typeface="Sacramento"/>
              </a:defRPr>
            </a:lvl2pPr>
            <a:lvl3pPr lvl="2" algn="ctr" rtl="0">
              <a:lnSpc>
                <a:spcPct val="100000"/>
              </a:lnSpc>
              <a:spcBef>
                <a:spcPts val="0"/>
              </a:spcBef>
              <a:spcAft>
                <a:spcPts val="0"/>
              </a:spcAft>
              <a:buSzPts val="3000"/>
              <a:buFont typeface="Sacramento"/>
              <a:buNone/>
              <a:defRPr sz="3000">
                <a:latin typeface="Sacramento"/>
                <a:ea typeface="Sacramento"/>
                <a:cs typeface="Sacramento"/>
                <a:sym typeface="Sacramento"/>
              </a:defRPr>
            </a:lvl3pPr>
            <a:lvl4pPr lvl="3" algn="ctr" rtl="0">
              <a:lnSpc>
                <a:spcPct val="100000"/>
              </a:lnSpc>
              <a:spcBef>
                <a:spcPts val="0"/>
              </a:spcBef>
              <a:spcAft>
                <a:spcPts val="0"/>
              </a:spcAft>
              <a:buSzPts val="3000"/>
              <a:buFont typeface="Sacramento"/>
              <a:buNone/>
              <a:defRPr sz="3000">
                <a:latin typeface="Sacramento"/>
                <a:ea typeface="Sacramento"/>
                <a:cs typeface="Sacramento"/>
                <a:sym typeface="Sacramento"/>
              </a:defRPr>
            </a:lvl4pPr>
            <a:lvl5pPr lvl="4" algn="ctr" rtl="0">
              <a:lnSpc>
                <a:spcPct val="100000"/>
              </a:lnSpc>
              <a:spcBef>
                <a:spcPts val="0"/>
              </a:spcBef>
              <a:spcAft>
                <a:spcPts val="0"/>
              </a:spcAft>
              <a:buSzPts val="3000"/>
              <a:buFont typeface="Sacramento"/>
              <a:buNone/>
              <a:defRPr sz="3000">
                <a:latin typeface="Sacramento"/>
                <a:ea typeface="Sacramento"/>
                <a:cs typeface="Sacramento"/>
                <a:sym typeface="Sacramento"/>
              </a:defRPr>
            </a:lvl5pPr>
            <a:lvl6pPr lvl="5" algn="ctr" rtl="0">
              <a:lnSpc>
                <a:spcPct val="100000"/>
              </a:lnSpc>
              <a:spcBef>
                <a:spcPts val="0"/>
              </a:spcBef>
              <a:spcAft>
                <a:spcPts val="0"/>
              </a:spcAft>
              <a:buSzPts val="3000"/>
              <a:buFont typeface="Sacramento"/>
              <a:buNone/>
              <a:defRPr sz="3000">
                <a:latin typeface="Sacramento"/>
                <a:ea typeface="Sacramento"/>
                <a:cs typeface="Sacramento"/>
                <a:sym typeface="Sacramento"/>
              </a:defRPr>
            </a:lvl6pPr>
            <a:lvl7pPr lvl="6" algn="ctr" rtl="0">
              <a:lnSpc>
                <a:spcPct val="100000"/>
              </a:lnSpc>
              <a:spcBef>
                <a:spcPts val="0"/>
              </a:spcBef>
              <a:spcAft>
                <a:spcPts val="0"/>
              </a:spcAft>
              <a:buSzPts val="3000"/>
              <a:buFont typeface="Sacramento"/>
              <a:buNone/>
              <a:defRPr sz="3000">
                <a:latin typeface="Sacramento"/>
                <a:ea typeface="Sacramento"/>
                <a:cs typeface="Sacramento"/>
                <a:sym typeface="Sacramento"/>
              </a:defRPr>
            </a:lvl7pPr>
            <a:lvl8pPr lvl="7" algn="ctr" rtl="0">
              <a:lnSpc>
                <a:spcPct val="100000"/>
              </a:lnSpc>
              <a:spcBef>
                <a:spcPts val="0"/>
              </a:spcBef>
              <a:spcAft>
                <a:spcPts val="0"/>
              </a:spcAft>
              <a:buSzPts val="3000"/>
              <a:buFont typeface="Sacramento"/>
              <a:buNone/>
              <a:defRPr sz="3000">
                <a:latin typeface="Sacramento"/>
                <a:ea typeface="Sacramento"/>
                <a:cs typeface="Sacramento"/>
                <a:sym typeface="Sacramento"/>
              </a:defRPr>
            </a:lvl8pPr>
            <a:lvl9pPr lvl="8" algn="ctr" rtl="0">
              <a:lnSpc>
                <a:spcPct val="100000"/>
              </a:lnSpc>
              <a:spcBef>
                <a:spcPts val="0"/>
              </a:spcBef>
              <a:spcAft>
                <a:spcPts val="0"/>
              </a:spcAft>
              <a:buSzPts val="3000"/>
              <a:buFont typeface="Sacramento"/>
              <a:buNone/>
              <a:defRPr sz="3000">
                <a:latin typeface="Sacramento"/>
                <a:ea typeface="Sacramento"/>
                <a:cs typeface="Sacramento"/>
                <a:sym typeface="Sacramento"/>
              </a:defRPr>
            </a:lvl9pPr>
          </a:lstStyle>
          <a:p>
            <a:endParaRPr/>
          </a:p>
        </p:txBody>
      </p:sp>
      <p:sp>
        <p:nvSpPr>
          <p:cNvPr id="82" name="Google Shape;82;p16"/>
          <p:cNvSpPr txBox="1">
            <a:spLocks noGrp="1"/>
          </p:cNvSpPr>
          <p:nvPr>
            <p:ph type="subTitle" idx="9"/>
          </p:nvPr>
        </p:nvSpPr>
        <p:spPr>
          <a:xfrm flipH="1">
            <a:off x="788575" y="1756679"/>
            <a:ext cx="18648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000"/>
              <a:buFont typeface="Sacramento"/>
              <a:buNone/>
              <a:defRPr sz="2400"/>
            </a:lvl1pPr>
            <a:lvl2pPr lvl="1" algn="ctr" rtl="0">
              <a:lnSpc>
                <a:spcPct val="100000"/>
              </a:lnSpc>
              <a:spcBef>
                <a:spcPts val="0"/>
              </a:spcBef>
              <a:spcAft>
                <a:spcPts val="0"/>
              </a:spcAft>
              <a:buSzPts val="3000"/>
              <a:buFont typeface="Sacramento"/>
              <a:buNone/>
              <a:defRPr sz="3000">
                <a:latin typeface="Sacramento"/>
                <a:ea typeface="Sacramento"/>
                <a:cs typeface="Sacramento"/>
                <a:sym typeface="Sacramento"/>
              </a:defRPr>
            </a:lvl2pPr>
            <a:lvl3pPr lvl="2" algn="ctr" rtl="0">
              <a:lnSpc>
                <a:spcPct val="100000"/>
              </a:lnSpc>
              <a:spcBef>
                <a:spcPts val="0"/>
              </a:spcBef>
              <a:spcAft>
                <a:spcPts val="0"/>
              </a:spcAft>
              <a:buSzPts val="3000"/>
              <a:buFont typeface="Sacramento"/>
              <a:buNone/>
              <a:defRPr sz="3000">
                <a:latin typeface="Sacramento"/>
                <a:ea typeface="Sacramento"/>
                <a:cs typeface="Sacramento"/>
                <a:sym typeface="Sacramento"/>
              </a:defRPr>
            </a:lvl3pPr>
            <a:lvl4pPr lvl="3" algn="ctr" rtl="0">
              <a:lnSpc>
                <a:spcPct val="100000"/>
              </a:lnSpc>
              <a:spcBef>
                <a:spcPts val="0"/>
              </a:spcBef>
              <a:spcAft>
                <a:spcPts val="0"/>
              </a:spcAft>
              <a:buSzPts val="3000"/>
              <a:buFont typeface="Sacramento"/>
              <a:buNone/>
              <a:defRPr sz="3000">
                <a:latin typeface="Sacramento"/>
                <a:ea typeface="Sacramento"/>
                <a:cs typeface="Sacramento"/>
                <a:sym typeface="Sacramento"/>
              </a:defRPr>
            </a:lvl4pPr>
            <a:lvl5pPr lvl="4" algn="ctr" rtl="0">
              <a:lnSpc>
                <a:spcPct val="100000"/>
              </a:lnSpc>
              <a:spcBef>
                <a:spcPts val="0"/>
              </a:spcBef>
              <a:spcAft>
                <a:spcPts val="0"/>
              </a:spcAft>
              <a:buSzPts val="3000"/>
              <a:buFont typeface="Sacramento"/>
              <a:buNone/>
              <a:defRPr sz="3000">
                <a:latin typeface="Sacramento"/>
                <a:ea typeface="Sacramento"/>
                <a:cs typeface="Sacramento"/>
                <a:sym typeface="Sacramento"/>
              </a:defRPr>
            </a:lvl5pPr>
            <a:lvl6pPr lvl="5" algn="ctr" rtl="0">
              <a:lnSpc>
                <a:spcPct val="100000"/>
              </a:lnSpc>
              <a:spcBef>
                <a:spcPts val="0"/>
              </a:spcBef>
              <a:spcAft>
                <a:spcPts val="0"/>
              </a:spcAft>
              <a:buSzPts val="3000"/>
              <a:buFont typeface="Sacramento"/>
              <a:buNone/>
              <a:defRPr sz="3000">
                <a:latin typeface="Sacramento"/>
                <a:ea typeface="Sacramento"/>
                <a:cs typeface="Sacramento"/>
                <a:sym typeface="Sacramento"/>
              </a:defRPr>
            </a:lvl6pPr>
            <a:lvl7pPr lvl="6" algn="ctr" rtl="0">
              <a:lnSpc>
                <a:spcPct val="100000"/>
              </a:lnSpc>
              <a:spcBef>
                <a:spcPts val="0"/>
              </a:spcBef>
              <a:spcAft>
                <a:spcPts val="0"/>
              </a:spcAft>
              <a:buSzPts val="3000"/>
              <a:buFont typeface="Sacramento"/>
              <a:buNone/>
              <a:defRPr sz="3000">
                <a:latin typeface="Sacramento"/>
                <a:ea typeface="Sacramento"/>
                <a:cs typeface="Sacramento"/>
                <a:sym typeface="Sacramento"/>
              </a:defRPr>
            </a:lvl7pPr>
            <a:lvl8pPr lvl="7" algn="ctr" rtl="0">
              <a:lnSpc>
                <a:spcPct val="100000"/>
              </a:lnSpc>
              <a:spcBef>
                <a:spcPts val="0"/>
              </a:spcBef>
              <a:spcAft>
                <a:spcPts val="0"/>
              </a:spcAft>
              <a:buSzPts val="3000"/>
              <a:buFont typeface="Sacramento"/>
              <a:buNone/>
              <a:defRPr sz="3000">
                <a:latin typeface="Sacramento"/>
                <a:ea typeface="Sacramento"/>
                <a:cs typeface="Sacramento"/>
                <a:sym typeface="Sacramento"/>
              </a:defRPr>
            </a:lvl8pPr>
            <a:lvl9pPr lvl="8" algn="ctr" rtl="0">
              <a:lnSpc>
                <a:spcPct val="100000"/>
              </a:lnSpc>
              <a:spcBef>
                <a:spcPts val="0"/>
              </a:spcBef>
              <a:spcAft>
                <a:spcPts val="0"/>
              </a:spcAft>
              <a:buSzPts val="3000"/>
              <a:buFont typeface="Sacramento"/>
              <a:buNone/>
              <a:defRPr sz="3000">
                <a:latin typeface="Sacramento"/>
                <a:ea typeface="Sacramento"/>
                <a:cs typeface="Sacramento"/>
                <a:sym typeface="Sacramento"/>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83"/>
        <p:cNvGrpSpPr/>
        <p:nvPr/>
      </p:nvGrpSpPr>
      <p:grpSpPr>
        <a:xfrm>
          <a:off x="0" y="0"/>
          <a:ext cx="0" cy="0"/>
          <a:chOff x="0" y="0"/>
          <a:chExt cx="0" cy="0"/>
        </a:xfrm>
      </p:grpSpPr>
      <p:sp>
        <p:nvSpPr>
          <p:cNvPr id="84" name="Google Shape;84;p17"/>
          <p:cNvSpPr txBox="1">
            <a:spLocks noGrp="1"/>
          </p:cNvSpPr>
          <p:nvPr>
            <p:ph type="ctrTitle"/>
          </p:nvPr>
        </p:nvSpPr>
        <p:spPr>
          <a:xfrm flipH="1">
            <a:off x="5366663" y="1423338"/>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5" name="Google Shape;85;p17"/>
          <p:cNvSpPr txBox="1">
            <a:spLocks noGrp="1"/>
          </p:cNvSpPr>
          <p:nvPr>
            <p:ph type="subTitle" idx="1"/>
          </p:nvPr>
        </p:nvSpPr>
        <p:spPr>
          <a:xfrm flipH="1">
            <a:off x="5366663" y="1941455"/>
            <a:ext cx="22866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7"/>
          <p:cNvSpPr txBox="1">
            <a:spLocks noGrp="1"/>
          </p:cNvSpPr>
          <p:nvPr>
            <p:ph type="ctrTitle" idx="2"/>
          </p:nvPr>
        </p:nvSpPr>
        <p:spPr>
          <a:xfrm flipH="1">
            <a:off x="5710471" y="2970307"/>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7" name="Google Shape;87;p17"/>
          <p:cNvSpPr txBox="1">
            <a:spLocks noGrp="1"/>
          </p:cNvSpPr>
          <p:nvPr>
            <p:ph type="subTitle" idx="3"/>
          </p:nvPr>
        </p:nvSpPr>
        <p:spPr>
          <a:xfrm flipH="1">
            <a:off x="5710471" y="3481755"/>
            <a:ext cx="22866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8" name="Google Shape;88;p17"/>
          <p:cNvSpPr txBox="1">
            <a:spLocks noGrp="1"/>
          </p:cNvSpPr>
          <p:nvPr>
            <p:ph type="ctrTitle" idx="4"/>
          </p:nvPr>
        </p:nvSpPr>
        <p:spPr>
          <a:xfrm flipH="1">
            <a:off x="1490788" y="1423338"/>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9" name="Google Shape;89;p17"/>
          <p:cNvSpPr txBox="1">
            <a:spLocks noGrp="1"/>
          </p:cNvSpPr>
          <p:nvPr>
            <p:ph type="subTitle" idx="5"/>
          </p:nvPr>
        </p:nvSpPr>
        <p:spPr>
          <a:xfrm flipH="1">
            <a:off x="1490788" y="1941443"/>
            <a:ext cx="2476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90" name="Google Shape;90;p17"/>
          <p:cNvSpPr txBox="1">
            <a:spLocks noGrp="1"/>
          </p:cNvSpPr>
          <p:nvPr>
            <p:ph type="ctrTitle" idx="6"/>
          </p:nvPr>
        </p:nvSpPr>
        <p:spPr>
          <a:xfrm flipH="1">
            <a:off x="1782755" y="2970307"/>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91" name="Google Shape;91;p17"/>
          <p:cNvSpPr txBox="1">
            <a:spLocks noGrp="1"/>
          </p:cNvSpPr>
          <p:nvPr>
            <p:ph type="subTitle" idx="7"/>
          </p:nvPr>
        </p:nvSpPr>
        <p:spPr>
          <a:xfrm flipH="1">
            <a:off x="1782841" y="3481755"/>
            <a:ext cx="2335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92" name="Google Shape;92;p17"/>
          <p:cNvSpPr txBox="1">
            <a:spLocks noGrp="1"/>
          </p:cNvSpPr>
          <p:nvPr>
            <p:ph type="title" idx="8"/>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93"/>
        <p:cNvGrpSpPr/>
        <p:nvPr/>
      </p:nvGrpSpPr>
      <p:grpSpPr>
        <a:xfrm>
          <a:off x="0" y="0"/>
          <a:ext cx="0" cy="0"/>
          <a:chOff x="0" y="0"/>
          <a:chExt cx="0" cy="0"/>
        </a:xfrm>
      </p:grpSpPr>
      <p:sp>
        <p:nvSpPr>
          <p:cNvPr id="94" name="Google Shape;94;p18"/>
          <p:cNvSpPr txBox="1">
            <a:spLocks noGrp="1"/>
          </p:cNvSpPr>
          <p:nvPr>
            <p:ph type="ctrTitle"/>
          </p:nvPr>
        </p:nvSpPr>
        <p:spPr>
          <a:xfrm flipH="1">
            <a:off x="2125225" y="123965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a:latin typeface="Raleway Light"/>
                <a:ea typeface="Raleway Light"/>
                <a:cs typeface="Raleway Light"/>
                <a:sym typeface="Raleway Light"/>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5" name="Google Shape;95;p18"/>
          <p:cNvSpPr txBox="1">
            <a:spLocks noGrp="1"/>
          </p:cNvSpPr>
          <p:nvPr>
            <p:ph type="subTitle" idx="1"/>
          </p:nvPr>
        </p:nvSpPr>
        <p:spPr>
          <a:xfrm flipH="1">
            <a:off x="2125301" y="1705648"/>
            <a:ext cx="21147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96" name="Google Shape;96;p18"/>
          <p:cNvSpPr txBox="1">
            <a:spLocks noGrp="1"/>
          </p:cNvSpPr>
          <p:nvPr>
            <p:ph type="ctrTitle" idx="2"/>
          </p:nvPr>
        </p:nvSpPr>
        <p:spPr>
          <a:xfrm flipH="1">
            <a:off x="2125301" y="2475645"/>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a:latin typeface="Raleway Light"/>
                <a:ea typeface="Raleway Light"/>
                <a:cs typeface="Raleway Light"/>
                <a:sym typeface="Raleway Light"/>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7" name="Google Shape;97;p18"/>
          <p:cNvSpPr txBox="1">
            <a:spLocks noGrp="1"/>
          </p:cNvSpPr>
          <p:nvPr>
            <p:ph type="subTitle" idx="3"/>
          </p:nvPr>
        </p:nvSpPr>
        <p:spPr>
          <a:xfrm flipH="1">
            <a:off x="2125301" y="2912744"/>
            <a:ext cx="21147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98" name="Google Shape;98;p18"/>
          <p:cNvSpPr txBox="1">
            <a:spLocks noGrp="1"/>
          </p:cNvSpPr>
          <p:nvPr>
            <p:ph type="ctrTitle" idx="4"/>
          </p:nvPr>
        </p:nvSpPr>
        <p:spPr>
          <a:xfrm flipH="1">
            <a:off x="5385632" y="1239652"/>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a:latin typeface="Raleway Light"/>
                <a:ea typeface="Raleway Light"/>
                <a:cs typeface="Raleway Light"/>
                <a:sym typeface="Raleway Light"/>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9" name="Google Shape;99;p18"/>
          <p:cNvSpPr txBox="1">
            <a:spLocks noGrp="1"/>
          </p:cNvSpPr>
          <p:nvPr>
            <p:ph type="subTitle" idx="5"/>
          </p:nvPr>
        </p:nvSpPr>
        <p:spPr>
          <a:xfrm flipH="1">
            <a:off x="5385632" y="1705648"/>
            <a:ext cx="21147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00" name="Google Shape;100;p18"/>
          <p:cNvSpPr txBox="1">
            <a:spLocks noGrp="1"/>
          </p:cNvSpPr>
          <p:nvPr>
            <p:ph type="ctrTitle" idx="6"/>
          </p:nvPr>
        </p:nvSpPr>
        <p:spPr>
          <a:xfrm flipH="1">
            <a:off x="2125301" y="3656763"/>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a:latin typeface="Raleway Light"/>
                <a:ea typeface="Raleway Light"/>
                <a:cs typeface="Raleway Light"/>
                <a:sym typeface="Raleway Light"/>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101" name="Google Shape;101;p18"/>
          <p:cNvSpPr txBox="1">
            <a:spLocks noGrp="1"/>
          </p:cNvSpPr>
          <p:nvPr>
            <p:ph type="subTitle" idx="7"/>
          </p:nvPr>
        </p:nvSpPr>
        <p:spPr>
          <a:xfrm flipH="1">
            <a:off x="2125301" y="4114684"/>
            <a:ext cx="21147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02" name="Google Shape;102;p18"/>
          <p:cNvSpPr txBox="1">
            <a:spLocks noGrp="1"/>
          </p:cNvSpPr>
          <p:nvPr>
            <p:ph type="ctrTitle" idx="8"/>
          </p:nvPr>
        </p:nvSpPr>
        <p:spPr>
          <a:xfrm flipH="1">
            <a:off x="5385632" y="2475645"/>
            <a:ext cx="15606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a:latin typeface="Raleway Light"/>
                <a:ea typeface="Raleway Light"/>
                <a:cs typeface="Raleway Light"/>
                <a:sym typeface="Raleway Light"/>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103" name="Google Shape;103;p18"/>
          <p:cNvSpPr txBox="1">
            <a:spLocks noGrp="1"/>
          </p:cNvSpPr>
          <p:nvPr>
            <p:ph type="subTitle" idx="9"/>
          </p:nvPr>
        </p:nvSpPr>
        <p:spPr>
          <a:xfrm flipH="1">
            <a:off x="5385632" y="2912744"/>
            <a:ext cx="21147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04" name="Google Shape;104;p18"/>
          <p:cNvSpPr txBox="1">
            <a:spLocks noGrp="1"/>
          </p:cNvSpPr>
          <p:nvPr>
            <p:ph type="ctrTitle" idx="13"/>
          </p:nvPr>
        </p:nvSpPr>
        <p:spPr>
          <a:xfrm flipH="1">
            <a:off x="5385624" y="36567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a:latin typeface="Raleway Light"/>
                <a:ea typeface="Raleway Light"/>
                <a:cs typeface="Raleway Light"/>
                <a:sym typeface="Raleway Light"/>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105" name="Google Shape;105;p18"/>
          <p:cNvSpPr txBox="1">
            <a:spLocks noGrp="1"/>
          </p:cNvSpPr>
          <p:nvPr>
            <p:ph type="subTitle" idx="14"/>
          </p:nvPr>
        </p:nvSpPr>
        <p:spPr>
          <a:xfrm flipH="1">
            <a:off x="5385632" y="4114684"/>
            <a:ext cx="21147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06" name="Google Shape;106;p18"/>
          <p:cNvSpPr txBox="1">
            <a:spLocks noGrp="1"/>
          </p:cNvSpPr>
          <p:nvPr>
            <p:ph type="title" idx="15"/>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mall numbers">
  <p:cSld name="CUSTOM_4">
    <p:spTree>
      <p:nvGrpSpPr>
        <p:cNvPr id="1" name="Shape 107"/>
        <p:cNvGrpSpPr/>
        <p:nvPr/>
      </p:nvGrpSpPr>
      <p:grpSpPr>
        <a:xfrm>
          <a:off x="0" y="0"/>
          <a:ext cx="0" cy="0"/>
          <a:chOff x="0" y="0"/>
          <a:chExt cx="0" cy="0"/>
        </a:xfrm>
      </p:grpSpPr>
      <p:sp>
        <p:nvSpPr>
          <p:cNvPr id="108" name="Google Shape;108;p19"/>
          <p:cNvSpPr txBox="1">
            <a:spLocks noGrp="1"/>
          </p:cNvSpPr>
          <p:nvPr>
            <p:ph type="title" hasCustomPrompt="1"/>
          </p:nvPr>
        </p:nvSpPr>
        <p:spPr>
          <a:xfrm>
            <a:off x="787425" y="901786"/>
            <a:ext cx="3816000" cy="965400"/>
          </a:xfrm>
          <a:prstGeom prst="rect">
            <a:avLst/>
          </a:prstGeom>
        </p:spPr>
        <p:txBody>
          <a:bodyPr spcFirstLastPara="1" wrap="square" lIns="91425" tIns="91425" rIns="91425" bIns="91425" anchor="b" anchorCtr="0">
            <a:noAutofit/>
          </a:bodyPr>
          <a:lstStyle>
            <a:lvl1pPr lvl="0" rtl="0">
              <a:spcBef>
                <a:spcPts val="0"/>
              </a:spcBef>
              <a:spcAft>
                <a:spcPts val="0"/>
              </a:spcAft>
              <a:buSzPts val="7200"/>
              <a:buNone/>
              <a:defRPr sz="40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09" name="Google Shape;109;p19"/>
          <p:cNvSpPr txBox="1">
            <a:spLocks noGrp="1"/>
          </p:cNvSpPr>
          <p:nvPr>
            <p:ph type="subTitle" idx="1"/>
          </p:nvPr>
        </p:nvSpPr>
        <p:spPr>
          <a:xfrm flipH="1">
            <a:off x="787425" y="1777868"/>
            <a:ext cx="26148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10" name="Google Shape;110;p19"/>
          <p:cNvSpPr txBox="1">
            <a:spLocks noGrp="1"/>
          </p:cNvSpPr>
          <p:nvPr>
            <p:ph type="title" idx="2" hasCustomPrompt="1"/>
          </p:nvPr>
        </p:nvSpPr>
        <p:spPr>
          <a:xfrm>
            <a:off x="5125675" y="2910676"/>
            <a:ext cx="3234600" cy="821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7200"/>
              <a:buNone/>
              <a:defRPr sz="40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11" name="Google Shape;111;p19"/>
          <p:cNvSpPr txBox="1">
            <a:spLocks noGrp="1"/>
          </p:cNvSpPr>
          <p:nvPr>
            <p:ph type="subTitle" idx="3"/>
          </p:nvPr>
        </p:nvSpPr>
        <p:spPr>
          <a:xfrm flipH="1">
            <a:off x="5745475" y="3636794"/>
            <a:ext cx="2614800" cy="4875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12" name="Google Shape;112;p19"/>
          <p:cNvSpPr txBox="1">
            <a:spLocks noGrp="1"/>
          </p:cNvSpPr>
          <p:nvPr>
            <p:ph type="title" idx="4" hasCustomPrompt="1"/>
          </p:nvPr>
        </p:nvSpPr>
        <p:spPr>
          <a:xfrm>
            <a:off x="4845625" y="3239683"/>
            <a:ext cx="3234600" cy="965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4000">
                <a:solidFill>
                  <a:schemeClr val="lt2"/>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13" name="Google Shape;113;p19"/>
          <p:cNvSpPr txBox="1">
            <a:spLocks noGrp="1"/>
          </p:cNvSpPr>
          <p:nvPr>
            <p:ph type="subTitle" idx="5"/>
          </p:nvPr>
        </p:nvSpPr>
        <p:spPr>
          <a:xfrm flipH="1">
            <a:off x="5155450" y="3994950"/>
            <a:ext cx="26148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Header 1">
  <p:cSld name="CUSTOM_5">
    <p:spTree>
      <p:nvGrpSpPr>
        <p:cNvPr id="1" name="Shape 114"/>
        <p:cNvGrpSpPr/>
        <p:nvPr/>
      </p:nvGrpSpPr>
      <p:grpSpPr>
        <a:xfrm>
          <a:off x="0" y="0"/>
          <a:ext cx="0" cy="0"/>
          <a:chOff x="0" y="0"/>
          <a:chExt cx="0" cy="0"/>
        </a:xfrm>
      </p:grpSpPr>
      <p:sp>
        <p:nvSpPr>
          <p:cNvPr id="115" name="Google Shape;115;p20"/>
          <p:cNvSpPr txBox="1">
            <a:spLocks noGrp="1"/>
          </p:cNvSpPr>
          <p:nvPr>
            <p:ph type="ctrTitle"/>
          </p:nvPr>
        </p:nvSpPr>
        <p:spPr>
          <a:xfrm>
            <a:off x="5073814" y="1286600"/>
            <a:ext cx="3244500" cy="45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4800">
                <a:solidFill>
                  <a:schemeClr val="accent1"/>
                </a:solidFill>
                <a:latin typeface="Raleway Light"/>
                <a:ea typeface="Raleway Light"/>
                <a:cs typeface="Raleway Light"/>
                <a:sym typeface="Raleway Light"/>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116" name="Google Shape;116;p20"/>
          <p:cNvSpPr txBox="1">
            <a:spLocks noGrp="1"/>
          </p:cNvSpPr>
          <p:nvPr>
            <p:ph type="subTitle" idx="1"/>
          </p:nvPr>
        </p:nvSpPr>
        <p:spPr>
          <a:xfrm>
            <a:off x="5758414" y="1666911"/>
            <a:ext cx="25599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17" name="Google Shape;117;p20"/>
          <p:cNvSpPr txBox="1">
            <a:spLocks noGrp="1"/>
          </p:cNvSpPr>
          <p:nvPr>
            <p:ph type="title" idx="2" hasCustomPrompt="1"/>
          </p:nvPr>
        </p:nvSpPr>
        <p:spPr>
          <a:xfrm>
            <a:off x="6976076" y="3493580"/>
            <a:ext cx="15657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5500"/>
              <a:buNone/>
              <a:defRPr sz="7200">
                <a:solidFill>
                  <a:schemeClr val="lt2"/>
                </a:solidFill>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537925" y="1478588"/>
            <a:ext cx="38682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9600">
                <a:solidFill>
                  <a:schemeClr val="accen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subTitle" idx="1"/>
          </p:nvPr>
        </p:nvSpPr>
        <p:spPr>
          <a:xfrm flipH="1">
            <a:off x="4558625" y="2379680"/>
            <a:ext cx="3826800" cy="153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Header 2">
  <p:cSld name="CUSTOM_6">
    <p:spTree>
      <p:nvGrpSpPr>
        <p:cNvPr id="1" name="Shape 118"/>
        <p:cNvGrpSpPr/>
        <p:nvPr/>
      </p:nvGrpSpPr>
      <p:grpSpPr>
        <a:xfrm>
          <a:off x="0" y="0"/>
          <a:ext cx="0" cy="0"/>
          <a:chOff x="0" y="0"/>
          <a:chExt cx="0" cy="0"/>
        </a:xfrm>
      </p:grpSpPr>
      <p:sp>
        <p:nvSpPr>
          <p:cNvPr id="119" name="Google Shape;119;p21"/>
          <p:cNvSpPr txBox="1">
            <a:spLocks noGrp="1"/>
          </p:cNvSpPr>
          <p:nvPr>
            <p:ph type="ctrTitle"/>
          </p:nvPr>
        </p:nvSpPr>
        <p:spPr>
          <a:xfrm flipH="1">
            <a:off x="4732552" y="1995711"/>
            <a:ext cx="2470800" cy="453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600">
                <a:latin typeface="Raleway Light"/>
                <a:ea typeface="Raleway Light"/>
                <a:cs typeface="Raleway Light"/>
                <a:sym typeface="Raleway Light"/>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120" name="Google Shape;120;p21"/>
          <p:cNvSpPr txBox="1">
            <a:spLocks noGrp="1"/>
          </p:cNvSpPr>
          <p:nvPr>
            <p:ph type="subTitle" idx="1"/>
          </p:nvPr>
        </p:nvSpPr>
        <p:spPr>
          <a:xfrm flipH="1">
            <a:off x="4732552" y="2352178"/>
            <a:ext cx="25599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21" name="Google Shape;121;p21"/>
          <p:cNvSpPr txBox="1">
            <a:spLocks noGrp="1"/>
          </p:cNvSpPr>
          <p:nvPr>
            <p:ph type="title" idx="2" hasCustomPrompt="1"/>
          </p:nvPr>
        </p:nvSpPr>
        <p:spPr>
          <a:xfrm flipH="1">
            <a:off x="1104750" y="2138975"/>
            <a:ext cx="3956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15000">
                <a:solidFill>
                  <a:schemeClr val="accent1"/>
                </a:solidFill>
              </a:defRPr>
            </a:lvl1pPr>
            <a:lvl2pPr lvl="1"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lists">
  <p:cSld name="CUSTOM_14">
    <p:spTree>
      <p:nvGrpSpPr>
        <p:cNvPr id="1" name="Shape 122"/>
        <p:cNvGrpSpPr/>
        <p:nvPr/>
      </p:nvGrpSpPr>
      <p:grpSpPr>
        <a:xfrm>
          <a:off x="0" y="0"/>
          <a:ext cx="0" cy="0"/>
          <a:chOff x="0" y="0"/>
          <a:chExt cx="0" cy="0"/>
        </a:xfrm>
      </p:grpSpPr>
      <p:sp>
        <p:nvSpPr>
          <p:cNvPr id="123" name="Google Shape;123;p22"/>
          <p:cNvSpPr txBox="1">
            <a:spLocks noGrp="1"/>
          </p:cNvSpPr>
          <p:nvPr>
            <p:ph type="subTitle" idx="1"/>
          </p:nvPr>
        </p:nvSpPr>
        <p:spPr>
          <a:xfrm flipH="1">
            <a:off x="796200" y="2464800"/>
            <a:ext cx="3713700" cy="188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400"/>
            </a:lvl1pPr>
            <a:lvl2pPr lvl="1" algn="ctr" rtl="0">
              <a:lnSpc>
                <a:spcPct val="100000"/>
              </a:lnSpc>
              <a:spcBef>
                <a:spcPts val="0"/>
              </a:spcBef>
              <a:spcAft>
                <a:spcPts val="0"/>
              </a:spcAft>
              <a:buSzPts val="1200"/>
              <a:buChar char="○"/>
              <a:defRPr sz="1200"/>
            </a:lvl2pPr>
            <a:lvl3pPr lvl="2" algn="ctr" rtl="0">
              <a:lnSpc>
                <a:spcPct val="100000"/>
              </a:lnSpc>
              <a:spcBef>
                <a:spcPts val="0"/>
              </a:spcBef>
              <a:spcAft>
                <a:spcPts val="0"/>
              </a:spcAft>
              <a:buSzPts val="1200"/>
              <a:buChar char="■"/>
              <a:defRPr sz="1200"/>
            </a:lvl3pPr>
            <a:lvl4pPr lvl="3" algn="ctr" rtl="0">
              <a:lnSpc>
                <a:spcPct val="100000"/>
              </a:lnSpc>
              <a:spcBef>
                <a:spcPts val="0"/>
              </a:spcBef>
              <a:spcAft>
                <a:spcPts val="0"/>
              </a:spcAft>
              <a:buSzPts val="1200"/>
              <a:buChar char="●"/>
              <a:defRPr sz="1200"/>
            </a:lvl4pPr>
            <a:lvl5pPr lvl="4" algn="ctr" rtl="0">
              <a:lnSpc>
                <a:spcPct val="100000"/>
              </a:lnSpc>
              <a:spcBef>
                <a:spcPts val="0"/>
              </a:spcBef>
              <a:spcAft>
                <a:spcPts val="0"/>
              </a:spcAft>
              <a:buSzPts val="1200"/>
              <a:buChar char="○"/>
              <a:defRPr sz="1200"/>
            </a:lvl5pPr>
            <a:lvl6pPr lvl="5" algn="ctr" rtl="0">
              <a:lnSpc>
                <a:spcPct val="100000"/>
              </a:lnSpc>
              <a:spcBef>
                <a:spcPts val="0"/>
              </a:spcBef>
              <a:spcAft>
                <a:spcPts val="0"/>
              </a:spcAft>
              <a:buSzPts val="1200"/>
              <a:buChar char="■"/>
              <a:defRPr sz="1200"/>
            </a:lvl6pPr>
            <a:lvl7pPr lvl="6" algn="ctr" rtl="0">
              <a:lnSpc>
                <a:spcPct val="100000"/>
              </a:lnSpc>
              <a:spcBef>
                <a:spcPts val="0"/>
              </a:spcBef>
              <a:spcAft>
                <a:spcPts val="0"/>
              </a:spcAft>
              <a:buSzPts val="1200"/>
              <a:buChar char="●"/>
              <a:defRPr sz="1200"/>
            </a:lvl7pPr>
            <a:lvl8pPr lvl="7" algn="ctr" rtl="0">
              <a:lnSpc>
                <a:spcPct val="100000"/>
              </a:lnSpc>
              <a:spcBef>
                <a:spcPts val="0"/>
              </a:spcBef>
              <a:spcAft>
                <a:spcPts val="0"/>
              </a:spcAft>
              <a:buSzPts val="1200"/>
              <a:buChar char="○"/>
              <a:defRPr sz="1200"/>
            </a:lvl8pPr>
            <a:lvl9pPr lvl="8" algn="ctr" rtl="0">
              <a:lnSpc>
                <a:spcPct val="100000"/>
              </a:lnSpc>
              <a:spcBef>
                <a:spcPts val="0"/>
              </a:spcBef>
              <a:spcAft>
                <a:spcPts val="0"/>
              </a:spcAft>
              <a:buSzPts val="1200"/>
              <a:buChar char="■"/>
              <a:defRPr sz="1200"/>
            </a:lvl9pPr>
          </a:lstStyle>
          <a:p>
            <a:endParaRPr/>
          </a:p>
        </p:txBody>
      </p:sp>
      <p:sp>
        <p:nvSpPr>
          <p:cNvPr id="124" name="Google Shape;124;p22"/>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
        <p:nvSpPr>
          <p:cNvPr id="125" name="Google Shape;125;p22"/>
          <p:cNvSpPr txBox="1">
            <a:spLocks noGrp="1"/>
          </p:cNvSpPr>
          <p:nvPr>
            <p:ph type="subTitle" idx="2"/>
          </p:nvPr>
        </p:nvSpPr>
        <p:spPr>
          <a:xfrm flipH="1">
            <a:off x="4786500" y="2464800"/>
            <a:ext cx="3713700" cy="188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400"/>
            </a:lvl1pPr>
            <a:lvl2pPr lvl="1" algn="ctr" rtl="0">
              <a:lnSpc>
                <a:spcPct val="100000"/>
              </a:lnSpc>
              <a:spcBef>
                <a:spcPts val="0"/>
              </a:spcBef>
              <a:spcAft>
                <a:spcPts val="0"/>
              </a:spcAft>
              <a:buSzPts val="1200"/>
              <a:buChar char="○"/>
              <a:defRPr sz="1200"/>
            </a:lvl2pPr>
            <a:lvl3pPr lvl="2" algn="ctr" rtl="0">
              <a:lnSpc>
                <a:spcPct val="100000"/>
              </a:lnSpc>
              <a:spcBef>
                <a:spcPts val="0"/>
              </a:spcBef>
              <a:spcAft>
                <a:spcPts val="0"/>
              </a:spcAft>
              <a:buSzPts val="1200"/>
              <a:buChar char="■"/>
              <a:defRPr sz="1200"/>
            </a:lvl3pPr>
            <a:lvl4pPr lvl="3" algn="ctr" rtl="0">
              <a:lnSpc>
                <a:spcPct val="100000"/>
              </a:lnSpc>
              <a:spcBef>
                <a:spcPts val="0"/>
              </a:spcBef>
              <a:spcAft>
                <a:spcPts val="0"/>
              </a:spcAft>
              <a:buSzPts val="1200"/>
              <a:buChar char="●"/>
              <a:defRPr sz="1200"/>
            </a:lvl4pPr>
            <a:lvl5pPr lvl="4" algn="ctr" rtl="0">
              <a:lnSpc>
                <a:spcPct val="100000"/>
              </a:lnSpc>
              <a:spcBef>
                <a:spcPts val="0"/>
              </a:spcBef>
              <a:spcAft>
                <a:spcPts val="0"/>
              </a:spcAft>
              <a:buSzPts val="1200"/>
              <a:buChar char="○"/>
              <a:defRPr sz="1200"/>
            </a:lvl5pPr>
            <a:lvl6pPr lvl="5" algn="ctr" rtl="0">
              <a:lnSpc>
                <a:spcPct val="100000"/>
              </a:lnSpc>
              <a:spcBef>
                <a:spcPts val="0"/>
              </a:spcBef>
              <a:spcAft>
                <a:spcPts val="0"/>
              </a:spcAft>
              <a:buSzPts val="1200"/>
              <a:buChar char="■"/>
              <a:defRPr sz="1200"/>
            </a:lvl6pPr>
            <a:lvl7pPr lvl="6" algn="ctr" rtl="0">
              <a:lnSpc>
                <a:spcPct val="100000"/>
              </a:lnSpc>
              <a:spcBef>
                <a:spcPts val="0"/>
              </a:spcBef>
              <a:spcAft>
                <a:spcPts val="0"/>
              </a:spcAft>
              <a:buSzPts val="1200"/>
              <a:buChar char="●"/>
              <a:defRPr sz="1200"/>
            </a:lvl7pPr>
            <a:lvl8pPr lvl="7" algn="ctr" rtl="0">
              <a:lnSpc>
                <a:spcPct val="100000"/>
              </a:lnSpc>
              <a:spcBef>
                <a:spcPts val="0"/>
              </a:spcBef>
              <a:spcAft>
                <a:spcPts val="0"/>
              </a:spcAft>
              <a:buSzPts val="1200"/>
              <a:buChar char="○"/>
              <a:defRPr sz="1200"/>
            </a:lvl8pPr>
            <a:lvl9pPr lvl="8" algn="ctr" rtl="0">
              <a:lnSpc>
                <a:spcPct val="100000"/>
              </a:lnSpc>
              <a:spcBef>
                <a:spcPts val="0"/>
              </a:spcBef>
              <a:spcAft>
                <a:spcPts val="0"/>
              </a:spcAft>
              <a:buSzPts val="1200"/>
              <a:buChar char="■"/>
              <a:defRPr sz="1200"/>
            </a:lvl9pPr>
          </a:lstStyle>
          <a:p>
            <a:endParaRPr/>
          </a:p>
        </p:txBody>
      </p:sp>
      <p:sp>
        <p:nvSpPr>
          <p:cNvPr id="126" name="Google Shape;126;p22"/>
          <p:cNvSpPr txBox="1">
            <a:spLocks noGrp="1"/>
          </p:cNvSpPr>
          <p:nvPr>
            <p:ph type="ctrTitle" idx="3"/>
          </p:nvPr>
        </p:nvSpPr>
        <p:spPr>
          <a:xfrm flipH="1">
            <a:off x="1026360" y="1536451"/>
            <a:ext cx="2470800" cy="453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400"/>
              <a:buNone/>
              <a:defRPr>
                <a:solidFill>
                  <a:schemeClr val="accent1"/>
                </a:solidFill>
                <a:latin typeface="Raleway Light"/>
                <a:ea typeface="Raleway Light"/>
                <a:cs typeface="Raleway Light"/>
                <a:sym typeface="Raleway Light"/>
              </a:defRPr>
            </a:lvl1pPr>
            <a:lvl2pPr lvl="1" rtl="0">
              <a:spcBef>
                <a:spcPts val="0"/>
              </a:spcBef>
              <a:spcAft>
                <a:spcPts val="0"/>
              </a:spcAft>
              <a:buClr>
                <a:schemeClr val="accent1"/>
              </a:buClr>
              <a:buSzPts val="2400"/>
              <a:buNone/>
              <a:defRPr>
                <a:solidFill>
                  <a:schemeClr val="accent1"/>
                </a:solidFill>
              </a:defRPr>
            </a:lvl2pPr>
            <a:lvl3pPr lvl="2" rtl="0">
              <a:spcBef>
                <a:spcPts val="0"/>
              </a:spcBef>
              <a:spcAft>
                <a:spcPts val="0"/>
              </a:spcAft>
              <a:buClr>
                <a:schemeClr val="accent1"/>
              </a:buClr>
              <a:buSzPts val="2400"/>
              <a:buNone/>
              <a:defRPr>
                <a:solidFill>
                  <a:schemeClr val="accent1"/>
                </a:solidFill>
              </a:defRPr>
            </a:lvl3pPr>
            <a:lvl4pPr lvl="3" rtl="0">
              <a:spcBef>
                <a:spcPts val="0"/>
              </a:spcBef>
              <a:spcAft>
                <a:spcPts val="0"/>
              </a:spcAft>
              <a:buClr>
                <a:schemeClr val="accent1"/>
              </a:buClr>
              <a:buSzPts val="2400"/>
              <a:buNone/>
              <a:defRPr>
                <a:solidFill>
                  <a:schemeClr val="accent1"/>
                </a:solidFill>
              </a:defRPr>
            </a:lvl4pPr>
            <a:lvl5pPr lvl="4" rtl="0">
              <a:spcBef>
                <a:spcPts val="0"/>
              </a:spcBef>
              <a:spcAft>
                <a:spcPts val="0"/>
              </a:spcAft>
              <a:buClr>
                <a:schemeClr val="accent1"/>
              </a:buClr>
              <a:buSzPts val="2400"/>
              <a:buNone/>
              <a:defRPr>
                <a:solidFill>
                  <a:schemeClr val="accent1"/>
                </a:solidFill>
              </a:defRPr>
            </a:lvl5pPr>
            <a:lvl6pPr lvl="5" rtl="0">
              <a:spcBef>
                <a:spcPts val="0"/>
              </a:spcBef>
              <a:spcAft>
                <a:spcPts val="0"/>
              </a:spcAft>
              <a:buClr>
                <a:schemeClr val="accent1"/>
              </a:buClr>
              <a:buSzPts val="2400"/>
              <a:buNone/>
              <a:defRPr>
                <a:solidFill>
                  <a:schemeClr val="accent1"/>
                </a:solidFill>
              </a:defRPr>
            </a:lvl6pPr>
            <a:lvl7pPr lvl="6" rtl="0">
              <a:spcBef>
                <a:spcPts val="0"/>
              </a:spcBef>
              <a:spcAft>
                <a:spcPts val="0"/>
              </a:spcAft>
              <a:buClr>
                <a:schemeClr val="accent1"/>
              </a:buClr>
              <a:buSzPts val="2400"/>
              <a:buNone/>
              <a:defRPr>
                <a:solidFill>
                  <a:schemeClr val="accent1"/>
                </a:solidFill>
              </a:defRPr>
            </a:lvl7pPr>
            <a:lvl8pPr lvl="7" rtl="0">
              <a:spcBef>
                <a:spcPts val="0"/>
              </a:spcBef>
              <a:spcAft>
                <a:spcPts val="0"/>
              </a:spcAft>
              <a:buClr>
                <a:schemeClr val="accent1"/>
              </a:buClr>
              <a:buSzPts val="2400"/>
              <a:buNone/>
              <a:defRPr>
                <a:solidFill>
                  <a:schemeClr val="accent1"/>
                </a:solidFill>
              </a:defRPr>
            </a:lvl8pPr>
            <a:lvl9pPr lvl="8" rtl="0">
              <a:spcBef>
                <a:spcPts val="0"/>
              </a:spcBef>
              <a:spcAft>
                <a:spcPts val="0"/>
              </a:spcAft>
              <a:buClr>
                <a:schemeClr val="accent1"/>
              </a:buClr>
              <a:buSzPts val="2400"/>
              <a:buNone/>
              <a:defRPr>
                <a:solidFill>
                  <a:schemeClr val="accent1"/>
                </a:solidFill>
              </a:defRPr>
            </a:lvl9pPr>
          </a:lstStyle>
          <a:p>
            <a:endParaRPr/>
          </a:p>
        </p:txBody>
      </p:sp>
      <p:sp>
        <p:nvSpPr>
          <p:cNvPr id="127" name="Google Shape;127;p22"/>
          <p:cNvSpPr txBox="1">
            <a:spLocks noGrp="1"/>
          </p:cNvSpPr>
          <p:nvPr>
            <p:ph type="ctrTitle" idx="4"/>
          </p:nvPr>
        </p:nvSpPr>
        <p:spPr>
          <a:xfrm flipH="1">
            <a:off x="5119310" y="1536451"/>
            <a:ext cx="2470800" cy="453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400"/>
              <a:buNone/>
              <a:defRPr>
                <a:solidFill>
                  <a:schemeClr val="accent1"/>
                </a:solidFill>
                <a:latin typeface="Raleway Light"/>
                <a:ea typeface="Raleway Light"/>
                <a:cs typeface="Raleway Light"/>
                <a:sym typeface="Raleway Light"/>
              </a:defRPr>
            </a:lvl1pPr>
            <a:lvl2pPr lvl="1" rtl="0">
              <a:spcBef>
                <a:spcPts val="0"/>
              </a:spcBef>
              <a:spcAft>
                <a:spcPts val="0"/>
              </a:spcAft>
              <a:buClr>
                <a:schemeClr val="accent1"/>
              </a:buClr>
              <a:buSzPts val="2400"/>
              <a:buNone/>
              <a:defRPr>
                <a:solidFill>
                  <a:schemeClr val="accent1"/>
                </a:solidFill>
              </a:defRPr>
            </a:lvl2pPr>
            <a:lvl3pPr lvl="2" rtl="0">
              <a:spcBef>
                <a:spcPts val="0"/>
              </a:spcBef>
              <a:spcAft>
                <a:spcPts val="0"/>
              </a:spcAft>
              <a:buClr>
                <a:schemeClr val="accent1"/>
              </a:buClr>
              <a:buSzPts val="2400"/>
              <a:buNone/>
              <a:defRPr>
                <a:solidFill>
                  <a:schemeClr val="accent1"/>
                </a:solidFill>
              </a:defRPr>
            </a:lvl3pPr>
            <a:lvl4pPr lvl="3" rtl="0">
              <a:spcBef>
                <a:spcPts val="0"/>
              </a:spcBef>
              <a:spcAft>
                <a:spcPts val="0"/>
              </a:spcAft>
              <a:buClr>
                <a:schemeClr val="accent1"/>
              </a:buClr>
              <a:buSzPts val="2400"/>
              <a:buNone/>
              <a:defRPr>
                <a:solidFill>
                  <a:schemeClr val="accent1"/>
                </a:solidFill>
              </a:defRPr>
            </a:lvl4pPr>
            <a:lvl5pPr lvl="4" rtl="0">
              <a:spcBef>
                <a:spcPts val="0"/>
              </a:spcBef>
              <a:spcAft>
                <a:spcPts val="0"/>
              </a:spcAft>
              <a:buClr>
                <a:schemeClr val="accent1"/>
              </a:buClr>
              <a:buSzPts val="2400"/>
              <a:buNone/>
              <a:defRPr>
                <a:solidFill>
                  <a:schemeClr val="accent1"/>
                </a:solidFill>
              </a:defRPr>
            </a:lvl5pPr>
            <a:lvl6pPr lvl="5" rtl="0">
              <a:spcBef>
                <a:spcPts val="0"/>
              </a:spcBef>
              <a:spcAft>
                <a:spcPts val="0"/>
              </a:spcAft>
              <a:buClr>
                <a:schemeClr val="accent1"/>
              </a:buClr>
              <a:buSzPts val="2400"/>
              <a:buNone/>
              <a:defRPr>
                <a:solidFill>
                  <a:schemeClr val="accent1"/>
                </a:solidFill>
              </a:defRPr>
            </a:lvl6pPr>
            <a:lvl7pPr lvl="6" rtl="0">
              <a:spcBef>
                <a:spcPts val="0"/>
              </a:spcBef>
              <a:spcAft>
                <a:spcPts val="0"/>
              </a:spcAft>
              <a:buClr>
                <a:schemeClr val="accent1"/>
              </a:buClr>
              <a:buSzPts val="2400"/>
              <a:buNone/>
              <a:defRPr>
                <a:solidFill>
                  <a:schemeClr val="accent1"/>
                </a:solidFill>
              </a:defRPr>
            </a:lvl7pPr>
            <a:lvl8pPr lvl="7" rtl="0">
              <a:spcBef>
                <a:spcPts val="0"/>
              </a:spcBef>
              <a:spcAft>
                <a:spcPts val="0"/>
              </a:spcAft>
              <a:buClr>
                <a:schemeClr val="accent1"/>
              </a:buClr>
              <a:buSzPts val="2400"/>
              <a:buNone/>
              <a:defRPr>
                <a:solidFill>
                  <a:schemeClr val="accent1"/>
                </a:solidFill>
              </a:defRPr>
            </a:lvl8pPr>
            <a:lvl9pPr lvl="8" rtl="0">
              <a:spcBef>
                <a:spcPts val="0"/>
              </a:spcBef>
              <a:spcAft>
                <a:spcPts val="0"/>
              </a:spcAft>
              <a:buClr>
                <a:schemeClr val="accent1"/>
              </a:buClr>
              <a:buSzPts val="2400"/>
              <a:buNone/>
              <a:defRPr>
                <a:solidFill>
                  <a:schemeClr val="accent1"/>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CUSTOM_8">
    <p:spTree>
      <p:nvGrpSpPr>
        <p:cNvPr id="1" name="Shape 128"/>
        <p:cNvGrpSpPr/>
        <p:nvPr/>
      </p:nvGrpSpPr>
      <p:grpSpPr>
        <a:xfrm>
          <a:off x="0" y="0"/>
          <a:ext cx="0" cy="0"/>
          <a:chOff x="0" y="0"/>
          <a:chExt cx="0" cy="0"/>
        </a:xfrm>
      </p:grpSpPr>
      <p:sp>
        <p:nvSpPr>
          <p:cNvPr id="129" name="Google Shape;129;p23"/>
          <p:cNvSpPr txBox="1">
            <a:spLocks noGrp="1"/>
          </p:cNvSpPr>
          <p:nvPr>
            <p:ph type="ctrTitle"/>
          </p:nvPr>
        </p:nvSpPr>
        <p:spPr>
          <a:xfrm flipH="1">
            <a:off x="3037200" y="3273263"/>
            <a:ext cx="3069600" cy="467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30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endParaRPr/>
          </a:p>
        </p:txBody>
      </p:sp>
      <p:sp>
        <p:nvSpPr>
          <p:cNvPr id="130" name="Google Shape;130;p23"/>
          <p:cNvSpPr txBox="1">
            <a:spLocks noGrp="1"/>
          </p:cNvSpPr>
          <p:nvPr>
            <p:ph type="subTitle" idx="1"/>
          </p:nvPr>
        </p:nvSpPr>
        <p:spPr>
          <a:xfrm flipH="1">
            <a:off x="1816200" y="1634900"/>
            <a:ext cx="5511600" cy="133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None/>
              <a:defRPr sz="2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echnology design 1">
  <p:cSld name="CUSTOM_10">
    <p:spTree>
      <p:nvGrpSpPr>
        <p:cNvPr id="1" name="Shape 131"/>
        <p:cNvGrpSpPr/>
        <p:nvPr/>
      </p:nvGrpSpPr>
      <p:grpSpPr>
        <a:xfrm>
          <a:off x="0" y="0"/>
          <a:ext cx="0" cy="0"/>
          <a:chOff x="0" y="0"/>
          <a:chExt cx="0" cy="0"/>
        </a:xfrm>
      </p:grpSpPr>
      <p:sp>
        <p:nvSpPr>
          <p:cNvPr id="132" name="Google Shape;132;p24"/>
          <p:cNvSpPr txBox="1">
            <a:spLocks noGrp="1"/>
          </p:cNvSpPr>
          <p:nvPr>
            <p:ph type="ctrTitle"/>
          </p:nvPr>
        </p:nvSpPr>
        <p:spPr>
          <a:xfrm flipH="1">
            <a:off x="567600" y="1986977"/>
            <a:ext cx="1839300" cy="1321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36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33" name="Google Shape;133;p24"/>
          <p:cNvSpPr txBox="1">
            <a:spLocks noGrp="1"/>
          </p:cNvSpPr>
          <p:nvPr>
            <p:ph type="subTitle" idx="1"/>
          </p:nvPr>
        </p:nvSpPr>
        <p:spPr>
          <a:xfrm flipH="1">
            <a:off x="6701406" y="1973261"/>
            <a:ext cx="1697100" cy="110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None/>
              <a:defRPr sz="1200">
                <a:solidFill>
                  <a:schemeClr val="dk1"/>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echnology design 2">
  <p:cSld name="CUSTOM_10_1">
    <p:spTree>
      <p:nvGrpSpPr>
        <p:cNvPr id="1" name="Shape 134"/>
        <p:cNvGrpSpPr/>
        <p:nvPr/>
      </p:nvGrpSpPr>
      <p:grpSpPr>
        <a:xfrm>
          <a:off x="0" y="0"/>
          <a:ext cx="0" cy="0"/>
          <a:chOff x="0" y="0"/>
          <a:chExt cx="0" cy="0"/>
        </a:xfrm>
      </p:grpSpPr>
      <p:sp>
        <p:nvSpPr>
          <p:cNvPr id="135" name="Google Shape;135;p25"/>
          <p:cNvSpPr txBox="1">
            <a:spLocks noGrp="1"/>
          </p:cNvSpPr>
          <p:nvPr>
            <p:ph type="ctrTitle"/>
          </p:nvPr>
        </p:nvSpPr>
        <p:spPr>
          <a:xfrm>
            <a:off x="6152995" y="1986977"/>
            <a:ext cx="1839300" cy="1321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6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36" name="Google Shape;136;p25"/>
          <p:cNvSpPr txBox="1">
            <a:spLocks noGrp="1"/>
          </p:cNvSpPr>
          <p:nvPr>
            <p:ph type="subTitle" idx="1"/>
          </p:nvPr>
        </p:nvSpPr>
        <p:spPr>
          <a:xfrm>
            <a:off x="1273108" y="1973261"/>
            <a:ext cx="1697100" cy="11076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800"/>
              <a:buNone/>
              <a:defRPr sz="1200">
                <a:solidFill>
                  <a:schemeClr val="dk1"/>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40"/>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4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4"/>
        <p:cNvGrpSpPr/>
        <p:nvPr/>
      </p:nvGrpSpPr>
      <p:grpSpPr>
        <a:xfrm>
          <a:off x="0" y="0"/>
          <a:ext cx="0" cy="0"/>
          <a:chOff x="0" y="0"/>
          <a:chExt cx="0" cy="0"/>
        </a:xfrm>
      </p:grpSpPr>
      <p:sp>
        <p:nvSpPr>
          <p:cNvPr id="15" name="Google Shape;15;p4"/>
          <p:cNvSpPr txBox="1">
            <a:spLocks noGrp="1"/>
          </p:cNvSpPr>
          <p:nvPr>
            <p:ph type="body" idx="1"/>
          </p:nvPr>
        </p:nvSpPr>
        <p:spPr>
          <a:xfrm>
            <a:off x="1611950" y="2114200"/>
            <a:ext cx="5920200" cy="27885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Clr>
                <a:schemeClr val="accent1"/>
              </a:buClr>
              <a:buSzPts val="1600"/>
              <a:buFont typeface="Nunito Light"/>
              <a:buChar char="–"/>
              <a:defRPr sz="1400"/>
            </a:lvl1pPr>
            <a:lvl2pPr marL="914400" lvl="1" indent="-330200">
              <a:spcBef>
                <a:spcPts val="1600"/>
              </a:spcBef>
              <a:spcAft>
                <a:spcPts val="0"/>
              </a:spcAft>
              <a:buSzPts val="1600"/>
              <a:buFont typeface="Nunito Light"/>
              <a:buChar char="○"/>
              <a:defRPr/>
            </a:lvl2pPr>
            <a:lvl3pPr marL="1371600" lvl="2" indent="-323850">
              <a:spcBef>
                <a:spcPts val="1600"/>
              </a:spcBef>
              <a:spcAft>
                <a:spcPts val="0"/>
              </a:spcAft>
              <a:buSzPts val="1500"/>
              <a:buFont typeface="Nunito Light"/>
              <a:buChar char="■"/>
              <a:defRPr/>
            </a:lvl3pPr>
            <a:lvl4pPr marL="1828800" lvl="3" indent="-323850">
              <a:spcBef>
                <a:spcPts val="1600"/>
              </a:spcBef>
              <a:spcAft>
                <a:spcPts val="0"/>
              </a:spcAft>
              <a:buSzPts val="1500"/>
              <a:buFont typeface="Nunito Light"/>
              <a:buChar char="●"/>
              <a:defRPr/>
            </a:lvl4pPr>
            <a:lvl5pPr marL="2286000" lvl="4" indent="-304800">
              <a:spcBef>
                <a:spcPts val="1600"/>
              </a:spcBef>
              <a:spcAft>
                <a:spcPts val="0"/>
              </a:spcAft>
              <a:buSzPts val="1200"/>
              <a:buFont typeface="Nunito Light"/>
              <a:buChar char="○"/>
              <a:defRPr/>
            </a:lvl5pPr>
            <a:lvl6pPr marL="2743200" lvl="5" indent="-304800">
              <a:spcBef>
                <a:spcPts val="1600"/>
              </a:spcBef>
              <a:spcAft>
                <a:spcPts val="0"/>
              </a:spcAft>
              <a:buSzPts val="1200"/>
              <a:buFont typeface="Nunito Light"/>
              <a:buChar char="■"/>
              <a:defRPr/>
            </a:lvl6pPr>
            <a:lvl7pPr marL="3200400" lvl="6" indent="-311150">
              <a:spcBef>
                <a:spcPts val="1600"/>
              </a:spcBef>
              <a:spcAft>
                <a:spcPts val="0"/>
              </a:spcAft>
              <a:buSzPts val="1300"/>
              <a:buFont typeface="Nunito Light"/>
              <a:buChar char="●"/>
              <a:defRPr/>
            </a:lvl7pPr>
            <a:lvl8pPr marL="3657600" lvl="7" indent="-311150">
              <a:spcBef>
                <a:spcPts val="1600"/>
              </a:spcBef>
              <a:spcAft>
                <a:spcPts val="0"/>
              </a:spcAft>
              <a:buSzPts val="1300"/>
              <a:buFont typeface="Nunito Light"/>
              <a:buChar char="○"/>
              <a:defRPr/>
            </a:lvl8pPr>
            <a:lvl9pPr marL="4114800" lvl="8" indent="-304800">
              <a:spcBef>
                <a:spcPts val="1600"/>
              </a:spcBef>
              <a:spcAft>
                <a:spcPts val="1600"/>
              </a:spcAft>
              <a:buSzPts val="1200"/>
              <a:buFont typeface="Nunito Light"/>
              <a:buChar char="■"/>
              <a:defRPr/>
            </a:lvl9pPr>
          </a:lstStyle>
          <a:p>
            <a:endParaRPr/>
          </a:p>
        </p:txBody>
      </p:sp>
      <p:sp>
        <p:nvSpPr>
          <p:cNvPr id="16" name="Google Shape;16;p4"/>
          <p:cNvSpPr txBox="1">
            <a:spLocks noGrp="1"/>
          </p:cNvSpPr>
          <p:nvPr>
            <p:ph type="title"/>
          </p:nvPr>
        </p:nvSpPr>
        <p:spPr>
          <a:xfrm>
            <a:off x="311700" y="382099"/>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
        <p:cNvGrpSpPr/>
        <p:nvPr/>
      </p:nvGrpSpPr>
      <p:grpSpPr>
        <a:xfrm>
          <a:off x="0" y="0"/>
          <a:ext cx="0" cy="0"/>
          <a:chOff x="0" y="0"/>
          <a:chExt cx="0" cy="0"/>
        </a:xfrm>
      </p:grpSpPr>
      <p:sp>
        <p:nvSpPr>
          <p:cNvPr id="18" name="Google Shape;18;p5"/>
          <p:cNvSpPr txBox="1">
            <a:spLocks noGrp="1"/>
          </p:cNvSpPr>
          <p:nvPr>
            <p:ph type="ctrTitle"/>
          </p:nvPr>
        </p:nvSpPr>
        <p:spPr>
          <a:xfrm flipH="1">
            <a:off x="5567599" y="3467821"/>
            <a:ext cx="1560600" cy="45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2400"/>
              <a:buNone/>
              <a:defRPr>
                <a:solidFill>
                  <a:schemeClr val="lt1"/>
                </a:solidFill>
                <a:latin typeface="Raleway Light"/>
                <a:ea typeface="Raleway Light"/>
                <a:cs typeface="Raleway Light"/>
                <a:sym typeface="Raleway Light"/>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19" name="Google Shape;19;p5"/>
          <p:cNvSpPr txBox="1">
            <a:spLocks noGrp="1"/>
          </p:cNvSpPr>
          <p:nvPr>
            <p:ph type="subTitle" idx="1"/>
          </p:nvPr>
        </p:nvSpPr>
        <p:spPr>
          <a:xfrm flipH="1">
            <a:off x="5040499" y="1928917"/>
            <a:ext cx="26148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20" name="Google Shape;20;p5"/>
          <p:cNvSpPr txBox="1">
            <a:spLocks noGrp="1"/>
          </p:cNvSpPr>
          <p:nvPr>
            <p:ph type="ctrTitle" idx="2"/>
          </p:nvPr>
        </p:nvSpPr>
        <p:spPr>
          <a:xfrm flipH="1">
            <a:off x="1887250" y="3467825"/>
            <a:ext cx="1817700" cy="45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2400"/>
              <a:buNone/>
              <a:defRPr>
                <a:solidFill>
                  <a:schemeClr val="lt1"/>
                </a:solidFill>
                <a:latin typeface="Raleway Light"/>
                <a:ea typeface="Raleway Light"/>
                <a:cs typeface="Raleway Light"/>
                <a:sym typeface="Raleway Light"/>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21" name="Google Shape;21;p5"/>
          <p:cNvSpPr txBox="1">
            <a:spLocks noGrp="1"/>
          </p:cNvSpPr>
          <p:nvPr>
            <p:ph type="subTitle" idx="3"/>
          </p:nvPr>
        </p:nvSpPr>
        <p:spPr>
          <a:xfrm flipH="1">
            <a:off x="1488701" y="1928925"/>
            <a:ext cx="26148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22" name="Google Shape;22;p5"/>
          <p:cNvSpPr txBox="1">
            <a:spLocks noGrp="1"/>
          </p:cNvSpPr>
          <p:nvPr>
            <p:ph type="title" idx="4"/>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5"/>
        <p:cNvGrpSpPr/>
        <p:nvPr/>
      </p:nvGrpSpPr>
      <p:grpSpPr>
        <a:xfrm>
          <a:off x="0" y="0"/>
          <a:ext cx="0" cy="0"/>
          <a:chOff x="0" y="0"/>
          <a:chExt cx="0" cy="0"/>
        </a:xfrm>
      </p:grpSpPr>
      <p:sp>
        <p:nvSpPr>
          <p:cNvPr id="26" name="Google Shape;26;p7"/>
          <p:cNvSpPr txBox="1">
            <a:spLocks noGrp="1"/>
          </p:cNvSpPr>
          <p:nvPr>
            <p:ph type="subTitle" idx="1"/>
          </p:nvPr>
        </p:nvSpPr>
        <p:spPr>
          <a:xfrm flipH="1">
            <a:off x="720000" y="2464800"/>
            <a:ext cx="3713700" cy="188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400"/>
            </a:lvl1pPr>
            <a:lvl2pPr lvl="1" algn="ctr" rtl="0">
              <a:lnSpc>
                <a:spcPct val="100000"/>
              </a:lnSpc>
              <a:spcBef>
                <a:spcPts val="0"/>
              </a:spcBef>
              <a:spcAft>
                <a:spcPts val="0"/>
              </a:spcAft>
              <a:buSzPts val="1200"/>
              <a:buChar char="○"/>
              <a:defRPr sz="1200"/>
            </a:lvl2pPr>
            <a:lvl3pPr lvl="2" algn="ctr" rtl="0">
              <a:lnSpc>
                <a:spcPct val="100000"/>
              </a:lnSpc>
              <a:spcBef>
                <a:spcPts val="0"/>
              </a:spcBef>
              <a:spcAft>
                <a:spcPts val="0"/>
              </a:spcAft>
              <a:buSzPts val="1200"/>
              <a:buChar char="■"/>
              <a:defRPr sz="1200"/>
            </a:lvl3pPr>
            <a:lvl4pPr lvl="3" algn="ctr" rtl="0">
              <a:lnSpc>
                <a:spcPct val="100000"/>
              </a:lnSpc>
              <a:spcBef>
                <a:spcPts val="0"/>
              </a:spcBef>
              <a:spcAft>
                <a:spcPts val="0"/>
              </a:spcAft>
              <a:buSzPts val="1200"/>
              <a:buChar char="●"/>
              <a:defRPr sz="1200"/>
            </a:lvl4pPr>
            <a:lvl5pPr lvl="4" algn="ctr" rtl="0">
              <a:lnSpc>
                <a:spcPct val="100000"/>
              </a:lnSpc>
              <a:spcBef>
                <a:spcPts val="0"/>
              </a:spcBef>
              <a:spcAft>
                <a:spcPts val="0"/>
              </a:spcAft>
              <a:buSzPts val="1200"/>
              <a:buChar char="○"/>
              <a:defRPr sz="1200"/>
            </a:lvl5pPr>
            <a:lvl6pPr lvl="5" algn="ctr" rtl="0">
              <a:lnSpc>
                <a:spcPct val="100000"/>
              </a:lnSpc>
              <a:spcBef>
                <a:spcPts val="0"/>
              </a:spcBef>
              <a:spcAft>
                <a:spcPts val="0"/>
              </a:spcAft>
              <a:buSzPts val="1200"/>
              <a:buChar char="■"/>
              <a:defRPr sz="1200"/>
            </a:lvl6pPr>
            <a:lvl7pPr lvl="6" algn="ctr" rtl="0">
              <a:lnSpc>
                <a:spcPct val="100000"/>
              </a:lnSpc>
              <a:spcBef>
                <a:spcPts val="0"/>
              </a:spcBef>
              <a:spcAft>
                <a:spcPts val="0"/>
              </a:spcAft>
              <a:buSzPts val="1200"/>
              <a:buChar char="●"/>
              <a:defRPr sz="1200"/>
            </a:lvl7pPr>
            <a:lvl8pPr lvl="7" algn="ctr" rtl="0">
              <a:lnSpc>
                <a:spcPct val="100000"/>
              </a:lnSpc>
              <a:spcBef>
                <a:spcPts val="0"/>
              </a:spcBef>
              <a:spcAft>
                <a:spcPts val="0"/>
              </a:spcAft>
              <a:buSzPts val="1200"/>
              <a:buChar char="○"/>
              <a:defRPr sz="1200"/>
            </a:lvl8pPr>
            <a:lvl9pPr lvl="8" algn="ctr" rtl="0">
              <a:lnSpc>
                <a:spcPct val="100000"/>
              </a:lnSpc>
              <a:spcBef>
                <a:spcPts val="0"/>
              </a:spcBef>
              <a:spcAft>
                <a:spcPts val="0"/>
              </a:spcAft>
              <a:buSzPts val="1200"/>
              <a:buChar char="■"/>
              <a:defRPr sz="1200"/>
            </a:lvl9pPr>
          </a:lstStyle>
          <a:p>
            <a:endParaRPr/>
          </a:p>
        </p:txBody>
      </p:sp>
      <p:sp>
        <p:nvSpPr>
          <p:cNvPr id="27" name="Google Shape;27;p7"/>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8"/>
        <p:cNvGrpSpPr/>
        <p:nvPr/>
      </p:nvGrpSpPr>
      <p:grpSpPr>
        <a:xfrm>
          <a:off x="0" y="0"/>
          <a:ext cx="0" cy="0"/>
          <a:chOff x="0" y="0"/>
          <a:chExt cx="0" cy="0"/>
        </a:xfrm>
      </p:grpSpPr>
      <p:sp>
        <p:nvSpPr>
          <p:cNvPr id="29" name="Google Shape;29;p8"/>
          <p:cNvSpPr txBox="1">
            <a:spLocks noGrp="1"/>
          </p:cNvSpPr>
          <p:nvPr>
            <p:ph type="title"/>
          </p:nvPr>
        </p:nvSpPr>
        <p:spPr>
          <a:xfrm>
            <a:off x="2208575" y="69150"/>
            <a:ext cx="4726800" cy="4090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1"/>
              </a:buClr>
              <a:buSzPts val="4800"/>
              <a:buNone/>
              <a:defRPr sz="7200">
                <a:solidFill>
                  <a:schemeClr val="accent1"/>
                </a:solidFill>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
        <p:cNvGrpSpPr/>
        <p:nvPr/>
      </p:nvGrpSpPr>
      <p:grpSpPr>
        <a:xfrm>
          <a:off x="0" y="0"/>
          <a:ext cx="0" cy="0"/>
          <a:chOff x="0" y="0"/>
          <a:chExt cx="0" cy="0"/>
        </a:xfrm>
      </p:grpSpPr>
      <p:sp>
        <p:nvSpPr>
          <p:cNvPr id="31" name="Google Shape;31;p9"/>
          <p:cNvSpPr txBox="1">
            <a:spLocks noGrp="1"/>
          </p:cNvSpPr>
          <p:nvPr>
            <p:ph type="title"/>
          </p:nvPr>
        </p:nvSpPr>
        <p:spPr>
          <a:xfrm>
            <a:off x="947475" y="89875"/>
            <a:ext cx="4045200" cy="1482300"/>
          </a:xfrm>
          <a:prstGeom prst="rect">
            <a:avLst/>
          </a:prstGeom>
        </p:spPr>
        <p:txBody>
          <a:bodyPr spcFirstLastPara="1" wrap="square" lIns="91425" tIns="91425" rIns="91425" bIns="91425" anchor="b" anchorCtr="0">
            <a:noAutofit/>
          </a:bodyPr>
          <a:lstStyle>
            <a:lvl1pPr lvl="0" algn="r">
              <a:spcBef>
                <a:spcPts val="0"/>
              </a:spcBef>
              <a:spcAft>
                <a:spcPts val="0"/>
              </a:spcAft>
              <a:buSzPts val="4200"/>
              <a:buNone/>
              <a:defRPr sz="7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2" name="Google Shape;32;p9"/>
          <p:cNvSpPr txBox="1">
            <a:spLocks noGrp="1"/>
          </p:cNvSpPr>
          <p:nvPr>
            <p:ph type="subTitle" idx="1"/>
          </p:nvPr>
        </p:nvSpPr>
        <p:spPr>
          <a:xfrm>
            <a:off x="1617375" y="1735975"/>
            <a:ext cx="3375300" cy="1431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3" name="Google Shape;33;p9"/>
          <p:cNvSpPr txBox="1"/>
          <p:nvPr/>
        </p:nvSpPr>
        <p:spPr>
          <a:xfrm>
            <a:off x="626098" y="3498285"/>
            <a:ext cx="3023400" cy="9315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300"/>
              </a:spcBef>
              <a:spcAft>
                <a:spcPts val="0"/>
              </a:spcAft>
              <a:buNone/>
            </a:pPr>
            <a:r>
              <a:rPr lang="en" sz="1000">
                <a:solidFill>
                  <a:schemeClr val="accent1"/>
                </a:solidFill>
                <a:latin typeface="Raleway Light"/>
                <a:ea typeface="Raleway Light"/>
                <a:cs typeface="Raleway Light"/>
                <a:sym typeface="Raleway Light"/>
              </a:rPr>
              <a:t>CREDITS: This presentation template was created by </a:t>
            </a:r>
            <a:r>
              <a:rPr lang="en" sz="1000">
                <a:solidFill>
                  <a:schemeClr val="accent1"/>
                </a:solidFill>
                <a:uFill>
                  <a:noFill/>
                </a:uFill>
                <a:latin typeface="Raleway Medium"/>
                <a:ea typeface="Raleway Medium"/>
                <a:cs typeface="Raleway Medium"/>
                <a:sym typeface="Raleway Medium"/>
                <a:hlinkClick r:id="rId2"/>
              </a:rPr>
              <a:t>Slidesgo</a:t>
            </a:r>
            <a:r>
              <a:rPr lang="en" sz="1000">
                <a:solidFill>
                  <a:schemeClr val="accent1"/>
                </a:solidFill>
                <a:latin typeface="Raleway Light"/>
                <a:ea typeface="Raleway Light"/>
                <a:cs typeface="Raleway Light"/>
                <a:sym typeface="Raleway Light"/>
              </a:rPr>
              <a:t>, including icons by </a:t>
            </a:r>
            <a:r>
              <a:rPr lang="en" sz="1000">
                <a:solidFill>
                  <a:schemeClr val="accent1"/>
                </a:solidFill>
                <a:uFill>
                  <a:noFill/>
                </a:uFill>
                <a:latin typeface="Raleway Medium"/>
                <a:ea typeface="Raleway Medium"/>
                <a:cs typeface="Raleway Medium"/>
                <a:sym typeface="Raleway Medium"/>
                <a:hlinkClick r:id="rId3"/>
              </a:rPr>
              <a:t>Flaticon</a:t>
            </a:r>
            <a:r>
              <a:rPr lang="en" sz="1000">
                <a:solidFill>
                  <a:schemeClr val="accent1"/>
                </a:solidFill>
                <a:latin typeface="Raleway Light"/>
                <a:ea typeface="Raleway Light"/>
                <a:cs typeface="Raleway Light"/>
                <a:sym typeface="Raleway Light"/>
              </a:rPr>
              <a:t>, and infographics &amp; images by </a:t>
            </a:r>
            <a:r>
              <a:rPr lang="en" sz="1000">
                <a:solidFill>
                  <a:schemeClr val="accent1"/>
                </a:solidFill>
                <a:uFill>
                  <a:noFill/>
                </a:uFill>
                <a:latin typeface="Raleway Medium"/>
                <a:ea typeface="Raleway Medium"/>
                <a:cs typeface="Raleway Medium"/>
                <a:sym typeface="Raleway Medium"/>
                <a:hlinkClick r:id="rId4"/>
              </a:rPr>
              <a:t>Freepik</a:t>
            </a:r>
            <a:endParaRPr sz="1000">
              <a:solidFill>
                <a:schemeClr val="accent1"/>
              </a:solidFill>
              <a:latin typeface="Raleway Light"/>
              <a:ea typeface="Raleway Light"/>
              <a:cs typeface="Raleway Light"/>
              <a:sym typeface="Raleway Light"/>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4"/>
        <p:cNvGrpSpPr/>
        <p:nvPr/>
      </p:nvGrpSpPr>
      <p:grpSpPr>
        <a:xfrm>
          <a:off x="0" y="0"/>
          <a:ext cx="0" cy="0"/>
          <a:chOff x="0" y="0"/>
          <a:chExt cx="0" cy="0"/>
        </a:xfrm>
      </p:grpSpPr>
      <p:sp>
        <p:nvSpPr>
          <p:cNvPr id="35" name="Google Shape;35;p10"/>
          <p:cNvSpPr txBox="1">
            <a:spLocks noGrp="1"/>
          </p:cNvSpPr>
          <p:nvPr>
            <p:ph type="ctrTitle"/>
          </p:nvPr>
        </p:nvSpPr>
        <p:spPr>
          <a:xfrm flipH="1">
            <a:off x="2670675" y="2501821"/>
            <a:ext cx="3802800" cy="1325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000">
                <a:solidFill>
                  <a:schemeClr val="accent1"/>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36" name="Google Shape;36;p10"/>
          <p:cNvSpPr txBox="1">
            <a:spLocks noGrp="1"/>
          </p:cNvSpPr>
          <p:nvPr>
            <p:ph type="subTitle" idx="1"/>
          </p:nvPr>
        </p:nvSpPr>
        <p:spPr>
          <a:xfrm flipH="1">
            <a:off x="2490150" y="3820532"/>
            <a:ext cx="4163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400"/>
              <a:buFont typeface="Sacramento"/>
              <a:buNone/>
              <a:defRPr sz="2400">
                <a:solidFill>
                  <a:schemeClr val="dk1"/>
                </a:solidFill>
                <a:latin typeface="Sacramento"/>
                <a:ea typeface="Sacramento"/>
                <a:cs typeface="Sacramento"/>
                <a:sym typeface="Sacramento"/>
              </a:defRPr>
            </a:lvl1pPr>
            <a:lvl2pPr lvl="1">
              <a:spcBef>
                <a:spcPts val="0"/>
              </a:spcBef>
              <a:spcAft>
                <a:spcPts val="0"/>
              </a:spcAft>
              <a:buClr>
                <a:schemeClr val="dk1"/>
              </a:buClr>
              <a:buSzPts val="2400"/>
              <a:buFont typeface="Sacramento"/>
              <a:buNone/>
              <a:defRPr sz="2400">
                <a:solidFill>
                  <a:schemeClr val="dk1"/>
                </a:solidFill>
                <a:latin typeface="Sacramento"/>
                <a:ea typeface="Sacramento"/>
                <a:cs typeface="Sacramento"/>
                <a:sym typeface="Sacramento"/>
              </a:defRPr>
            </a:lvl2pPr>
            <a:lvl3pPr lvl="2">
              <a:spcBef>
                <a:spcPts val="0"/>
              </a:spcBef>
              <a:spcAft>
                <a:spcPts val="0"/>
              </a:spcAft>
              <a:buClr>
                <a:schemeClr val="dk1"/>
              </a:buClr>
              <a:buSzPts val="2400"/>
              <a:buFont typeface="Sacramento"/>
              <a:buNone/>
              <a:defRPr sz="2400">
                <a:solidFill>
                  <a:schemeClr val="dk1"/>
                </a:solidFill>
                <a:latin typeface="Sacramento"/>
                <a:ea typeface="Sacramento"/>
                <a:cs typeface="Sacramento"/>
                <a:sym typeface="Sacramento"/>
              </a:defRPr>
            </a:lvl3pPr>
            <a:lvl4pPr lvl="3">
              <a:spcBef>
                <a:spcPts val="0"/>
              </a:spcBef>
              <a:spcAft>
                <a:spcPts val="0"/>
              </a:spcAft>
              <a:buClr>
                <a:schemeClr val="dk1"/>
              </a:buClr>
              <a:buSzPts val="2400"/>
              <a:buFont typeface="Sacramento"/>
              <a:buNone/>
              <a:defRPr sz="2400">
                <a:solidFill>
                  <a:schemeClr val="dk1"/>
                </a:solidFill>
                <a:latin typeface="Sacramento"/>
                <a:ea typeface="Sacramento"/>
                <a:cs typeface="Sacramento"/>
                <a:sym typeface="Sacramento"/>
              </a:defRPr>
            </a:lvl4pPr>
            <a:lvl5pPr lvl="4">
              <a:spcBef>
                <a:spcPts val="0"/>
              </a:spcBef>
              <a:spcAft>
                <a:spcPts val="0"/>
              </a:spcAft>
              <a:buClr>
                <a:schemeClr val="dk1"/>
              </a:buClr>
              <a:buSzPts val="2400"/>
              <a:buFont typeface="Sacramento"/>
              <a:buNone/>
              <a:defRPr sz="2400">
                <a:solidFill>
                  <a:schemeClr val="dk1"/>
                </a:solidFill>
                <a:latin typeface="Sacramento"/>
                <a:ea typeface="Sacramento"/>
                <a:cs typeface="Sacramento"/>
                <a:sym typeface="Sacramento"/>
              </a:defRPr>
            </a:lvl5pPr>
            <a:lvl6pPr lvl="5">
              <a:spcBef>
                <a:spcPts val="0"/>
              </a:spcBef>
              <a:spcAft>
                <a:spcPts val="0"/>
              </a:spcAft>
              <a:buClr>
                <a:schemeClr val="dk1"/>
              </a:buClr>
              <a:buSzPts val="2400"/>
              <a:buFont typeface="Sacramento"/>
              <a:buNone/>
              <a:defRPr sz="2400">
                <a:solidFill>
                  <a:schemeClr val="dk1"/>
                </a:solidFill>
                <a:latin typeface="Sacramento"/>
                <a:ea typeface="Sacramento"/>
                <a:cs typeface="Sacramento"/>
                <a:sym typeface="Sacramento"/>
              </a:defRPr>
            </a:lvl6pPr>
            <a:lvl7pPr lvl="6">
              <a:spcBef>
                <a:spcPts val="0"/>
              </a:spcBef>
              <a:spcAft>
                <a:spcPts val="0"/>
              </a:spcAft>
              <a:buClr>
                <a:schemeClr val="dk1"/>
              </a:buClr>
              <a:buSzPts val="2400"/>
              <a:buFont typeface="Sacramento"/>
              <a:buNone/>
              <a:defRPr sz="2400">
                <a:solidFill>
                  <a:schemeClr val="dk1"/>
                </a:solidFill>
                <a:latin typeface="Sacramento"/>
                <a:ea typeface="Sacramento"/>
                <a:cs typeface="Sacramento"/>
                <a:sym typeface="Sacramento"/>
              </a:defRPr>
            </a:lvl7pPr>
            <a:lvl8pPr lvl="7">
              <a:spcBef>
                <a:spcPts val="0"/>
              </a:spcBef>
              <a:spcAft>
                <a:spcPts val="0"/>
              </a:spcAft>
              <a:buClr>
                <a:schemeClr val="dk1"/>
              </a:buClr>
              <a:buSzPts val="2400"/>
              <a:buFont typeface="Sacramento"/>
              <a:buNone/>
              <a:defRPr sz="2400">
                <a:solidFill>
                  <a:schemeClr val="dk1"/>
                </a:solidFill>
                <a:latin typeface="Sacramento"/>
                <a:ea typeface="Sacramento"/>
                <a:cs typeface="Sacramento"/>
                <a:sym typeface="Sacramento"/>
              </a:defRPr>
            </a:lvl8pPr>
            <a:lvl9pPr lvl="8">
              <a:spcBef>
                <a:spcPts val="0"/>
              </a:spcBef>
              <a:spcAft>
                <a:spcPts val="0"/>
              </a:spcAft>
              <a:buClr>
                <a:schemeClr val="dk1"/>
              </a:buClr>
              <a:buSzPts val="2400"/>
              <a:buFont typeface="Sacramento"/>
              <a:buNone/>
              <a:defRPr sz="2400">
                <a:solidFill>
                  <a:schemeClr val="dk1"/>
                </a:solidFill>
                <a:latin typeface="Sacramento"/>
                <a:ea typeface="Sacramento"/>
                <a:cs typeface="Sacramento"/>
                <a:sym typeface="Sacramento"/>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Raleway Light"/>
              <a:buChar char="●"/>
              <a:defRPr sz="1800">
                <a:solidFill>
                  <a:schemeClr val="dk1"/>
                </a:solidFill>
                <a:latin typeface="Raleway Light"/>
                <a:ea typeface="Raleway Light"/>
                <a:cs typeface="Raleway Light"/>
                <a:sym typeface="Raleway Light"/>
              </a:defRPr>
            </a:lvl1pPr>
            <a:lvl2pPr marL="914400" lvl="1" indent="-317500">
              <a:lnSpc>
                <a:spcPct val="115000"/>
              </a:lnSpc>
              <a:spcBef>
                <a:spcPts val="1600"/>
              </a:spcBef>
              <a:spcAft>
                <a:spcPts val="0"/>
              </a:spcAft>
              <a:buClr>
                <a:schemeClr val="dk1"/>
              </a:buClr>
              <a:buSzPts val="1400"/>
              <a:buFont typeface="Raleway Light"/>
              <a:buChar char="○"/>
              <a:defRPr>
                <a:solidFill>
                  <a:schemeClr val="dk1"/>
                </a:solidFill>
                <a:latin typeface="Raleway Light"/>
                <a:ea typeface="Raleway Light"/>
                <a:cs typeface="Raleway Light"/>
                <a:sym typeface="Raleway Light"/>
              </a:defRPr>
            </a:lvl2pPr>
            <a:lvl3pPr marL="1371600" lvl="2"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3pPr>
            <a:lvl4pPr marL="1828800" lvl="3"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4pPr>
            <a:lvl5pPr marL="2286000" lvl="4"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5pPr>
            <a:lvl6pPr marL="2743200" lvl="5"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6pPr>
            <a:lvl7pPr marL="3200400" lvl="6"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7pPr>
            <a:lvl8pPr marL="3657600" lvl="7"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8pPr>
            <a:lvl9pPr marL="4114800" lvl="8" indent="-304800">
              <a:lnSpc>
                <a:spcPct val="115000"/>
              </a:lnSpc>
              <a:spcBef>
                <a:spcPts val="1600"/>
              </a:spcBef>
              <a:spcAft>
                <a:spcPts val="1600"/>
              </a:spcAft>
              <a:buClr>
                <a:schemeClr val="dk1"/>
              </a:buClr>
              <a:buSzPts val="1200"/>
              <a:buFont typeface="Raleway Light"/>
              <a:buChar char="■"/>
              <a:defRPr sz="1200">
                <a:solidFill>
                  <a:schemeClr val="dk1"/>
                </a:solidFill>
                <a:latin typeface="Raleway Light"/>
                <a:ea typeface="Raleway Light"/>
                <a:cs typeface="Raleway Light"/>
                <a:sym typeface="Raleway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3"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41"/>
        <p:cNvGrpSpPr/>
        <p:nvPr/>
      </p:nvGrpSpPr>
      <p:grpSpPr>
        <a:xfrm>
          <a:off x="0" y="0"/>
          <a:ext cx="0" cy="0"/>
          <a:chOff x="0" y="0"/>
          <a:chExt cx="0" cy="0"/>
        </a:xfrm>
      </p:grpSpPr>
      <p:sp>
        <p:nvSpPr>
          <p:cNvPr id="142" name="Google Shape;142;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43" name="Google Shape;143;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hyperlink" Target="https://docs.google.com/spreadsheets/d/11nbSy3qldp7Yhzsl3lIUYAJhaMGQYvIs5cv-gVbAAlE/copy" TargetMode="External"/><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5.xml"/><Relationship Id="rId1" Type="http://schemas.openxmlformats.org/officeDocument/2006/relationships/slideLayout" Target="../slideLayouts/slideLayout15.xml"/><Relationship Id="rId5" Type="http://schemas.openxmlformats.org/officeDocument/2006/relationships/image" Target="../media/image12.jpeg"/><Relationship Id="rId4" Type="http://schemas.openxmlformats.org/officeDocument/2006/relationships/image" Target="../media/image11.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Sacramento" TargetMode="External"/><Relationship Id="rId2" Type="http://schemas.openxmlformats.org/officeDocument/2006/relationships/notesSlide" Target="../notesSlides/notesSlide34.xml"/><Relationship Id="rId1" Type="http://schemas.openxmlformats.org/officeDocument/2006/relationships/slideLayout" Target="../slideLayouts/slideLayout26.xml"/><Relationship Id="rId4" Type="http://schemas.openxmlformats.org/officeDocument/2006/relationships/hyperlink" Target="https://fonts.google.com/specimen/Raleway"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8.xml"/><Relationship Id="rId1" Type="http://schemas.openxmlformats.org/officeDocument/2006/relationships/slideLayout" Target="../slideLayouts/slideLayout26.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xml"/><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cstate="screen">
            <a:alphaModFix/>
            <a:extLst>
              <a:ext uri="{28A0092B-C50C-407E-A947-70E740481C1C}">
                <a14:useLocalDpi xmlns:a14="http://schemas.microsoft.com/office/drawing/2010/main"/>
              </a:ext>
            </a:extLst>
          </a:blip>
          <a:stretch>
            <a:fillRect/>
          </a:stretch>
        </a:blipFill>
        <a:effectLst/>
      </p:bgPr>
    </p:bg>
    <p:spTree>
      <p:nvGrpSpPr>
        <p:cNvPr id="1" name="Shape 148"/>
        <p:cNvGrpSpPr/>
        <p:nvPr/>
      </p:nvGrpSpPr>
      <p:grpSpPr>
        <a:xfrm>
          <a:off x="0" y="0"/>
          <a:ext cx="0" cy="0"/>
          <a:chOff x="0" y="0"/>
          <a:chExt cx="0" cy="0"/>
        </a:xfrm>
      </p:grpSpPr>
      <p:sp>
        <p:nvSpPr>
          <p:cNvPr id="149" name="Google Shape;149;p30"/>
          <p:cNvSpPr txBox="1">
            <a:spLocks noGrp="1"/>
          </p:cNvSpPr>
          <p:nvPr>
            <p:ph type="ctrTitle"/>
          </p:nvPr>
        </p:nvSpPr>
        <p:spPr>
          <a:xfrm>
            <a:off x="1797000" y="1289412"/>
            <a:ext cx="5550000" cy="2052600"/>
          </a:xfrm>
          <a:prstGeom prst="rect">
            <a:avLst/>
          </a:prstGeom>
        </p:spPr>
        <p:txBody>
          <a:bodyPr spcFirstLastPara="1" wrap="square" lIns="91425" tIns="91425" rIns="91425" bIns="91425" anchor="b" anchorCtr="0">
            <a:noAutofit/>
          </a:bodyPr>
          <a:lstStyle/>
          <a:p>
            <a:pPr marL="0" lvl="0" indent="-85725" algn="ctr" rtl="0">
              <a:spcBef>
                <a:spcPts val="0"/>
              </a:spcBef>
              <a:spcAft>
                <a:spcPts val="0"/>
              </a:spcAft>
              <a:buNone/>
            </a:pPr>
            <a:r>
              <a:rPr lang="en">
                <a:solidFill>
                  <a:schemeClr val="lt1"/>
                </a:solidFill>
              </a:rPr>
              <a:t>Thanksgiving Dinner</a:t>
            </a:r>
            <a:endParaRPr>
              <a:solidFill>
                <a:schemeClr val="lt1"/>
              </a:solidFill>
            </a:endParaRPr>
          </a:p>
        </p:txBody>
      </p:sp>
      <p:sp>
        <p:nvSpPr>
          <p:cNvPr id="150" name="Google Shape;150;p30"/>
          <p:cNvSpPr txBox="1">
            <a:spLocks noGrp="1"/>
          </p:cNvSpPr>
          <p:nvPr>
            <p:ph type="subTitle" idx="1"/>
          </p:nvPr>
        </p:nvSpPr>
        <p:spPr>
          <a:xfrm>
            <a:off x="1914175" y="3281070"/>
            <a:ext cx="53154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Here is where your presentation begins</a:t>
            </a:r>
            <a:endParaRPr>
              <a:solidFill>
                <a:schemeClr val="lt1"/>
              </a:solidFill>
            </a:endParaRPr>
          </a:p>
        </p:txBody>
      </p:sp>
      <p:sp>
        <p:nvSpPr>
          <p:cNvPr id="151" name="Google Shape;151;p30"/>
          <p:cNvSpPr/>
          <p:nvPr/>
        </p:nvSpPr>
        <p:spPr>
          <a:xfrm rot="-5400000">
            <a:off x="4565764" y="-3852114"/>
            <a:ext cx="12200" cy="8365327"/>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0"/>
          <p:cNvSpPr/>
          <p:nvPr/>
        </p:nvSpPr>
        <p:spPr>
          <a:xfrm rot="-5400000">
            <a:off x="4675448" y="-3417173"/>
            <a:ext cx="12175" cy="7606971"/>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 name="Google Shape;153;p30"/>
          <p:cNvGrpSpPr/>
          <p:nvPr/>
        </p:nvGrpSpPr>
        <p:grpSpPr>
          <a:xfrm rot="-4303796">
            <a:off x="7721769" y="415659"/>
            <a:ext cx="1053062" cy="806084"/>
            <a:chOff x="4792850" y="4669675"/>
            <a:chExt cx="1053050" cy="806075"/>
          </a:xfrm>
        </p:grpSpPr>
        <p:sp>
          <p:nvSpPr>
            <p:cNvPr id="154" name="Google Shape;154;p30"/>
            <p:cNvSpPr/>
            <p:nvPr/>
          </p:nvSpPr>
          <p:spPr>
            <a:xfrm>
              <a:off x="5308900" y="5274925"/>
              <a:ext cx="537000" cy="181150"/>
            </a:xfrm>
            <a:custGeom>
              <a:avLst/>
              <a:gdLst/>
              <a:ahLst/>
              <a:cxnLst/>
              <a:rect l="l" t="t" r="r" b="b"/>
              <a:pathLst>
                <a:path w="21480" h="7246" extrusionOk="0">
                  <a:moveTo>
                    <a:pt x="990" y="0"/>
                  </a:moveTo>
                  <a:cubicBezTo>
                    <a:pt x="726" y="0"/>
                    <a:pt x="460" y="10"/>
                    <a:pt x="192" y="31"/>
                  </a:cubicBezTo>
                  <a:cubicBezTo>
                    <a:pt x="83" y="39"/>
                    <a:pt x="0" y="135"/>
                    <a:pt x="9" y="244"/>
                  </a:cubicBezTo>
                  <a:cubicBezTo>
                    <a:pt x="17" y="348"/>
                    <a:pt x="104" y="427"/>
                    <a:pt x="206" y="427"/>
                  </a:cubicBezTo>
                  <a:cubicBezTo>
                    <a:pt x="212" y="427"/>
                    <a:pt x="217" y="427"/>
                    <a:pt x="223" y="426"/>
                  </a:cubicBezTo>
                  <a:cubicBezTo>
                    <a:pt x="480" y="407"/>
                    <a:pt x="734" y="397"/>
                    <a:pt x="987" y="397"/>
                  </a:cubicBezTo>
                  <a:cubicBezTo>
                    <a:pt x="4832" y="397"/>
                    <a:pt x="8300" y="2605"/>
                    <a:pt x="11120" y="4401"/>
                  </a:cubicBezTo>
                  <a:cubicBezTo>
                    <a:pt x="11721" y="4782"/>
                    <a:pt x="12288" y="5144"/>
                    <a:pt x="12823" y="5461"/>
                  </a:cubicBezTo>
                  <a:cubicBezTo>
                    <a:pt x="15206" y="6870"/>
                    <a:pt x="17228" y="7245"/>
                    <a:pt x="18704" y="7245"/>
                  </a:cubicBezTo>
                  <a:cubicBezTo>
                    <a:pt x="20312" y="7245"/>
                    <a:pt x="21272" y="6801"/>
                    <a:pt x="21346" y="6765"/>
                  </a:cubicBezTo>
                  <a:cubicBezTo>
                    <a:pt x="21351" y="6762"/>
                    <a:pt x="21356" y="6759"/>
                    <a:pt x="21361" y="6756"/>
                  </a:cubicBezTo>
                  <a:lnTo>
                    <a:pt x="21360" y="6756"/>
                  </a:lnTo>
                  <a:cubicBezTo>
                    <a:pt x="21448" y="6701"/>
                    <a:pt x="21479" y="6587"/>
                    <a:pt x="21430" y="6494"/>
                  </a:cubicBezTo>
                  <a:cubicBezTo>
                    <a:pt x="21395" y="6428"/>
                    <a:pt x="21326" y="6390"/>
                    <a:pt x="21255" y="6390"/>
                  </a:cubicBezTo>
                  <a:cubicBezTo>
                    <a:pt x="21228" y="6390"/>
                    <a:pt x="21199" y="6396"/>
                    <a:pt x="21173" y="6408"/>
                  </a:cubicBezTo>
                  <a:cubicBezTo>
                    <a:pt x="21156" y="6417"/>
                    <a:pt x="20248" y="6837"/>
                    <a:pt x="18704" y="6837"/>
                  </a:cubicBezTo>
                  <a:cubicBezTo>
                    <a:pt x="17283" y="6837"/>
                    <a:pt x="15323" y="6481"/>
                    <a:pt x="13024" y="5120"/>
                  </a:cubicBezTo>
                  <a:cubicBezTo>
                    <a:pt x="12495" y="4807"/>
                    <a:pt x="11929" y="4448"/>
                    <a:pt x="11332" y="4066"/>
                  </a:cubicBezTo>
                  <a:cubicBezTo>
                    <a:pt x="8468" y="2242"/>
                    <a:pt x="4947" y="0"/>
                    <a:pt x="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0"/>
            <p:cNvSpPr/>
            <p:nvPr/>
          </p:nvSpPr>
          <p:spPr>
            <a:xfrm>
              <a:off x="5017375" y="5120375"/>
              <a:ext cx="414725" cy="178875"/>
            </a:xfrm>
            <a:custGeom>
              <a:avLst/>
              <a:gdLst/>
              <a:ahLst/>
              <a:cxnLst/>
              <a:rect l="l" t="t" r="r" b="b"/>
              <a:pathLst>
                <a:path w="16589" h="7155" extrusionOk="0">
                  <a:moveTo>
                    <a:pt x="613" y="0"/>
                  </a:moveTo>
                  <a:cubicBezTo>
                    <a:pt x="470" y="0"/>
                    <a:pt x="332" y="2"/>
                    <a:pt x="198" y="4"/>
                  </a:cubicBezTo>
                  <a:cubicBezTo>
                    <a:pt x="88" y="7"/>
                    <a:pt x="1" y="97"/>
                    <a:pt x="3" y="206"/>
                  </a:cubicBezTo>
                  <a:cubicBezTo>
                    <a:pt x="6" y="313"/>
                    <a:pt x="93" y="400"/>
                    <a:pt x="201" y="400"/>
                  </a:cubicBezTo>
                  <a:cubicBezTo>
                    <a:pt x="202" y="400"/>
                    <a:pt x="204" y="400"/>
                    <a:pt x="205" y="400"/>
                  </a:cubicBezTo>
                  <a:cubicBezTo>
                    <a:pt x="337" y="397"/>
                    <a:pt x="473" y="396"/>
                    <a:pt x="613" y="396"/>
                  </a:cubicBezTo>
                  <a:cubicBezTo>
                    <a:pt x="4210" y="396"/>
                    <a:pt x="10655" y="1333"/>
                    <a:pt x="16215" y="7094"/>
                  </a:cubicBezTo>
                  <a:cubicBezTo>
                    <a:pt x="16254" y="7133"/>
                    <a:pt x="16306" y="7154"/>
                    <a:pt x="16358" y="7154"/>
                  </a:cubicBezTo>
                  <a:cubicBezTo>
                    <a:pt x="16393" y="7154"/>
                    <a:pt x="16428" y="7145"/>
                    <a:pt x="16460" y="7126"/>
                  </a:cubicBezTo>
                  <a:cubicBezTo>
                    <a:pt x="16568" y="7060"/>
                    <a:pt x="16588" y="6910"/>
                    <a:pt x="16501" y="6819"/>
                  </a:cubicBezTo>
                  <a:cubicBezTo>
                    <a:pt x="10840" y="953"/>
                    <a:pt x="4276"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0"/>
            <p:cNvSpPr/>
            <p:nvPr/>
          </p:nvSpPr>
          <p:spPr>
            <a:xfrm>
              <a:off x="5217450" y="4700325"/>
              <a:ext cx="336725" cy="659550"/>
            </a:xfrm>
            <a:custGeom>
              <a:avLst/>
              <a:gdLst/>
              <a:ahLst/>
              <a:cxnLst/>
              <a:rect l="l" t="t" r="r" b="b"/>
              <a:pathLst>
                <a:path w="13469" h="26382" extrusionOk="0">
                  <a:moveTo>
                    <a:pt x="7621" y="1"/>
                  </a:moveTo>
                  <a:cubicBezTo>
                    <a:pt x="7551" y="1"/>
                    <a:pt x="7484" y="37"/>
                    <a:pt x="7448" y="103"/>
                  </a:cubicBezTo>
                  <a:cubicBezTo>
                    <a:pt x="1" y="14445"/>
                    <a:pt x="12974" y="26215"/>
                    <a:pt x="13105" y="26332"/>
                  </a:cubicBezTo>
                  <a:cubicBezTo>
                    <a:pt x="13142" y="26365"/>
                    <a:pt x="13189" y="26382"/>
                    <a:pt x="13237" y="26382"/>
                  </a:cubicBezTo>
                  <a:cubicBezTo>
                    <a:pt x="13272" y="26382"/>
                    <a:pt x="13307" y="26373"/>
                    <a:pt x="13339" y="26353"/>
                  </a:cubicBezTo>
                  <a:lnTo>
                    <a:pt x="13340" y="26353"/>
                  </a:lnTo>
                  <a:cubicBezTo>
                    <a:pt x="13453" y="26285"/>
                    <a:pt x="13468" y="26124"/>
                    <a:pt x="13370" y="26035"/>
                  </a:cubicBezTo>
                  <a:cubicBezTo>
                    <a:pt x="13239" y="25921"/>
                    <a:pt x="493" y="14356"/>
                    <a:pt x="7799" y="285"/>
                  </a:cubicBezTo>
                  <a:cubicBezTo>
                    <a:pt x="7846" y="189"/>
                    <a:pt x="7807" y="72"/>
                    <a:pt x="7712" y="23"/>
                  </a:cubicBezTo>
                  <a:cubicBezTo>
                    <a:pt x="7683" y="8"/>
                    <a:pt x="7652" y="1"/>
                    <a:pt x="7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0"/>
            <p:cNvSpPr/>
            <p:nvPr/>
          </p:nvSpPr>
          <p:spPr>
            <a:xfrm>
              <a:off x="5338375" y="5364375"/>
              <a:ext cx="281625" cy="111000"/>
            </a:xfrm>
            <a:custGeom>
              <a:avLst/>
              <a:gdLst/>
              <a:ahLst/>
              <a:cxnLst/>
              <a:rect l="l" t="t" r="r" b="b"/>
              <a:pathLst>
                <a:path w="11265" h="4440" extrusionOk="0">
                  <a:moveTo>
                    <a:pt x="6244" y="397"/>
                  </a:moveTo>
                  <a:cubicBezTo>
                    <a:pt x="7816" y="397"/>
                    <a:pt x="9447" y="873"/>
                    <a:pt x="10786" y="2314"/>
                  </a:cubicBezTo>
                  <a:cubicBezTo>
                    <a:pt x="10396" y="2728"/>
                    <a:pt x="8962" y="4044"/>
                    <a:pt x="6448" y="4044"/>
                  </a:cubicBezTo>
                  <a:cubicBezTo>
                    <a:pt x="4908" y="4044"/>
                    <a:pt x="2963" y="3550"/>
                    <a:pt x="604" y="2052"/>
                  </a:cubicBezTo>
                  <a:cubicBezTo>
                    <a:pt x="1381" y="1609"/>
                    <a:pt x="3737" y="397"/>
                    <a:pt x="6244" y="397"/>
                  </a:cubicBezTo>
                  <a:close/>
                  <a:moveTo>
                    <a:pt x="6255" y="1"/>
                  </a:moveTo>
                  <a:cubicBezTo>
                    <a:pt x="3081" y="1"/>
                    <a:pt x="166" y="1849"/>
                    <a:pt x="122" y="1878"/>
                  </a:cubicBezTo>
                  <a:cubicBezTo>
                    <a:pt x="2" y="1956"/>
                    <a:pt x="1" y="2131"/>
                    <a:pt x="121" y="2209"/>
                  </a:cubicBezTo>
                  <a:cubicBezTo>
                    <a:pt x="2668" y="3888"/>
                    <a:pt x="4775" y="4439"/>
                    <a:pt x="6442" y="4439"/>
                  </a:cubicBezTo>
                  <a:cubicBezTo>
                    <a:pt x="7946" y="4439"/>
                    <a:pt x="9093" y="3991"/>
                    <a:pt x="9884" y="3519"/>
                  </a:cubicBezTo>
                  <a:cubicBezTo>
                    <a:pt x="10755" y="2999"/>
                    <a:pt x="11195" y="2450"/>
                    <a:pt x="11207" y="2434"/>
                  </a:cubicBezTo>
                  <a:cubicBezTo>
                    <a:pt x="11265" y="2358"/>
                    <a:pt x="11262" y="2253"/>
                    <a:pt x="11199" y="2182"/>
                  </a:cubicBezTo>
                  <a:cubicBezTo>
                    <a:pt x="9748" y="537"/>
                    <a:pt x="7964" y="1"/>
                    <a:pt x="6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0"/>
            <p:cNvSpPr/>
            <p:nvPr/>
          </p:nvSpPr>
          <p:spPr>
            <a:xfrm>
              <a:off x="5050375" y="5243850"/>
              <a:ext cx="269175" cy="119125"/>
            </a:xfrm>
            <a:custGeom>
              <a:avLst/>
              <a:gdLst/>
              <a:ahLst/>
              <a:cxnLst/>
              <a:rect l="l" t="t" r="r" b="b"/>
              <a:pathLst>
                <a:path w="10767" h="4765" extrusionOk="0">
                  <a:moveTo>
                    <a:pt x="6941" y="397"/>
                  </a:moveTo>
                  <a:cubicBezTo>
                    <a:pt x="8073" y="397"/>
                    <a:pt x="9230" y="706"/>
                    <a:pt x="10304" y="1529"/>
                  </a:cubicBezTo>
                  <a:cubicBezTo>
                    <a:pt x="10012" y="2111"/>
                    <a:pt x="8699" y="4328"/>
                    <a:pt x="5618" y="4368"/>
                  </a:cubicBezTo>
                  <a:cubicBezTo>
                    <a:pt x="5566" y="4369"/>
                    <a:pt x="5515" y="4369"/>
                    <a:pt x="5465" y="4369"/>
                  </a:cubicBezTo>
                  <a:cubicBezTo>
                    <a:pt x="2687" y="4369"/>
                    <a:pt x="1059" y="3409"/>
                    <a:pt x="537" y="3040"/>
                  </a:cubicBezTo>
                  <a:cubicBezTo>
                    <a:pt x="1264" y="2453"/>
                    <a:pt x="4020" y="397"/>
                    <a:pt x="6941" y="397"/>
                  </a:cubicBezTo>
                  <a:close/>
                  <a:moveTo>
                    <a:pt x="6953" y="1"/>
                  </a:moveTo>
                  <a:cubicBezTo>
                    <a:pt x="3408" y="1"/>
                    <a:pt x="134" y="2859"/>
                    <a:pt x="90" y="2898"/>
                  </a:cubicBezTo>
                  <a:cubicBezTo>
                    <a:pt x="0" y="2976"/>
                    <a:pt x="0" y="3115"/>
                    <a:pt x="89" y="3195"/>
                  </a:cubicBezTo>
                  <a:cubicBezTo>
                    <a:pt x="161" y="3260"/>
                    <a:pt x="1882" y="4764"/>
                    <a:pt x="5457" y="4764"/>
                  </a:cubicBezTo>
                  <a:cubicBezTo>
                    <a:pt x="5512" y="4764"/>
                    <a:pt x="5567" y="4764"/>
                    <a:pt x="5623" y="4763"/>
                  </a:cubicBezTo>
                  <a:cubicBezTo>
                    <a:pt x="6815" y="4748"/>
                    <a:pt x="7765" y="4418"/>
                    <a:pt x="8507" y="3975"/>
                  </a:cubicBezTo>
                  <a:cubicBezTo>
                    <a:pt x="10091" y="3030"/>
                    <a:pt x="10723" y="1568"/>
                    <a:pt x="10733" y="1546"/>
                  </a:cubicBezTo>
                  <a:cubicBezTo>
                    <a:pt x="10766" y="1465"/>
                    <a:pt x="10743" y="1371"/>
                    <a:pt x="10674" y="1317"/>
                  </a:cubicBezTo>
                  <a:cubicBezTo>
                    <a:pt x="9486" y="356"/>
                    <a:pt x="8203" y="1"/>
                    <a:pt x="6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0"/>
            <p:cNvSpPr/>
            <p:nvPr/>
          </p:nvSpPr>
          <p:spPr>
            <a:xfrm>
              <a:off x="4792850" y="5076550"/>
              <a:ext cx="234650" cy="115075"/>
            </a:xfrm>
            <a:custGeom>
              <a:avLst/>
              <a:gdLst/>
              <a:ahLst/>
              <a:cxnLst/>
              <a:rect l="l" t="t" r="r" b="b"/>
              <a:pathLst>
                <a:path w="9386" h="4603" extrusionOk="0">
                  <a:moveTo>
                    <a:pt x="5628" y="396"/>
                  </a:moveTo>
                  <a:cubicBezTo>
                    <a:pt x="5679" y="396"/>
                    <a:pt x="5730" y="396"/>
                    <a:pt x="5781" y="398"/>
                  </a:cubicBezTo>
                  <a:cubicBezTo>
                    <a:pt x="6985" y="439"/>
                    <a:pt x="8058" y="984"/>
                    <a:pt x="8973" y="2016"/>
                  </a:cubicBezTo>
                  <a:cubicBezTo>
                    <a:pt x="8918" y="2295"/>
                    <a:pt x="8669" y="3223"/>
                    <a:pt x="7682" y="3778"/>
                  </a:cubicBezTo>
                  <a:cubicBezTo>
                    <a:pt x="7257" y="4014"/>
                    <a:pt x="6653" y="4199"/>
                    <a:pt x="5805" y="4199"/>
                  </a:cubicBezTo>
                  <a:cubicBezTo>
                    <a:pt x="4611" y="4199"/>
                    <a:pt x="2932" y="3833"/>
                    <a:pt x="583" y="2729"/>
                  </a:cubicBezTo>
                  <a:cubicBezTo>
                    <a:pt x="1237" y="2138"/>
                    <a:pt x="3360" y="396"/>
                    <a:pt x="5628" y="396"/>
                  </a:cubicBezTo>
                  <a:close/>
                  <a:moveTo>
                    <a:pt x="5626" y="0"/>
                  </a:moveTo>
                  <a:cubicBezTo>
                    <a:pt x="2746" y="0"/>
                    <a:pt x="205" y="2534"/>
                    <a:pt x="96" y="2644"/>
                  </a:cubicBezTo>
                  <a:cubicBezTo>
                    <a:pt x="1" y="2741"/>
                    <a:pt x="28" y="2902"/>
                    <a:pt x="151" y="2962"/>
                  </a:cubicBezTo>
                  <a:cubicBezTo>
                    <a:pt x="2414" y="4055"/>
                    <a:pt x="4303" y="4603"/>
                    <a:pt x="5798" y="4603"/>
                  </a:cubicBezTo>
                  <a:cubicBezTo>
                    <a:pt x="6606" y="4603"/>
                    <a:pt x="7299" y="4443"/>
                    <a:pt x="7874" y="4123"/>
                  </a:cubicBezTo>
                  <a:cubicBezTo>
                    <a:pt x="7903" y="4107"/>
                    <a:pt x="7932" y="4091"/>
                    <a:pt x="7959" y="4074"/>
                  </a:cubicBezTo>
                  <a:cubicBezTo>
                    <a:pt x="9225" y="3319"/>
                    <a:pt x="9373" y="2032"/>
                    <a:pt x="9379" y="1976"/>
                  </a:cubicBezTo>
                  <a:cubicBezTo>
                    <a:pt x="9386" y="1922"/>
                    <a:pt x="9368" y="1867"/>
                    <a:pt x="9333" y="1826"/>
                  </a:cubicBezTo>
                  <a:cubicBezTo>
                    <a:pt x="8330" y="663"/>
                    <a:pt x="7140" y="49"/>
                    <a:pt x="5794" y="3"/>
                  </a:cubicBezTo>
                  <a:cubicBezTo>
                    <a:pt x="5738" y="1"/>
                    <a:pt x="5682" y="0"/>
                    <a:pt x="56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0"/>
            <p:cNvSpPr/>
            <p:nvPr/>
          </p:nvSpPr>
          <p:spPr>
            <a:xfrm>
              <a:off x="5395025" y="5028600"/>
              <a:ext cx="292600" cy="322275"/>
            </a:xfrm>
            <a:custGeom>
              <a:avLst/>
              <a:gdLst/>
              <a:ahLst/>
              <a:cxnLst/>
              <a:rect l="l" t="t" r="r" b="b"/>
              <a:pathLst>
                <a:path w="11704" h="12891" extrusionOk="0">
                  <a:moveTo>
                    <a:pt x="4673" y="521"/>
                  </a:moveTo>
                  <a:lnTo>
                    <a:pt x="4673" y="521"/>
                  </a:lnTo>
                  <a:cubicBezTo>
                    <a:pt x="5723" y="1506"/>
                    <a:pt x="10627" y="6611"/>
                    <a:pt x="6586" y="12423"/>
                  </a:cubicBezTo>
                  <a:cubicBezTo>
                    <a:pt x="5667" y="11793"/>
                    <a:pt x="996" y="8111"/>
                    <a:pt x="4673" y="521"/>
                  </a:cubicBezTo>
                  <a:close/>
                  <a:moveTo>
                    <a:pt x="4614" y="0"/>
                  </a:moveTo>
                  <a:cubicBezTo>
                    <a:pt x="4600" y="0"/>
                    <a:pt x="4586" y="1"/>
                    <a:pt x="4572" y="4"/>
                  </a:cubicBezTo>
                  <a:cubicBezTo>
                    <a:pt x="4513" y="16"/>
                    <a:pt x="4462" y="54"/>
                    <a:pt x="4436" y="109"/>
                  </a:cubicBezTo>
                  <a:cubicBezTo>
                    <a:pt x="1" y="8948"/>
                    <a:pt x="6474" y="12826"/>
                    <a:pt x="6540" y="12863"/>
                  </a:cubicBezTo>
                  <a:cubicBezTo>
                    <a:pt x="6571" y="12881"/>
                    <a:pt x="6605" y="12890"/>
                    <a:pt x="6639" y="12890"/>
                  </a:cubicBezTo>
                  <a:cubicBezTo>
                    <a:pt x="6674" y="12890"/>
                    <a:pt x="6709" y="12881"/>
                    <a:pt x="6741" y="12862"/>
                  </a:cubicBezTo>
                  <a:cubicBezTo>
                    <a:pt x="6763" y="12848"/>
                    <a:pt x="6783" y="12830"/>
                    <a:pt x="6799" y="12808"/>
                  </a:cubicBezTo>
                  <a:cubicBezTo>
                    <a:pt x="11704" y="6004"/>
                    <a:pt x="4810" y="105"/>
                    <a:pt x="4739" y="45"/>
                  </a:cubicBezTo>
                  <a:cubicBezTo>
                    <a:pt x="4704" y="16"/>
                    <a:pt x="4659" y="0"/>
                    <a:pt x="4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0"/>
            <p:cNvSpPr/>
            <p:nvPr/>
          </p:nvSpPr>
          <p:spPr>
            <a:xfrm>
              <a:off x="5172200" y="4984900"/>
              <a:ext cx="222700" cy="147200"/>
            </a:xfrm>
            <a:custGeom>
              <a:avLst/>
              <a:gdLst/>
              <a:ahLst/>
              <a:cxnLst/>
              <a:rect l="l" t="t" r="r" b="b"/>
              <a:pathLst>
                <a:path w="8908" h="5888" extrusionOk="0">
                  <a:moveTo>
                    <a:pt x="204" y="1"/>
                  </a:moveTo>
                  <a:cubicBezTo>
                    <a:pt x="101" y="1"/>
                    <a:pt x="12" y="82"/>
                    <a:pt x="6" y="187"/>
                  </a:cubicBezTo>
                  <a:cubicBezTo>
                    <a:pt x="0" y="298"/>
                    <a:pt x="85" y="392"/>
                    <a:pt x="196" y="397"/>
                  </a:cubicBezTo>
                  <a:cubicBezTo>
                    <a:pt x="251" y="401"/>
                    <a:pt x="5713" y="782"/>
                    <a:pt x="8508" y="5786"/>
                  </a:cubicBezTo>
                  <a:cubicBezTo>
                    <a:pt x="8545" y="5851"/>
                    <a:pt x="8612" y="5888"/>
                    <a:pt x="8681" y="5888"/>
                  </a:cubicBezTo>
                  <a:cubicBezTo>
                    <a:pt x="8714" y="5888"/>
                    <a:pt x="8747" y="5880"/>
                    <a:pt x="8778" y="5862"/>
                  </a:cubicBezTo>
                  <a:lnTo>
                    <a:pt x="8783" y="5859"/>
                  </a:lnTo>
                  <a:cubicBezTo>
                    <a:pt x="8875" y="5804"/>
                    <a:pt x="8907" y="5687"/>
                    <a:pt x="8855" y="5593"/>
                  </a:cubicBezTo>
                  <a:cubicBezTo>
                    <a:pt x="5953" y="402"/>
                    <a:pt x="277" y="5"/>
                    <a:pt x="220" y="2"/>
                  </a:cubicBezTo>
                  <a:cubicBezTo>
                    <a:pt x="214" y="1"/>
                    <a:pt x="209"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0"/>
            <p:cNvSpPr/>
            <p:nvPr/>
          </p:nvSpPr>
          <p:spPr>
            <a:xfrm>
              <a:off x="5350300" y="4892200"/>
              <a:ext cx="114200" cy="121700"/>
            </a:xfrm>
            <a:custGeom>
              <a:avLst/>
              <a:gdLst/>
              <a:ahLst/>
              <a:cxnLst/>
              <a:rect l="l" t="t" r="r" b="b"/>
              <a:pathLst>
                <a:path w="4568" h="4868" extrusionOk="0">
                  <a:moveTo>
                    <a:pt x="4358" y="1"/>
                  </a:moveTo>
                  <a:cubicBezTo>
                    <a:pt x="4350" y="1"/>
                    <a:pt x="4342" y="1"/>
                    <a:pt x="4335" y="2"/>
                  </a:cubicBezTo>
                  <a:cubicBezTo>
                    <a:pt x="4296" y="7"/>
                    <a:pt x="415" y="593"/>
                    <a:pt x="13" y="4650"/>
                  </a:cubicBezTo>
                  <a:cubicBezTo>
                    <a:pt x="0" y="4774"/>
                    <a:pt x="100" y="4868"/>
                    <a:pt x="210" y="4868"/>
                  </a:cubicBezTo>
                  <a:cubicBezTo>
                    <a:pt x="244" y="4868"/>
                    <a:pt x="279" y="4859"/>
                    <a:pt x="312" y="4839"/>
                  </a:cubicBezTo>
                  <a:cubicBezTo>
                    <a:pt x="366" y="4807"/>
                    <a:pt x="400" y="4751"/>
                    <a:pt x="407" y="4688"/>
                  </a:cubicBezTo>
                  <a:cubicBezTo>
                    <a:pt x="778" y="947"/>
                    <a:pt x="4242" y="416"/>
                    <a:pt x="4390" y="394"/>
                  </a:cubicBezTo>
                  <a:cubicBezTo>
                    <a:pt x="4496" y="376"/>
                    <a:pt x="4568" y="278"/>
                    <a:pt x="4553" y="172"/>
                  </a:cubicBezTo>
                  <a:cubicBezTo>
                    <a:pt x="4540" y="73"/>
                    <a:pt x="4456" y="1"/>
                    <a:pt x="4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0"/>
            <p:cNvSpPr/>
            <p:nvPr/>
          </p:nvSpPr>
          <p:spPr>
            <a:xfrm>
              <a:off x="5258450" y="4736375"/>
              <a:ext cx="102350" cy="128250"/>
            </a:xfrm>
            <a:custGeom>
              <a:avLst/>
              <a:gdLst/>
              <a:ahLst/>
              <a:cxnLst/>
              <a:rect l="l" t="t" r="r" b="b"/>
              <a:pathLst>
                <a:path w="4094" h="5130" extrusionOk="0">
                  <a:moveTo>
                    <a:pt x="215" y="0"/>
                  </a:moveTo>
                  <a:cubicBezTo>
                    <a:pt x="123" y="0"/>
                    <a:pt x="40" y="66"/>
                    <a:pt x="22" y="160"/>
                  </a:cubicBezTo>
                  <a:cubicBezTo>
                    <a:pt x="1" y="267"/>
                    <a:pt x="70" y="371"/>
                    <a:pt x="178" y="392"/>
                  </a:cubicBezTo>
                  <a:cubicBezTo>
                    <a:pt x="210" y="399"/>
                    <a:pt x="3483" y="1085"/>
                    <a:pt x="3694" y="4942"/>
                  </a:cubicBezTo>
                  <a:cubicBezTo>
                    <a:pt x="3701" y="5053"/>
                    <a:pt x="3793" y="5130"/>
                    <a:pt x="3893" y="5130"/>
                  </a:cubicBezTo>
                  <a:cubicBezTo>
                    <a:pt x="3926" y="5130"/>
                    <a:pt x="3961" y="5121"/>
                    <a:pt x="3993" y="5102"/>
                  </a:cubicBezTo>
                  <a:cubicBezTo>
                    <a:pt x="4056" y="5063"/>
                    <a:pt x="4093" y="4995"/>
                    <a:pt x="4089" y="4921"/>
                  </a:cubicBezTo>
                  <a:cubicBezTo>
                    <a:pt x="3863" y="760"/>
                    <a:pt x="290" y="12"/>
                    <a:pt x="254" y="4"/>
                  </a:cubicBezTo>
                  <a:cubicBezTo>
                    <a:pt x="241" y="1"/>
                    <a:pt x="22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0"/>
            <p:cNvSpPr/>
            <p:nvPr/>
          </p:nvSpPr>
          <p:spPr>
            <a:xfrm>
              <a:off x="5223175" y="4702875"/>
              <a:ext cx="81450" cy="76875"/>
            </a:xfrm>
            <a:custGeom>
              <a:avLst/>
              <a:gdLst/>
              <a:ahLst/>
              <a:cxnLst/>
              <a:rect l="l" t="t" r="r" b="b"/>
              <a:pathLst>
                <a:path w="3258" h="3075" extrusionOk="0">
                  <a:moveTo>
                    <a:pt x="1627" y="1"/>
                  </a:moveTo>
                  <a:cubicBezTo>
                    <a:pt x="1135" y="1"/>
                    <a:pt x="651" y="237"/>
                    <a:pt x="354" y="676"/>
                  </a:cubicBezTo>
                  <a:cubicBezTo>
                    <a:pt x="5" y="1189"/>
                    <a:pt x="0" y="1864"/>
                    <a:pt x="342" y="2383"/>
                  </a:cubicBezTo>
                  <a:cubicBezTo>
                    <a:pt x="629" y="2819"/>
                    <a:pt x="1115" y="3075"/>
                    <a:pt x="1626" y="3075"/>
                  </a:cubicBezTo>
                  <a:cubicBezTo>
                    <a:pt x="1722" y="3075"/>
                    <a:pt x="1819" y="3066"/>
                    <a:pt x="1915" y="3047"/>
                  </a:cubicBezTo>
                  <a:cubicBezTo>
                    <a:pt x="2526" y="2930"/>
                    <a:pt x="3005" y="2458"/>
                    <a:pt x="3131" y="1848"/>
                  </a:cubicBezTo>
                  <a:cubicBezTo>
                    <a:pt x="3257" y="1239"/>
                    <a:pt x="3004" y="615"/>
                    <a:pt x="2489" y="267"/>
                  </a:cubicBezTo>
                  <a:cubicBezTo>
                    <a:pt x="2225" y="87"/>
                    <a:pt x="1924"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0"/>
            <p:cNvSpPr/>
            <p:nvPr/>
          </p:nvSpPr>
          <p:spPr>
            <a:xfrm>
              <a:off x="5370500" y="4669675"/>
              <a:ext cx="75150" cy="70975"/>
            </a:xfrm>
            <a:custGeom>
              <a:avLst/>
              <a:gdLst/>
              <a:ahLst/>
              <a:cxnLst/>
              <a:rect l="l" t="t" r="r" b="b"/>
              <a:pathLst>
                <a:path w="3006" h="2839" extrusionOk="0">
                  <a:moveTo>
                    <a:pt x="1502" y="1"/>
                  </a:moveTo>
                  <a:cubicBezTo>
                    <a:pt x="1047" y="1"/>
                    <a:pt x="601" y="219"/>
                    <a:pt x="327" y="623"/>
                  </a:cubicBezTo>
                  <a:cubicBezTo>
                    <a:pt x="4" y="1098"/>
                    <a:pt x="0" y="1721"/>
                    <a:pt x="316" y="2199"/>
                  </a:cubicBezTo>
                  <a:cubicBezTo>
                    <a:pt x="582" y="2603"/>
                    <a:pt x="1030" y="2838"/>
                    <a:pt x="1501" y="2838"/>
                  </a:cubicBezTo>
                  <a:cubicBezTo>
                    <a:pt x="1589" y="2838"/>
                    <a:pt x="1678" y="2830"/>
                    <a:pt x="1767" y="2813"/>
                  </a:cubicBezTo>
                  <a:cubicBezTo>
                    <a:pt x="2331" y="2704"/>
                    <a:pt x="2774" y="2268"/>
                    <a:pt x="2890" y="1706"/>
                  </a:cubicBezTo>
                  <a:cubicBezTo>
                    <a:pt x="3005" y="1144"/>
                    <a:pt x="2772" y="568"/>
                    <a:pt x="2297" y="245"/>
                  </a:cubicBezTo>
                  <a:cubicBezTo>
                    <a:pt x="2053" y="80"/>
                    <a:pt x="1776"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0"/>
            <p:cNvSpPr/>
            <p:nvPr/>
          </p:nvSpPr>
          <p:spPr>
            <a:xfrm>
              <a:off x="5425950" y="4865600"/>
              <a:ext cx="66900" cy="63150"/>
            </a:xfrm>
            <a:custGeom>
              <a:avLst/>
              <a:gdLst/>
              <a:ahLst/>
              <a:cxnLst/>
              <a:rect l="l" t="t" r="r" b="b"/>
              <a:pathLst>
                <a:path w="2676" h="2526" extrusionOk="0">
                  <a:moveTo>
                    <a:pt x="1337" y="0"/>
                  </a:moveTo>
                  <a:cubicBezTo>
                    <a:pt x="933" y="0"/>
                    <a:pt x="536" y="194"/>
                    <a:pt x="292" y="554"/>
                  </a:cubicBezTo>
                  <a:cubicBezTo>
                    <a:pt x="4" y="976"/>
                    <a:pt x="1" y="1530"/>
                    <a:pt x="281" y="1957"/>
                  </a:cubicBezTo>
                  <a:cubicBezTo>
                    <a:pt x="517" y="2317"/>
                    <a:pt x="916" y="2525"/>
                    <a:pt x="1336" y="2525"/>
                  </a:cubicBezTo>
                  <a:cubicBezTo>
                    <a:pt x="1415" y="2525"/>
                    <a:pt x="1495" y="2518"/>
                    <a:pt x="1574" y="2503"/>
                  </a:cubicBezTo>
                  <a:cubicBezTo>
                    <a:pt x="2076" y="2407"/>
                    <a:pt x="2470" y="2018"/>
                    <a:pt x="2573" y="1518"/>
                  </a:cubicBezTo>
                  <a:cubicBezTo>
                    <a:pt x="2675" y="1018"/>
                    <a:pt x="2467" y="505"/>
                    <a:pt x="2044" y="218"/>
                  </a:cubicBezTo>
                  <a:cubicBezTo>
                    <a:pt x="1827" y="71"/>
                    <a:pt x="1581" y="0"/>
                    <a:pt x="1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0"/>
            <p:cNvSpPr/>
            <p:nvPr/>
          </p:nvSpPr>
          <p:spPr>
            <a:xfrm>
              <a:off x="5138300" y="4952925"/>
              <a:ext cx="78300" cy="73925"/>
            </a:xfrm>
            <a:custGeom>
              <a:avLst/>
              <a:gdLst/>
              <a:ahLst/>
              <a:cxnLst/>
              <a:rect l="l" t="t" r="r" b="b"/>
              <a:pathLst>
                <a:path w="3132" h="2957" extrusionOk="0">
                  <a:moveTo>
                    <a:pt x="1565" y="0"/>
                  </a:moveTo>
                  <a:cubicBezTo>
                    <a:pt x="1092" y="0"/>
                    <a:pt x="627" y="227"/>
                    <a:pt x="341" y="648"/>
                  </a:cubicBezTo>
                  <a:cubicBezTo>
                    <a:pt x="6" y="1143"/>
                    <a:pt x="1" y="1792"/>
                    <a:pt x="330" y="2291"/>
                  </a:cubicBezTo>
                  <a:cubicBezTo>
                    <a:pt x="606" y="2712"/>
                    <a:pt x="1073" y="2957"/>
                    <a:pt x="1564" y="2957"/>
                  </a:cubicBezTo>
                  <a:cubicBezTo>
                    <a:pt x="1657" y="2957"/>
                    <a:pt x="1750" y="2948"/>
                    <a:pt x="1843" y="2930"/>
                  </a:cubicBezTo>
                  <a:cubicBezTo>
                    <a:pt x="2430" y="2817"/>
                    <a:pt x="2891" y="2362"/>
                    <a:pt x="3012" y="1777"/>
                  </a:cubicBezTo>
                  <a:cubicBezTo>
                    <a:pt x="3132" y="1191"/>
                    <a:pt x="2889" y="591"/>
                    <a:pt x="2394" y="256"/>
                  </a:cubicBezTo>
                  <a:cubicBezTo>
                    <a:pt x="2139" y="83"/>
                    <a:pt x="1851" y="0"/>
                    <a:pt x="1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0"/>
            <p:cNvSpPr/>
            <p:nvPr/>
          </p:nvSpPr>
          <p:spPr>
            <a:xfrm>
              <a:off x="5230450" y="4872825"/>
              <a:ext cx="62650" cy="59150"/>
            </a:xfrm>
            <a:custGeom>
              <a:avLst/>
              <a:gdLst/>
              <a:ahLst/>
              <a:cxnLst/>
              <a:rect l="l" t="t" r="r" b="b"/>
              <a:pathLst>
                <a:path w="2506" h="2366" extrusionOk="0">
                  <a:moveTo>
                    <a:pt x="1253" y="1"/>
                  </a:moveTo>
                  <a:cubicBezTo>
                    <a:pt x="874" y="1"/>
                    <a:pt x="501" y="183"/>
                    <a:pt x="273" y="520"/>
                  </a:cubicBezTo>
                  <a:cubicBezTo>
                    <a:pt x="5" y="916"/>
                    <a:pt x="1" y="1434"/>
                    <a:pt x="264" y="1833"/>
                  </a:cubicBezTo>
                  <a:cubicBezTo>
                    <a:pt x="485" y="2170"/>
                    <a:pt x="859" y="2366"/>
                    <a:pt x="1251" y="2366"/>
                  </a:cubicBezTo>
                  <a:cubicBezTo>
                    <a:pt x="1325" y="2366"/>
                    <a:pt x="1399" y="2359"/>
                    <a:pt x="1474" y="2345"/>
                  </a:cubicBezTo>
                  <a:cubicBezTo>
                    <a:pt x="1944" y="2255"/>
                    <a:pt x="2313" y="1891"/>
                    <a:pt x="2409" y="1422"/>
                  </a:cubicBezTo>
                  <a:cubicBezTo>
                    <a:pt x="2506" y="954"/>
                    <a:pt x="2310" y="474"/>
                    <a:pt x="1915" y="205"/>
                  </a:cubicBezTo>
                  <a:cubicBezTo>
                    <a:pt x="1712" y="67"/>
                    <a:pt x="1481" y="1"/>
                    <a:pt x="1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0"/>
            <p:cNvSpPr/>
            <p:nvPr/>
          </p:nvSpPr>
          <p:spPr>
            <a:xfrm>
              <a:off x="5404000" y="4991500"/>
              <a:ext cx="55575" cy="52475"/>
            </a:xfrm>
            <a:custGeom>
              <a:avLst/>
              <a:gdLst/>
              <a:ahLst/>
              <a:cxnLst/>
              <a:rect l="l" t="t" r="r" b="b"/>
              <a:pathLst>
                <a:path w="2223" h="2099" extrusionOk="0">
                  <a:moveTo>
                    <a:pt x="1111" y="1"/>
                  </a:moveTo>
                  <a:cubicBezTo>
                    <a:pt x="775" y="1"/>
                    <a:pt x="445" y="162"/>
                    <a:pt x="243" y="461"/>
                  </a:cubicBezTo>
                  <a:cubicBezTo>
                    <a:pt x="4" y="812"/>
                    <a:pt x="1" y="1273"/>
                    <a:pt x="234" y="1627"/>
                  </a:cubicBezTo>
                  <a:cubicBezTo>
                    <a:pt x="430" y="1925"/>
                    <a:pt x="761" y="2098"/>
                    <a:pt x="1110" y="2098"/>
                  </a:cubicBezTo>
                  <a:cubicBezTo>
                    <a:pt x="1175" y="2098"/>
                    <a:pt x="1242" y="2092"/>
                    <a:pt x="1308" y="2079"/>
                  </a:cubicBezTo>
                  <a:cubicBezTo>
                    <a:pt x="1724" y="2000"/>
                    <a:pt x="2052" y="1677"/>
                    <a:pt x="2137" y="1261"/>
                  </a:cubicBezTo>
                  <a:cubicBezTo>
                    <a:pt x="2223" y="846"/>
                    <a:pt x="2050" y="420"/>
                    <a:pt x="1699" y="181"/>
                  </a:cubicBezTo>
                  <a:cubicBezTo>
                    <a:pt x="1519" y="59"/>
                    <a:pt x="1314" y="1"/>
                    <a:pt x="1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0"/>
            <p:cNvSpPr/>
            <p:nvPr/>
          </p:nvSpPr>
          <p:spPr>
            <a:xfrm>
              <a:off x="5351925" y="5311225"/>
              <a:ext cx="54300" cy="51275"/>
            </a:xfrm>
            <a:custGeom>
              <a:avLst/>
              <a:gdLst/>
              <a:ahLst/>
              <a:cxnLst/>
              <a:rect l="l" t="t" r="r" b="b"/>
              <a:pathLst>
                <a:path w="2172" h="2051" extrusionOk="0">
                  <a:moveTo>
                    <a:pt x="1085" y="1"/>
                  </a:moveTo>
                  <a:cubicBezTo>
                    <a:pt x="757" y="1"/>
                    <a:pt x="434" y="158"/>
                    <a:pt x="236" y="451"/>
                  </a:cubicBezTo>
                  <a:cubicBezTo>
                    <a:pt x="3" y="794"/>
                    <a:pt x="0" y="1243"/>
                    <a:pt x="228" y="1589"/>
                  </a:cubicBezTo>
                  <a:cubicBezTo>
                    <a:pt x="419" y="1880"/>
                    <a:pt x="743" y="2050"/>
                    <a:pt x="1085" y="2050"/>
                  </a:cubicBezTo>
                  <a:cubicBezTo>
                    <a:pt x="1148" y="2050"/>
                    <a:pt x="1213" y="2044"/>
                    <a:pt x="1277" y="2032"/>
                  </a:cubicBezTo>
                  <a:cubicBezTo>
                    <a:pt x="1683" y="1954"/>
                    <a:pt x="2004" y="1638"/>
                    <a:pt x="2087" y="1233"/>
                  </a:cubicBezTo>
                  <a:cubicBezTo>
                    <a:pt x="2171" y="826"/>
                    <a:pt x="2001" y="410"/>
                    <a:pt x="1659" y="178"/>
                  </a:cubicBezTo>
                  <a:cubicBezTo>
                    <a:pt x="1483" y="58"/>
                    <a:pt x="1283"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0"/>
            <p:cNvSpPr/>
            <p:nvPr/>
          </p:nvSpPr>
          <p:spPr>
            <a:xfrm>
              <a:off x="5075575" y="5174925"/>
              <a:ext cx="45175" cy="42650"/>
            </a:xfrm>
            <a:custGeom>
              <a:avLst/>
              <a:gdLst/>
              <a:ahLst/>
              <a:cxnLst/>
              <a:rect l="l" t="t" r="r" b="b"/>
              <a:pathLst>
                <a:path w="1807" h="1706" extrusionOk="0">
                  <a:moveTo>
                    <a:pt x="903" y="1"/>
                  </a:moveTo>
                  <a:cubicBezTo>
                    <a:pt x="629" y="1"/>
                    <a:pt x="361" y="132"/>
                    <a:pt x="197" y="375"/>
                  </a:cubicBezTo>
                  <a:cubicBezTo>
                    <a:pt x="3" y="661"/>
                    <a:pt x="1" y="1035"/>
                    <a:pt x="190" y="1323"/>
                  </a:cubicBezTo>
                  <a:cubicBezTo>
                    <a:pt x="350" y="1565"/>
                    <a:pt x="619" y="1706"/>
                    <a:pt x="901" y="1706"/>
                  </a:cubicBezTo>
                  <a:cubicBezTo>
                    <a:pt x="955" y="1706"/>
                    <a:pt x="1008" y="1701"/>
                    <a:pt x="1062" y="1691"/>
                  </a:cubicBezTo>
                  <a:cubicBezTo>
                    <a:pt x="1401" y="1626"/>
                    <a:pt x="1668" y="1364"/>
                    <a:pt x="1737" y="1026"/>
                  </a:cubicBezTo>
                  <a:cubicBezTo>
                    <a:pt x="1806" y="688"/>
                    <a:pt x="1667" y="343"/>
                    <a:pt x="1381" y="148"/>
                  </a:cubicBezTo>
                  <a:cubicBezTo>
                    <a:pt x="1234" y="49"/>
                    <a:pt x="1067" y="1"/>
                    <a:pt x="9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0"/>
            <p:cNvSpPr/>
            <p:nvPr/>
          </p:nvSpPr>
          <p:spPr>
            <a:xfrm>
              <a:off x="5646825" y="5326200"/>
              <a:ext cx="53275" cy="50275"/>
            </a:xfrm>
            <a:custGeom>
              <a:avLst/>
              <a:gdLst/>
              <a:ahLst/>
              <a:cxnLst/>
              <a:rect l="l" t="t" r="r" b="b"/>
              <a:pathLst>
                <a:path w="2131" h="2011" extrusionOk="0">
                  <a:moveTo>
                    <a:pt x="1064" y="0"/>
                  </a:moveTo>
                  <a:cubicBezTo>
                    <a:pt x="742" y="0"/>
                    <a:pt x="426" y="154"/>
                    <a:pt x="232" y="441"/>
                  </a:cubicBezTo>
                  <a:cubicBezTo>
                    <a:pt x="4" y="777"/>
                    <a:pt x="0" y="1217"/>
                    <a:pt x="224" y="1558"/>
                  </a:cubicBezTo>
                  <a:cubicBezTo>
                    <a:pt x="412" y="1843"/>
                    <a:pt x="729" y="2010"/>
                    <a:pt x="1062" y="2010"/>
                  </a:cubicBezTo>
                  <a:cubicBezTo>
                    <a:pt x="1125" y="2010"/>
                    <a:pt x="1189" y="2004"/>
                    <a:pt x="1252" y="1992"/>
                  </a:cubicBezTo>
                  <a:cubicBezTo>
                    <a:pt x="1653" y="1916"/>
                    <a:pt x="1966" y="1606"/>
                    <a:pt x="2048" y="1207"/>
                  </a:cubicBezTo>
                  <a:cubicBezTo>
                    <a:pt x="2130" y="810"/>
                    <a:pt x="1964" y="401"/>
                    <a:pt x="1628" y="174"/>
                  </a:cubicBezTo>
                  <a:cubicBezTo>
                    <a:pt x="1455" y="56"/>
                    <a:pt x="1259"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0"/>
            <p:cNvSpPr/>
            <p:nvPr/>
          </p:nvSpPr>
          <p:spPr>
            <a:xfrm>
              <a:off x="5339075" y="5410525"/>
              <a:ext cx="282375" cy="16600"/>
            </a:xfrm>
            <a:custGeom>
              <a:avLst/>
              <a:gdLst/>
              <a:ahLst/>
              <a:cxnLst/>
              <a:rect l="l" t="t" r="r" b="b"/>
              <a:pathLst>
                <a:path w="11295" h="664" extrusionOk="0">
                  <a:moveTo>
                    <a:pt x="201" y="0"/>
                  </a:moveTo>
                  <a:cubicBezTo>
                    <a:pt x="94" y="0"/>
                    <a:pt x="5" y="86"/>
                    <a:pt x="3" y="194"/>
                  </a:cubicBezTo>
                  <a:cubicBezTo>
                    <a:pt x="0" y="302"/>
                    <a:pt x="86" y="393"/>
                    <a:pt x="196" y="396"/>
                  </a:cubicBezTo>
                  <a:lnTo>
                    <a:pt x="11017" y="664"/>
                  </a:lnTo>
                  <a:cubicBezTo>
                    <a:pt x="11019" y="664"/>
                    <a:pt x="11022" y="664"/>
                    <a:pt x="11024" y="664"/>
                  </a:cubicBezTo>
                  <a:cubicBezTo>
                    <a:pt x="11059" y="664"/>
                    <a:pt x="11094" y="654"/>
                    <a:pt x="11125" y="636"/>
                  </a:cubicBezTo>
                  <a:cubicBezTo>
                    <a:pt x="11294" y="534"/>
                    <a:pt x="11226" y="274"/>
                    <a:pt x="11027" y="269"/>
                  </a:cubicBezTo>
                  <a:lnTo>
                    <a:pt x="206" y="0"/>
                  </a:lnTo>
                  <a:cubicBezTo>
                    <a:pt x="204" y="0"/>
                    <a:pt x="20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0"/>
            <p:cNvSpPr/>
            <p:nvPr/>
          </p:nvSpPr>
          <p:spPr>
            <a:xfrm>
              <a:off x="5399350" y="5412700"/>
              <a:ext cx="38075" cy="41100"/>
            </a:xfrm>
            <a:custGeom>
              <a:avLst/>
              <a:gdLst/>
              <a:ahLst/>
              <a:cxnLst/>
              <a:rect l="l" t="t" r="r" b="b"/>
              <a:pathLst>
                <a:path w="1523" h="1644" extrusionOk="0">
                  <a:moveTo>
                    <a:pt x="1301" y="1"/>
                  </a:moveTo>
                  <a:cubicBezTo>
                    <a:pt x="1246" y="1"/>
                    <a:pt x="1191" y="24"/>
                    <a:pt x="1152" y="69"/>
                  </a:cubicBezTo>
                  <a:lnTo>
                    <a:pt x="66" y="1316"/>
                  </a:lnTo>
                  <a:cubicBezTo>
                    <a:pt x="1" y="1389"/>
                    <a:pt x="1" y="1498"/>
                    <a:pt x="63" y="1573"/>
                  </a:cubicBezTo>
                  <a:cubicBezTo>
                    <a:pt x="102" y="1619"/>
                    <a:pt x="158" y="1643"/>
                    <a:pt x="215" y="1643"/>
                  </a:cubicBezTo>
                  <a:cubicBezTo>
                    <a:pt x="250" y="1643"/>
                    <a:pt x="285" y="1634"/>
                    <a:pt x="316" y="1616"/>
                  </a:cubicBezTo>
                  <a:cubicBezTo>
                    <a:pt x="334" y="1604"/>
                    <a:pt x="350" y="1592"/>
                    <a:pt x="364" y="1576"/>
                  </a:cubicBezTo>
                  <a:lnTo>
                    <a:pt x="1450" y="329"/>
                  </a:lnTo>
                  <a:cubicBezTo>
                    <a:pt x="1522" y="246"/>
                    <a:pt x="1514" y="122"/>
                    <a:pt x="1431" y="49"/>
                  </a:cubicBezTo>
                  <a:cubicBezTo>
                    <a:pt x="1394" y="17"/>
                    <a:pt x="1347" y="1"/>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0"/>
            <p:cNvSpPr/>
            <p:nvPr/>
          </p:nvSpPr>
          <p:spPr>
            <a:xfrm>
              <a:off x="5438675" y="5413875"/>
              <a:ext cx="46275" cy="54325"/>
            </a:xfrm>
            <a:custGeom>
              <a:avLst/>
              <a:gdLst/>
              <a:ahLst/>
              <a:cxnLst/>
              <a:rect l="l" t="t" r="r" b="b"/>
              <a:pathLst>
                <a:path w="1851" h="2173" extrusionOk="0">
                  <a:moveTo>
                    <a:pt x="1628" y="0"/>
                  </a:moveTo>
                  <a:cubicBezTo>
                    <a:pt x="1568" y="0"/>
                    <a:pt x="1509" y="27"/>
                    <a:pt x="1471" y="78"/>
                  </a:cubicBezTo>
                  <a:lnTo>
                    <a:pt x="109" y="1853"/>
                  </a:lnTo>
                  <a:cubicBezTo>
                    <a:pt x="1" y="1994"/>
                    <a:pt x="118" y="2173"/>
                    <a:pt x="266" y="2173"/>
                  </a:cubicBezTo>
                  <a:cubicBezTo>
                    <a:pt x="299" y="2173"/>
                    <a:pt x="334" y="2164"/>
                    <a:pt x="368" y="2143"/>
                  </a:cubicBezTo>
                  <a:cubicBezTo>
                    <a:pt x="389" y="2130"/>
                    <a:pt x="408" y="2113"/>
                    <a:pt x="423" y="2094"/>
                  </a:cubicBezTo>
                  <a:lnTo>
                    <a:pt x="1785" y="319"/>
                  </a:lnTo>
                  <a:cubicBezTo>
                    <a:pt x="1851" y="232"/>
                    <a:pt x="1835" y="108"/>
                    <a:pt x="1747" y="41"/>
                  </a:cubicBezTo>
                  <a:cubicBezTo>
                    <a:pt x="1712" y="14"/>
                    <a:pt x="1670" y="0"/>
                    <a:pt x="16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0"/>
            <p:cNvSpPr/>
            <p:nvPr/>
          </p:nvSpPr>
          <p:spPr>
            <a:xfrm>
              <a:off x="5491400" y="5415000"/>
              <a:ext cx="38850" cy="60750"/>
            </a:xfrm>
            <a:custGeom>
              <a:avLst/>
              <a:gdLst/>
              <a:ahLst/>
              <a:cxnLst/>
              <a:rect l="l" t="t" r="r" b="b"/>
              <a:pathLst>
                <a:path w="1554" h="2430" extrusionOk="0">
                  <a:moveTo>
                    <a:pt x="1328" y="0"/>
                  </a:moveTo>
                  <a:cubicBezTo>
                    <a:pt x="1257" y="0"/>
                    <a:pt x="1189" y="38"/>
                    <a:pt x="1154" y="106"/>
                  </a:cubicBezTo>
                  <a:lnTo>
                    <a:pt x="75" y="2137"/>
                  </a:lnTo>
                  <a:cubicBezTo>
                    <a:pt x="1" y="2279"/>
                    <a:pt x="114" y="2429"/>
                    <a:pt x="250" y="2429"/>
                  </a:cubicBezTo>
                  <a:cubicBezTo>
                    <a:pt x="283" y="2429"/>
                    <a:pt x="318" y="2420"/>
                    <a:pt x="352" y="2400"/>
                  </a:cubicBezTo>
                  <a:cubicBezTo>
                    <a:pt x="383" y="2381"/>
                    <a:pt x="408" y="2354"/>
                    <a:pt x="425" y="2323"/>
                  </a:cubicBezTo>
                  <a:lnTo>
                    <a:pt x="1503" y="292"/>
                  </a:lnTo>
                  <a:cubicBezTo>
                    <a:pt x="1554" y="194"/>
                    <a:pt x="1518" y="75"/>
                    <a:pt x="1422" y="23"/>
                  </a:cubicBezTo>
                  <a:cubicBezTo>
                    <a:pt x="1392" y="8"/>
                    <a:pt x="1360"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0"/>
            <p:cNvSpPr/>
            <p:nvPr/>
          </p:nvSpPr>
          <p:spPr>
            <a:xfrm>
              <a:off x="5540300" y="5415975"/>
              <a:ext cx="32325" cy="53375"/>
            </a:xfrm>
            <a:custGeom>
              <a:avLst/>
              <a:gdLst/>
              <a:ahLst/>
              <a:cxnLst/>
              <a:rect l="l" t="t" r="r" b="b"/>
              <a:pathLst>
                <a:path w="1293" h="2135" extrusionOk="0">
                  <a:moveTo>
                    <a:pt x="1066" y="0"/>
                  </a:moveTo>
                  <a:cubicBezTo>
                    <a:pt x="991" y="0"/>
                    <a:pt x="919" y="43"/>
                    <a:pt x="886" y="117"/>
                  </a:cubicBezTo>
                  <a:lnTo>
                    <a:pt x="68" y="1851"/>
                  </a:lnTo>
                  <a:cubicBezTo>
                    <a:pt x="0" y="1992"/>
                    <a:pt x="112" y="2135"/>
                    <a:pt x="246" y="2135"/>
                  </a:cubicBezTo>
                  <a:cubicBezTo>
                    <a:pt x="280" y="2135"/>
                    <a:pt x="315" y="2126"/>
                    <a:pt x="348" y="2106"/>
                  </a:cubicBezTo>
                  <a:cubicBezTo>
                    <a:pt x="382" y="2084"/>
                    <a:pt x="408" y="2056"/>
                    <a:pt x="426" y="2020"/>
                  </a:cubicBezTo>
                  <a:lnTo>
                    <a:pt x="1244" y="286"/>
                  </a:lnTo>
                  <a:cubicBezTo>
                    <a:pt x="1292" y="186"/>
                    <a:pt x="1251" y="67"/>
                    <a:pt x="1152" y="19"/>
                  </a:cubicBezTo>
                  <a:cubicBezTo>
                    <a:pt x="1124" y="6"/>
                    <a:pt x="1095" y="0"/>
                    <a:pt x="1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0"/>
            <p:cNvSpPr/>
            <p:nvPr/>
          </p:nvSpPr>
          <p:spPr>
            <a:xfrm>
              <a:off x="5379375" y="5389425"/>
              <a:ext cx="27575" cy="32450"/>
            </a:xfrm>
            <a:custGeom>
              <a:avLst/>
              <a:gdLst/>
              <a:ahLst/>
              <a:cxnLst/>
              <a:rect l="l" t="t" r="r" b="b"/>
              <a:pathLst>
                <a:path w="1103" h="1298" extrusionOk="0">
                  <a:moveTo>
                    <a:pt x="225" y="0"/>
                  </a:moveTo>
                  <a:cubicBezTo>
                    <a:pt x="185" y="0"/>
                    <a:pt x="145" y="12"/>
                    <a:pt x="109" y="36"/>
                  </a:cubicBezTo>
                  <a:cubicBezTo>
                    <a:pt x="21" y="100"/>
                    <a:pt x="1" y="223"/>
                    <a:pt x="64" y="312"/>
                  </a:cubicBezTo>
                  <a:lnTo>
                    <a:pt x="719" y="1215"/>
                  </a:lnTo>
                  <a:cubicBezTo>
                    <a:pt x="757" y="1268"/>
                    <a:pt x="818" y="1297"/>
                    <a:pt x="879" y="1297"/>
                  </a:cubicBezTo>
                  <a:cubicBezTo>
                    <a:pt x="914" y="1297"/>
                    <a:pt x="948" y="1288"/>
                    <a:pt x="980" y="1270"/>
                  </a:cubicBezTo>
                  <a:cubicBezTo>
                    <a:pt x="986" y="1266"/>
                    <a:pt x="991" y="1263"/>
                    <a:pt x="994" y="1260"/>
                  </a:cubicBezTo>
                  <a:cubicBezTo>
                    <a:pt x="1083" y="1196"/>
                    <a:pt x="1103" y="1071"/>
                    <a:pt x="1039" y="983"/>
                  </a:cubicBezTo>
                  <a:lnTo>
                    <a:pt x="386" y="80"/>
                  </a:lnTo>
                  <a:cubicBezTo>
                    <a:pt x="346" y="28"/>
                    <a:pt x="286"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0"/>
            <p:cNvSpPr/>
            <p:nvPr/>
          </p:nvSpPr>
          <p:spPr>
            <a:xfrm>
              <a:off x="5417250" y="5375475"/>
              <a:ext cx="50900" cy="47900"/>
            </a:xfrm>
            <a:custGeom>
              <a:avLst/>
              <a:gdLst/>
              <a:ahLst/>
              <a:cxnLst/>
              <a:rect l="l" t="t" r="r" b="b"/>
              <a:pathLst>
                <a:path w="2036" h="1916" extrusionOk="0">
                  <a:moveTo>
                    <a:pt x="219" y="0"/>
                  </a:moveTo>
                  <a:cubicBezTo>
                    <a:pt x="167" y="0"/>
                    <a:pt x="115" y="21"/>
                    <a:pt x="76" y="62"/>
                  </a:cubicBezTo>
                  <a:cubicBezTo>
                    <a:pt x="1" y="140"/>
                    <a:pt x="3" y="266"/>
                    <a:pt x="83" y="341"/>
                  </a:cubicBezTo>
                  <a:lnTo>
                    <a:pt x="1680" y="1861"/>
                  </a:lnTo>
                  <a:cubicBezTo>
                    <a:pt x="1718" y="1897"/>
                    <a:pt x="1768" y="1916"/>
                    <a:pt x="1817" y="1916"/>
                  </a:cubicBezTo>
                  <a:cubicBezTo>
                    <a:pt x="1852" y="1916"/>
                    <a:pt x="1887" y="1907"/>
                    <a:pt x="1919" y="1887"/>
                  </a:cubicBezTo>
                  <a:cubicBezTo>
                    <a:pt x="1934" y="1879"/>
                    <a:pt x="1947" y="1868"/>
                    <a:pt x="1960" y="1855"/>
                  </a:cubicBezTo>
                  <a:cubicBezTo>
                    <a:pt x="2036" y="1775"/>
                    <a:pt x="2033" y="1649"/>
                    <a:pt x="1953" y="1575"/>
                  </a:cubicBezTo>
                  <a:lnTo>
                    <a:pt x="356" y="54"/>
                  </a:lnTo>
                  <a:cubicBezTo>
                    <a:pt x="317" y="18"/>
                    <a:pt x="268"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0"/>
            <p:cNvSpPr/>
            <p:nvPr/>
          </p:nvSpPr>
          <p:spPr>
            <a:xfrm>
              <a:off x="5473125" y="5364800"/>
              <a:ext cx="37425" cy="60650"/>
            </a:xfrm>
            <a:custGeom>
              <a:avLst/>
              <a:gdLst/>
              <a:ahLst/>
              <a:cxnLst/>
              <a:rect l="l" t="t" r="r" b="b"/>
              <a:pathLst>
                <a:path w="1497" h="2426" extrusionOk="0">
                  <a:moveTo>
                    <a:pt x="223" y="0"/>
                  </a:moveTo>
                  <a:cubicBezTo>
                    <a:pt x="191" y="0"/>
                    <a:pt x="160" y="8"/>
                    <a:pt x="130" y="24"/>
                  </a:cubicBezTo>
                  <a:cubicBezTo>
                    <a:pt x="28" y="77"/>
                    <a:pt x="0" y="198"/>
                    <a:pt x="50" y="296"/>
                  </a:cubicBezTo>
                  <a:lnTo>
                    <a:pt x="1096" y="2300"/>
                  </a:lnTo>
                  <a:cubicBezTo>
                    <a:pt x="1134" y="2372"/>
                    <a:pt x="1219" y="2425"/>
                    <a:pt x="1298" y="2425"/>
                  </a:cubicBezTo>
                  <a:cubicBezTo>
                    <a:pt x="1326" y="2425"/>
                    <a:pt x="1353" y="2419"/>
                    <a:pt x="1377" y="2404"/>
                  </a:cubicBezTo>
                  <a:lnTo>
                    <a:pt x="1387" y="2399"/>
                  </a:lnTo>
                  <a:cubicBezTo>
                    <a:pt x="1475" y="2346"/>
                    <a:pt x="1497" y="2211"/>
                    <a:pt x="1447" y="2117"/>
                  </a:cubicBezTo>
                  <a:lnTo>
                    <a:pt x="396" y="105"/>
                  </a:lnTo>
                  <a:cubicBezTo>
                    <a:pt x="361" y="38"/>
                    <a:pt x="293"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0"/>
            <p:cNvSpPr/>
            <p:nvPr/>
          </p:nvSpPr>
          <p:spPr>
            <a:xfrm>
              <a:off x="5512350" y="5365400"/>
              <a:ext cx="41325" cy="60100"/>
            </a:xfrm>
            <a:custGeom>
              <a:avLst/>
              <a:gdLst/>
              <a:ahLst/>
              <a:cxnLst/>
              <a:rect l="l" t="t" r="r" b="b"/>
              <a:pathLst>
                <a:path w="1653" h="2404" extrusionOk="0">
                  <a:moveTo>
                    <a:pt x="227" y="0"/>
                  </a:moveTo>
                  <a:cubicBezTo>
                    <a:pt x="193" y="0"/>
                    <a:pt x="158" y="9"/>
                    <a:pt x="126" y="28"/>
                  </a:cubicBezTo>
                  <a:cubicBezTo>
                    <a:pt x="29" y="86"/>
                    <a:pt x="0" y="212"/>
                    <a:pt x="61" y="307"/>
                  </a:cubicBezTo>
                  <a:lnTo>
                    <a:pt x="1257" y="2307"/>
                  </a:lnTo>
                  <a:cubicBezTo>
                    <a:pt x="1294" y="2369"/>
                    <a:pt x="1360" y="2403"/>
                    <a:pt x="1427" y="2403"/>
                  </a:cubicBezTo>
                  <a:cubicBezTo>
                    <a:pt x="1461" y="2403"/>
                    <a:pt x="1496" y="2394"/>
                    <a:pt x="1528" y="2375"/>
                  </a:cubicBezTo>
                  <a:cubicBezTo>
                    <a:pt x="1621" y="2319"/>
                    <a:pt x="1652" y="2198"/>
                    <a:pt x="1596" y="2105"/>
                  </a:cubicBezTo>
                  <a:lnTo>
                    <a:pt x="400" y="103"/>
                  </a:lnTo>
                  <a:cubicBezTo>
                    <a:pt x="364" y="37"/>
                    <a:pt x="297"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0"/>
            <p:cNvSpPr/>
            <p:nvPr/>
          </p:nvSpPr>
          <p:spPr>
            <a:xfrm>
              <a:off x="5557450" y="5378350"/>
              <a:ext cx="41650" cy="48275"/>
            </a:xfrm>
            <a:custGeom>
              <a:avLst/>
              <a:gdLst/>
              <a:ahLst/>
              <a:cxnLst/>
              <a:rect l="l" t="t" r="r" b="b"/>
              <a:pathLst>
                <a:path w="1666" h="1931" extrusionOk="0">
                  <a:moveTo>
                    <a:pt x="223" y="0"/>
                  </a:moveTo>
                  <a:cubicBezTo>
                    <a:pt x="180" y="0"/>
                    <a:pt x="138" y="14"/>
                    <a:pt x="101" y="42"/>
                  </a:cubicBezTo>
                  <a:cubicBezTo>
                    <a:pt x="15" y="109"/>
                    <a:pt x="0" y="234"/>
                    <a:pt x="69" y="320"/>
                  </a:cubicBezTo>
                  <a:lnTo>
                    <a:pt x="1287" y="1856"/>
                  </a:lnTo>
                  <a:cubicBezTo>
                    <a:pt x="1326" y="1905"/>
                    <a:pt x="1383" y="1930"/>
                    <a:pt x="1441" y="1930"/>
                  </a:cubicBezTo>
                  <a:cubicBezTo>
                    <a:pt x="1476" y="1930"/>
                    <a:pt x="1511" y="1921"/>
                    <a:pt x="1543" y="1902"/>
                  </a:cubicBezTo>
                  <a:cubicBezTo>
                    <a:pt x="1550" y="1898"/>
                    <a:pt x="1558" y="1893"/>
                    <a:pt x="1565" y="1887"/>
                  </a:cubicBezTo>
                  <a:cubicBezTo>
                    <a:pt x="1651" y="1820"/>
                    <a:pt x="1665" y="1695"/>
                    <a:pt x="1598" y="1609"/>
                  </a:cubicBezTo>
                  <a:lnTo>
                    <a:pt x="379" y="74"/>
                  </a:lnTo>
                  <a:cubicBezTo>
                    <a:pt x="339" y="26"/>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0"/>
            <p:cNvSpPr/>
            <p:nvPr/>
          </p:nvSpPr>
          <p:spPr>
            <a:xfrm>
              <a:off x="5505000" y="5028575"/>
              <a:ext cx="61225" cy="322275"/>
            </a:xfrm>
            <a:custGeom>
              <a:avLst/>
              <a:gdLst/>
              <a:ahLst/>
              <a:cxnLst/>
              <a:rect l="l" t="t" r="r" b="b"/>
              <a:pathLst>
                <a:path w="2449" h="12891" extrusionOk="0">
                  <a:moveTo>
                    <a:pt x="215" y="0"/>
                  </a:moveTo>
                  <a:cubicBezTo>
                    <a:pt x="204" y="0"/>
                    <a:pt x="194" y="1"/>
                    <a:pt x="183" y="3"/>
                  </a:cubicBezTo>
                  <a:cubicBezTo>
                    <a:pt x="75" y="20"/>
                    <a:pt x="1" y="123"/>
                    <a:pt x="18" y="230"/>
                  </a:cubicBezTo>
                  <a:lnTo>
                    <a:pt x="2045" y="12726"/>
                  </a:lnTo>
                  <a:cubicBezTo>
                    <a:pt x="2061" y="12826"/>
                    <a:pt x="2148" y="12891"/>
                    <a:pt x="2240" y="12891"/>
                  </a:cubicBezTo>
                  <a:cubicBezTo>
                    <a:pt x="2275" y="12891"/>
                    <a:pt x="2309" y="12882"/>
                    <a:pt x="2342" y="12863"/>
                  </a:cubicBezTo>
                  <a:cubicBezTo>
                    <a:pt x="2411" y="12822"/>
                    <a:pt x="2449" y="12742"/>
                    <a:pt x="2436" y="12662"/>
                  </a:cubicBezTo>
                  <a:lnTo>
                    <a:pt x="410" y="167"/>
                  </a:lnTo>
                  <a:cubicBezTo>
                    <a:pt x="394" y="70"/>
                    <a:pt x="310"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0"/>
            <p:cNvSpPr/>
            <p:nvPr/>
          </p:nvSpPr>
          <p:spPr>
            <a:xfrm>
              <a:off x="5480450" y="5086675"/>
              <a:ext cx="48800" cy="32950"/>
            </a:xfrm>
            <a:custGeom>
              <a:avLst/>
              <a:gdLst/>
              <a:ahLst/>
              <a:cxnLst/>
              <a:rect l="l" t="t" r="r" b="b"/>
              <a:pathLst>
                <a:path w="1952" h="1318" extrusionOk="0">
                  <a:moveTo>
                    <a:pt x="228" y="1"/>
                  </a:moveTo>
                  <a:cubicBezTo>
                    <a:pt x="162" y="1"/>
                    <a:pt x="97" y="35"/>
                    <a:pt x="59" y="95"/>
                  </a:cubicBezTo>
                  <a:cubicBezTo>
                    <a:pt x="0" y="190"/>
                    <a:pt x="32" y="314"/>
                    <a:pt x="128" y="370"/>
                  </a:cubicBezTo>
                  <a:lnTo>
                    <a:pt x="1618" y="1288"/>
                  </a:lnTo>
                  <a:cubicBezTo>
                    <a:pt x="1650" y="1307"/>
                    <a:pt x="1686" y="1317"/>
                    <a:pt x="1722" y="1317"/>
                  </a:cubicBezTo>
                  <a:cubicBezTo>
                    <a:pt x="1757" y="1317"/>
                    <a:pt x="1792" y="1308"/>
                    <a:pt x="1823" y="1289"/>
                  </a:cubicBezTo>
                  <a:cubicBezTo>
                    <a:pt x="1951" y="1213"/>
                    <a:pt x="1952" y="1028"/>
                    <a:pt x="1826" y="951"/>
                  </a:cubicBezTo>
                  <a:lnTo>
                    <a:pt x="336" y="33"/>
                  </a:lnTo>
                  <a:cubicBezTo>
                    <a:pt x="302" y="11"/>
                    <a:pt x="265" y="1"/>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0"/>
            <p:cNvSpPr/>
            <p:nvPr/>
          </p:nvSpPr>
          <p:spPr>
            <a:xfrm>
              <a:off x="5474750" y="5126125"/>
              <a:ext cx="65425" cy="46550"/>
            </a:xfrm>
            <a:custGeom>
              <a:avLst/>
              <a:gdLst/>
              <a:ahLst/>
              <a:cxnLst/>
              <a:rect l="l" t="t" r="r" b="b"/>
              <a:pathLst>
                <a:path w="2617" h="1862" extrusionOk="0">
                  <a:moveTo>
                    <a:pt x="223" y="0"/>
                  </a:moveTo>
                  <a:cubicBezTo>
                    <a:pt x="160" y="0"/>
                    <a:pt x="98" y="30"/>
                    <a:pt x="60" y="86"/>
                  </a:cubicBezTo>
                  <a:cubicBezTo>
                    <a:pt x="0" y="175"/>
                    <a:pt x="20" y="293"/>
                    <a:pt x="106" y="357"/>
                  </a:cubicBezTo>
                  <a:lnTo>
                    <a:pt x="2273" y="1827"/>
                  </a:lnTo>
                  <a:cubicBezTo>
                    <a:pt x="2307" y="1850"/>
                    <a:pt x="2346" y="1862"/>
                    <a:pt x="2385" y="1862"/>
                  </a:cubicBezTo>
                  <a:cubicBezTo>
                    <a:pt x="2420" y="1862"/>
                    <a:pt x="2455" y="1852"/>
                    <a:pt x="2487" y="1833"/>
                  </a:cubicBezTo>
                  <a:cubicBezTo>
                    <a:pt x="2611" y="1760"/>
                    <a:pt x="2616" y="1581"/>
                    <a:pt x="2497" y="1500"/>
                  </a:cubicBezTo>
                  <a:lnTo>
                    <a:pt x="328" y="30"/>
                  </a:lnTo>
                  <a:cubicBezTo>
                    <a:pt x="295" y="10"/>
                    <a:pt x="259"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0"/>
            <p:cNvSpPr/>
            <p:nvPr/>
          </p:nvSpPr>
          <p:spPr>
            <a:xfrm>
              <a:off x="5467000" y="5184175"/>
              <a:ext cx="76125" cy="53925"/>
            </a:xfrm>
            <a:custGeom>
              <a:avLst/>
              <a:gdLst/>
              <a:ahLst/>
              <a:cxnLst/>
              <a:rect l="l" t="t" r="r" b="b"/>
              <a:pathLst>
                <a:path w="3045" h="2157" extrusionOk="0">
                  <a:moveTo>
                    <a:pt x="225" y="0"/>
                  </a:moveTo>
                  <a:cubicBezTo>
                    <a:pt x="161" y="0"/>
                    <a:pt x="99" y="31"/>
                    <a:pt x="61" y="87"/>
                  </a:cubicBezTo>
                  <a:cubicBezTo>
                    <a:pt x="1" y="175"/>
                    <a:pt x="21" y="294"/>
                    <a:pt x="107" y="358"/>
                  </a:cubicBezTo>
                  <a:lnTo>
                    <a:pt x="2708" y="2122"/>
                  </a:lnTo>
                  <a:cubicBezTo>
                    <a:pt x="2742" y="2145"/>
                    <a:pt x="2780" y="2156"/>
                    <a:pt x="2819" y="2156"/>
                  </a:cubicBezTo>
                  <a:cubicBezTo>
                    <a:pt x="2854" y="2156"/>
                    <a:pt x="2889" y="2147"/>
                    <a:pt x="2920" y="2129"/>
                  </a:cubicBezTo>
                  <a:cubicBezTo>
                    <a:pt x="2945" y="2114"/>
                    <a:pt x="2966" y="2094"/>
                    <a:pt x="2982" y="2070"/>
                  </a:cubicBezTo>
                  <a:cubicBezTo>
                    <a:pt x="3045" y="1979"/>
                    <a:pt x="3021" y="1857"/>
                    <a:pt x="2930" y="1796"/>
                  </a:cubicBezTo>
                  <a:lnTo>
                    <a:pt x="329" y="30"/>
                  </a:lnTo>
                  <a:cubicBezTo>
                    <a:pt x="297" y="10"/>
                    <a:pt x="260"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0"/>
            <p:cNvSpPr/>
            <p:nvPr/>
          </p:nvSpPr>
          <p:spPr>
            <a:xfrm>
              <a:off x="5477475" y="5238750"/>
              <a:ext cx="76250" cy="53925"/>
            </a:xfrm>
            <a:custGeom>
              <a:avLst/>
              <a:gdLst/>
              <a:ahLst/>
              <a:cxnLst/>
              <a:rect l="l" t="t" r="r" b="b"/>
              <a:pathLst>
                <a:path w="3050" h="2157" extrusionOk="0">
                  <a:moveTo>
                    <a:pt x="224" y="1"/>
                  </a:moveTo>
                  <a:cubicBezTo>
                    <a:pt x="160" y="1"/>
                    <a:pt x="98" y="31"/>
                    <a:pt x="60" y="88"/>
                  </a:cubicBezTo>
                  <a:cubicBezTo>
                    <a:pt x="1" y="175"/>
                    <a:pt x="21" y="295"/>
                    <a:pt x="106" y="358"/>
                  </a:cubicBezTo>
                  <a:lnTo>
                    <a:pt x="2708" y="2123"/>
                  </a:lnTo>
                  <a:cubicBezTo>
                    <a:pt x="2742" y="2145"/>
                    <a:pt x="2780" y="2156"/>
                    <a:pt x="2819" y="2156"/>
                  </a:cubicBezTo>
                  <a:cubicBezTo>
                    <a:pt x="2854" y="2156"/>
                    <a:pt x="2889" y="2147"/>
                    <a:pt x="2920" y="2129"/>
                  </a:cubicBezTo>
                  <a:cubicBezTo>
                    <a:pt x="3045" y="2054"/>
                    <a:pt x="3050" y="1876"/>
                    <a:pt x="2930" y="1795"/>
                  </a:cubicBezTo>
                  <a:lnTo>
                    <a:pt x="328" y="30"/>
                  </a:lnTo>
                  <a:cubicBezTo>
                    <a:pt x="295" y="10"/>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5505425" y="5293625"/>
              <a:ext cx="57950" cy="35950"/>
            </a:xfrm>
            <a:custGeom>
              <a:avLst/>
              <a:gdLst/>
              <a:ahLst/>
              <a:cxnLst/>
              <a:rect l="l" t="t" r="r" b="b"/>
              <a:pathLst>
                <a:path w="2318" h="1438" extrusionOk="0">
                  <a:moveTo>
                    <a:pt x="226" y="1"/>
                  </a:moveTo>
                  <a:cubicBezTo>
                    <a:pt x="157" y="1"/>
                    <a:pt x="90" y="37"/>
                    <a:pt x="54" y="101"/>
                  </a:cubicBezTo>
                  <a:cubicBezTo>
                    <a:pt x="0" y="197"/>
                    <a:pt x="34" y="318"/>
                    <a:pt x="130" y="371"/>
                  </a:cubicBezTo>
                  <a:lnTo>
                    <a:pt x="1988" y="1412"/>
                  </a:lnTo>
                  <a:cubicBezTo>
                    <a:pt x="2018" y="1429"/>
                    <a:pt x="2052" y="1437"/>
                    <a:pt x="2085" y="1437"/>
                  </a:cubicBezTo>
                  <a:cubicBezTo>
                    <a:pt x="2120" y="1437"/>
                    <a:pt x="2155" y="1428"/>
                    <a:pt x="2186" y="1409"/>
                  </a:cubicBezTo>
                  <a:lnTo>
                    <a:pt x="2186" y="1411"/>
                  </a:lnTo>
                  <a:cubicBezTo>
                    <a:pt x="2317" y="1332"/>
                    <a:pt x="2315" y="1141"/>
                    <a:pt x="2181" y="1068"/>
                  </a:cubicBezTo>
                  <a:lnTo>
                    <a:pt x="323" y="26"/>
                  </a:lnTo>
                  <a:cubicBezTo>
                    <a:pt x="292" y="9"/>
                    <a:pt x="25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5541600" y="5193150"/>
              <a:ext cx="66800" cy="71350"/>
            </a:xfrm>
            <a:custGeom>
              <a:avLst/>
              <a:gdLst/>
              <a:ahLst/>
              <a:cxnLst/>
              <a:rect l="l" t="t" r="r" b="b"/>
              <a:pathLst>
                <a:path w="2672" h="2854" extrusionOk="0">
                  <a:moveTo>
                    <a:pt x="2453" y="0"/>
                  </a:moveTo>
                  <a:cubicBezTo>
                    <a:pt x="2399" y="0"/>
                    <a:pt x="2346" y="22"/>
                    <a:pt x="2307" y="65"/>
                  </a:cubicBezTo>
                  <a:lnTo>
                    <a:pt x="70" y="2522"/>
                  </a:lnTo>
                  <a:cubicBezTo>
                    <a:pt x="3" y="2595"/>
                    <a:pt x="1" y="2705"/>
                    <a:pt x="62" y="2781"/>
                  </a:cubicBezTo>
                  <a:cubicBezTo>
                    <a:pt x="101" y="2828"/>
                    <a:pt x="158" y="2854"/>
                    <a:pt x="216" y="2854"/>
                  </a:cubicBezTo>
                  <a:cubicBezTo>
                    <a:pt x="251" y="2854"/>
                    <a:pt x="286" y="2845"/>
                    <a:pt x="318" y="2826"/>
                  </a:cubicBezTo>
                  <a:cubicBezTo>
                    <a:pt x="334" y="2816"/>
                    <a:pt x="349" y="2803"/>
                    <a:pt x="363" y="2788"/>
                  </a:cubicBezTo>
                  <a:lnTo>
                    <a:pt x="2598" y="332"/>
                  </a:lnTo>
                  <a:cubicBezTo>
                    <a:pt x="2672" y="251"/>
                    <a:pt x="2667" y="126"/>
                    <a:pt x="2586" y="53"/>
                  </a:cubicBezTo>
                  <a:cubicBezTo>
                    <a:pt x="2548" y="17"/>
                    <a:pt x="2500" y="0"/>
                    <a:pt x="2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0"/>
            <p:cNvSpPr/>
            <p:nvPr/>
          </p:nvSpPr>
          <p:spPr>
            <a:xfrm>
              <a:off x="5531975" y="5143775"/>
              <a:ext cx="64225" cy="62200"/>
            </a:xfrm>
            <a:custGeom>
              <a:avLst/>
              <a:gdLst/>
              <a:ahLst/>
              <a:cxnLst/>
              <a:rect l="l" t="t" r="r" b="b"/>
              <a:pathLst>
                <a:path w="2569" h="2488" extrusionOk="0">
                  <a:moveTo>
                    <a:pt x="2350" y="0"/>
                  </a:moveTo>
                  <a:cubicBezTo>
                    <a:pt x="2300" y="0"/>
                    <a:pt x="2250" y="19"/>
                    <a:pt x="2212" y="57"/>
                  </a:cubicBezTo>
                  <a:lnTo>
                    <a:pt x="83" y="2146"/>
                  </a:lnTo>
                  <a:cubicBezTo>
                    <a:pt x="9" y="2216"/>
                    <a:pt x="1" y="2329"/>
                    <a:pt x="62" y="2410"/>
                  </a:cubicBezTo>
                  <a:cubicBezTo>
                    <a:pt x="101" y="2460"/>
                    <a:pt x="159" y="2487"/>
                    <a:pt x="219" y="2487"/>
                  </a:cubicBezTo>
                  <a:cubicBezTo>
                    <a:pt x="254" y="2487"/>
                    <a:pt x="290" y="2478"/>
                    <a:pt x="322" y="2458"/>
                  </a:cubicBezTo>
                  <a:cubicBezTo>
                    <a:pt x="336" y="2450"/>
                    <a:pt x="349" y="2440"/>
                    <a:pt x="360" y="2429"/>
                  </a:cubicBezTo>
                  <a:lnTo>
                    <a:pt x="2488" y="340"/>
                  </a:lnTo>
                  <a:cubicBezTo>
                    <a:pt x="2567" y="264"/>
                    <a:pt x="2568" y="138"/>
                    <a:pt x="2492" y="60"/>
                  </a:cubicBezTo>
                  <a:cubicBezTo>
                    <a:pt x="2453" y="20"/>
                    <a:pt x="2401" y="0"/>
                    <a:pt x="2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0"/>
            <p:cNvSpPr/>
            <p:nvPr/>
          </p:nvSpPr>
          <p:spPr>
            <a:xfrm>
              <a:off x="5522825" y="5098350"/>
              <a:ext cx="51050" cy="50600"/>
            </a:xfrm>
            <a:custGeom>
              <a:avLst/>
              <a:gdLst/>
              <a:ahLst/>
              <a:cxnLst/>
              <a:rect l="l" t="t" r="r" b="b"/>
              <a:pathLst>
                <a:path w="2042" h="2024" extrusionOk="0">
                  <a:moveTo>
                    <a:pt x="1823" y="0"/>
                  </a:moveTo>
                  <a:cubicBezTo>
                    <a:pt x="1772" y="0"/>
                    <a:pt x="1721" y="20"/>
                    <a:pt x="1682" y="60"/>
                  </a:cubicBezTo>
                  <a:lnTo>
                    <a:pt x="76" y="1686"/>
                  </a:lnTo>
                  <a:cubicBezTo>
                    <a:pt x="6" y="1757"/>
                    <a:pt x="0" y="1869"/>
                    <a:pt x="61" y="1948"/>
                  </a:cubicBezTo>
                  <a:cubicBezTo>
                    <a:pt x="100" y="1997"/>
                    <a:pt x="158" y="2023"/>
                    <a:pt x="217" y="2023"/>
                  </a:cubicBezTo>
                  <a:cubicBezTo>
                    <a:pt x="252" y="2023"/>
                    <a:pt x="287" y="2014"/>
                    <a:pt x="318" y="1995"/>
                  </a:cubicBezTo>
                  <a:cubicBezTo>
                    <a:pt x="333" y="1987"/>
                    <a:pt x="345" y="1977"/>
                    <a:pt x="358" y="1964"/>
                  </a:cubicBezTo>
                  <a:lnTo>
                    <a:pt x="1963" y="338"/>
                  </a:lnTo>
                  <a:cubicBezTo>
                    <a:pt x="2041" y="261"/>
                    <a:pt x="2041" y="135"/>
                    <a:pt x="1963" y="57"/>
                  </a:cubicBezTo>
                  <a:cubicBezTo>
                    <a:pt x="1924" y="19"/>
                    <a:pt x="1874"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0"/>
            <p:cNvSpPr/>
            <p:nvPr/>
          </p:nvSpPr>
          <p:spPr>
            <a:xfrm>
              <a:off x="5513875" y="5058875"/>
              <a:ext cx="31450" cy="34425"/>
            </a:xfrm>
            <a:custGeom>
              <a:avLst/>
              <a:gdLst/>
              <a:ahLst/>
              <a:cxnLst/>
              <a:rect l="l" t="t" r="r" b="b"/>
              <a:pathLst>
                <a:path w="1258" h="1377" extrusionOk="0">
                  <a:moveTo>
                    <a:pt x="1036" y="1"/>
                  </a:moveTo>
                  <a:cubicBezTo>
                    <a:pt x="979" y="1"/>
                    <a:pt x="923" y="25"/>
                    <a:pt x="884" y="71"/>
                  </a:cubicBezTo>
                  <a:lnTo>
                    <a:pt x="62" y="1053"/>
                  </a:lnTo>
                  <a:cubicBezTo>
                    <a:pt x="0" y="1126"/>
                    <a:pt x="1" y="1234"/>
                    <a:pt x="64" y="1307"/>
                  </a:cubicBezTo>
                  <a:cubicBezTo>
                    <a:pt x="102" y="1353"/>
                    <a:pt x="158" y="1377"/>
                    <a:pt x="215" y="1377"/>
                  </a:cubicBezTo>
                  <a:cubicBezTo>
                    <a:pt x="249" y="1377"/>
                    <a:pt x="284" y="1368"/>
                    <a:pt x="316" y="1350"/>
                  </a:cubicBezTo>
                  <a:cubicBezTo>
                    <a:pt x="334" y="1338"/>
                    <a:pt x="352" y="1323"/>
                    <a:pt x="365" y="1307"/>
                  </a:cubicBezTo>
                  <a:lnTo>
                    <a:pt x="1187" y="326"/>
                  </a:lnTo>
                  <a:cubicBezTo>
                    <a:pt x="1257" y="242"/>
                    <a:pt x="1247" y="118"/>
                    <a:pt x="1162" y="47"/>
                  </a:cubicBezTo>
                  <a:cubicBezTo>
                    <a:pt x="1125" y="16"/>
                    <a:pt x="1081" y="1"/>
                    <a:pt x="1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0"/>
            <p:cNvSpPr/>
            <p:nvPr/>
          </p:nvSpPr>
          <p:spPr>
            <a:xfrm>
              <a:off x="5549000" y="5251925"/>
              <a:ext cx="57450" cy="58325"/>
            </a:xfrm>
            <a:custGeom>
              <a:avLst/>
              <a:gdLst/>
              <a:ahLst/>
              <a:cxnLst/>
              <a:rect l="l" t="t" r="r" b="b"/>
              <a:pathLst>
                <a:path w="2298" h="2333" extrusionOk="0">
                  <a:moveTo>
                    <a:pt x="2078" y="1"/>
                  </a:moveTo>
                  <a:cubicBezTo>
                    <a:pt x="2026" y="1"/>
                    <a:pt x="1973" y="22"/>
                    <a:pt x="1935" y="63"/>
                  </a:cubicBezTo>
                  <a:lnTo>
                    <a:pt x="74" y="1997"/>
                  </a:lnTo>
                  <a:cubicBezTo>
                    <a:pt x="5" y="2068"/>
                    <a:pt x="0" y="2179"/>
                    <a:pt x="62" y="2258"/>
                  </a:cubicBezTo>
                  <a:cubicBezTo>
                    <a:pt x="101" y="2307"/>
                    <a:pt x="158" y="2332"/>
                    <a:pt x="216" y="2332"/>
                  </a:cubicBezTo>
                  <a:cubicBezTo>
                    <a:pt x="251" y="2332"/>
                    <a:pt x="286" y="2323"/>
                    <a:pt x="318" y="2304"/>
                  </a:cubicBezTo>
                  <a:cubicBezTo>
                    <a:pt x="333" y="2295"/>
                    <a:pt x="347" y="2284"/>
                    <a:pt x="360" y="2272"/>
                  </a:cubicBezTo>
                  <a:lnTo>
                    <a:pt x="2219" y="338"/>
                  </a:lnTo>
                  <a:cubicBezTo>
                    <a:pt x="2297" y="259"/>
                    <a:pt x="2295" y="132"/>
                    <a:pt x="2216" y="56"/>
                  </a:cubicBezTo>
                  <a:cubicBezTo>
                    <a:pt x="2178" y="19"/>
                    <a:pt x="2128" y="1"/>
                    <a:pt x="20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0"/>
            <p:cNvSpPr/>
            <p:nvPr/>
          </p:nvSpPr>
          <p:spPr>
            <a:xfrm>
              <a:off x="5053250" y="5275650"/>
              <a:ext cx="266325" cy="51700"/>
            </a:xfrm>
            <a:custGeom>
              <a:avLst/>
              <a:gdLst/>
              <a:ahLst/>
              <a:cxnLst/>
              <a:rect l="l" t="t" r="r" b="b"/>
              <a:pathLst>
                <a:path w="10653" h="2068" extrusionOk="0">
                  <a:moveTo>
                    <a:pt x="10435" y="1"/>
                  </a:moveTo>
                  <a:cubicBezTo>
                    <a:pt x="10425" y="1"/>
                    <a:pt x="10414" y="2"/>
                    <a:pt x="10403" y="3"/>
                  </a:cubicBezTo>
                  <a:lnTo>
                    <a:pt x="182" y="1673"/>
                  </a:lnTo>
                  <a:cubicBezTo>
                    <a:pt x="75" y="1692"/>
                    <a:pt x="1" y="1793"/>
                    <a:pt x="18" y="1901"/>
                  </a:cubicBezTo>
                  <a:cubicBezTo>
                    <a:pt x="35" y="1998"/>
                    <a:pt x="119" y="2067"/>
                    <a:pt x="215" y="2067"/>
                  </a:cubicBezTo>
                  <a:cubicBezTo>
                    <a:pt x="225" y="2067"/>
                    <a:pt x="236" y="2066"/>
                    <a:pt x="247" y="2065"/>
                  </a:cubicBezTo>
                  <a:lnTo>
                    <a:pt x="10467" y="394"/>
                  </a:lnTo>
                  <a:cubicBezTo>
                    <a:pt x="10491" y="390"/>
                    <a:pt x="10514" y="381"/>
                    <a:pt x="10535" y="369"/>
                  </a:cubicBezTo>
                  <a:cubicBezTo>
                    <a:pt x="10618" y="320"/>
                    <a:pt x="10653" y="220"/>
                    <a:pt x="10620" y="131"/>
                  </a:cubicBezTo>
                  <a:cubicBezTo>
                    <a:pt x="10592" y="51"/>
                    <a:pt x="10517" y="1"/>
                    <a:pt x="10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0"/>
            <p:cNvSpPr/>
            <p:nvPr/>
          </p:nvSpPr>
          <p:spPr>
            <a:xfrm>
              <a:off x="5101150" y="5307450"/>
              <a:ext cx="23800" cy="43725"/>
            </a:xfrm>
            <a:custGeom>
              <a:avLst/>
              <a:gdLst/>
              <a:ahLst/>
              <a:cxnLst/>
              <a:rect l="l" t="t" r="r" b="b"/>
              <a:pathLst>
                <a:path w="952" h="1749" extrusionOk="0">
                  <a:moveTo>
                    <a:pt x="728" y="0"/>
                  </a:moveTo>
                  <a:cubicBezTo>
                    <a:pt x="647" y="0"/>
                    <a:pt x="570" y="51"/>
                    <a:pt x="542" y="132"/>
                  </a:cubicBezTo>
                  <a:lnTo>
                    <a:pt x="51" y="1481"/>
                  </a:lnTo>
                  <a:cubicBezTo>
                    <a:pt x="0" y="1620"/>
                    <a:pt x="110" y="1748"/>
                    <a:pt x="237" y="1748"/>
                  </a:cubicBezTo>
                  <a:cubicBezTo>
                    <a:pt x="270" y="1748"/>
                    <a:pt x="305" y="1739"/>
                    <a:pt x="338" y="1719"/>
                  </a:cubicBezTo>
                  <a:cubicBezTo>
                    <a:pt x="378" y="1696"/>
                    <a:pt x="408" y="1659"/>
                    <a:pt x="423" y="1617"/>
                  </a:cubicBezTo>
                  <a:lnTo>
                    <a:pt x="913" y="268"/>
                  </a:lnTo>
                  <a:cubicBezTo>
                    <a:pt x="952" y="164"/>
                    <a:pt x="898" y="50"/>
                    <a:pt x="795" y="12"/>
                  </a:cubicBezTo>
                  <a:cubicBezTo>
                    <a:pt x="773" y="4"/>
                    <a:pt x="750" y="0"/>
                    <a:pt x="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0"/>
            <p:cNvSpPr/>
            <p:nvPr/>
          </p:nvSpPr>
          <p:spPr>
            <a:xfrm>
              <a:off x="5139275" y="5300050"/>
              <a:ext cx="31075" cy="59950"/>
            </a:xfrm>
            <a:custGeom>
              <a:avLst/>
              <a:gdLst/>
              <a:ahLst/>
              <a:cxnLst/>
              <a:rect l="l" t="t" r="r" b="b"/>
              <a:pathLst>
                <a:path w="1243" h="2398" extrusionOk="0">
                  <a:moveTo>
                    <a:pt x="1019" y="0"/>
                  </a:moveTo>
                  <a:cubicBezTo>
                    <a:pt x="939" y="0"/>
                    <a:pt x="864" y="49"/>
                    <a:pt x="835" y="127"/>
                  </a:cubicBezTo>
                  <a:lnTo>
                    <a:pt x="55" y="2127"/>
                  </a:lnTo>
                  <a:cubicBezTo>
                    <a:pt x="1" y="2266"/>
                    <a:pt x="110" y="2397"/>
                    <a:pt x="239" y="2397"/>
                  </a:cubicBezTo>
                  <a:cubicBezTo>
                    <a:pt x="272" y="2397"/>
                    <a:pt x="307" y="2388"/>
                    <a:pt x="341" y="2368"/>
                  </a:cubicBezTo>
                  <a:cubicBezTo>
                    <a:pt x="378" y="2346"/>
                    <a:pt x="408" y="2311"/>
                    <a:pt x="423" y="2271"/>
                  </a:cubicBezTo>
                  <a:lnTo>
                    <a:pt x="1202" y="271"/>
                  </a:lnTo>
                  <a:cubicBezTo>
                    <a:pt x="1242" y="168"/>
                    <a:pt x="1193" y="54"/>
                    <a:pt x="1090" y="14"/>
                  </a:cubicBezTo>
                  <a:cubicBezTo>
                    <a:pt x="1067" y="5"/>
                    <a:pt x="1042" y="0"/>
                    <a:pt x="1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0"/>
            <p:cNvSpPr/>
            <p:nvPr/>
          </p:nvSpPr>
          <p:spPr>
            <a:xfrm>
              <a:off x="5195450" y="5290475"/>
              <a:ext cx="32725" cy="72000"/>
            </a:xfrm>
            <a:custGeom>
              <a:avLst/>
              <a:gdLst/>
              <a:ahLst/>
              <a:cxnLst/>
              <a:rect l="l" t="t" r="r" b="b"/>
              <a:pathLst>
                <a:path w="1309" h="2880" extrusionOk="0">
                  <a:moveTo>
                    <a:pt x="1084" y="1"/>
                  </a:moveTo>
                  <a:cubicBezTo>
                    <a:pt x="999" y="1"/>
                    <a:pt x="920" y="55"/>
                    <a:pt x="895" y="141"/>
                  </a:cubicBezTo>
                  <a:lnTo>
                    <a:pt x="48" y="2616"/>
                  </a:lnTo>
                  <a:cubicBezTo>
                    <a:pt x="1" y="2754"/>
                    <a:pt x="110" y="2879"/>
                    <a:pt x="235" y="2879"/>
                  </a:cubicBezTo>
                  <a:cubicBezTo>
                    <a:pt x="269" y="2879"/>
                    <a:pt x="303" y="2870"/>
                    <a:pt x="336" y="2851"/>
                  </a:cubicBezTo>
                  <a:cubicBezTo>
                    <a:pt x="377" y="2826"/>
                    <a:pt x="407" y="2789"/>
                    <a:pt x="422" y="2745"/>
                  </a:cubicBezTo>
                  <a:lnTo>
                    <a:pt x="1269" y="268"/>
                  </a:lnTo>
                  <a:cubicBezTo>
                    <a:pt x="1309" y="164"/>
                    <a:pt x="1254" y="48"/>
                    <a:pt x="1148" y="11"/>
                  </a:cubicBezTo>
                  <a:cubicBezTo>
                    <a:pt x="1126" y="4"/>
                    <a:pt x="1105"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0"/>
            <p:cNvSpPr/>
            <p:nvPr/>
          </p:nvSpPr>
          <p:spPr>
            <a:xfrm>
              <a:off x="5237200" y="5283375"/>
              <a:ext cx="34975" cy="69375"/>
            </a:xfrm>
            <a:custGeom>
              <a:avLst/>
              <a:gdLst/>
              <a:ahLst/>
              <a:cxnLst/>
              <a:rect l="l" t="t" r="r" b="b"/>
              <a:pathLst>
                <a:path w="1399" h="2775" extrusionOk="0">
                  <a:moveTo>
                    <a:pt x="1173" y="0"/>
                  </a:moveTo>
                  <a:cubicBezTo>
                    <a:pt x="1093" y="0"/>
                    <a:pt x="1018" y="49"/>
                    <a:pt x="988" y="128"/>
                  </a:cubicBezTo>
                  <a:lnTo>
                    <a:pt x="55" y="2503"/>
                  </a:lnTo>
                  <a:cubicBezTo>
                    <a:pt x="1" y="2642"/>
                    <a:pt x="111" y="2774"/>
                    <a:pt x="240" y="2774"/>
                  </a:cubicBezTo>
                  <a:cubicBezTo>
                    <a:pt x="273" y="2774"/>
                    <a:pt x="308" y="2766"/>
                    <a:pt x="341" y="2746"/>
                  </a:cubicBezTo>
                  <a:cubicBezTo>
                    <a:pt x="379" y="2723"/>
                    <a:pt x="408" y="2688"/>
                    <a:pt x="424" y="2647"/>
                  </a:cubicBezTo>
                  <a:lnTo>
                    <a:pt x="1356" y="273"/>
                  </a:lnTo>
                  <a:cubicBezTo>
                    <a:pt x="1398" y="171"/>
                    <a:pt x="1348" y="55"/>
                    <a:pt x="1245" y="14"/>
                  </a:cubicBezTo>
                  <a:cubicBezTo>
                    <a:pt x="1221" y="4"/>
                    <a:pt x="1197"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0"/>
            <p:cNvSpPr/>
            <p:nvPr/>
          </p:nvSpPr>
          <p:spPr>
            <a:xfrm>
              <a:off x="5277650" y="5278625"/>
              <a:ext cx="23575" cy="48325"/>
            </a:xfrm>
            <a:custGeom>
              <a:avLst/>
              <a:gdLst/>
              <a:ahLst/>
              <a:cxnLst/>
              <a:rect l="l" t="t" r="r" b="b"/>
              <a:pathLst>
                <a:path w="943" h="1933" extrusionOk="0">
                  <a:moveTo>
                    <a:pt x="720" y="1"/>
                  </a:moveTo>
                  <a:cubicBezTo>
                    <a:pt x="636" y="1"/>
                    <a:pt x="558" y="55"/>
                    <a:pt x="531" y="140"/>
                  </a:cubicBezTo>
                  <a:lnTo>
                    <a:pt x="44" y="1674"/>
                  </a:lnTo>
                  <a:cubicBezTo>
                    <a:pt x="0" y="1810"/>
                    <a:pt x="108" y="1932"/>
                    <a:pt x="232" y="1932"/>
                  </a:cubicBezTo>
                  <a:cubicBezTo>
                    <a:pt x="266" y="1932"/>
                    <a:pt x="301" y="1923"/>
                    <a:pt x="334" y="1903"/>
                  </a:cubicBezTo>
                  <a:cubicBezTo>
                    <a:pt x="375" y="1878"/>
                    <a:pt x="406" y="1840"/>
                    <a:pt x="421" y="1794"/>
                  </a:cubicBezTo>
                  <a:lnTo>
                    <a:pt x="909" y="261"/>
                  </a:lnTo>
                  <a:cubicBezTo>
                    <a:pt x="942" y="156"/>
                    <a:pt x="885" y="44"/>
                    <a:pt x="780" y="10"/>
                  </a:cubicBezTo>
                  <a:cubicBezTo>
                    <a:pt x="760" y="4"/>
                    <a:pt x="740" y="1"/>
                    <a:pt x="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0"/>
            <p:cNvSpPr/>
            <p:nvPr/>
          </p:nvSpPr>
          <p:spPr>
            <a:xfrm>
              <a:off x="5110675" y="5274250"/>
              <a:ext cx="36950" cy="39450"/>
            </a:xfrm>
            <a:custGeom>
              <a:avLst/>
              <a:gdLst/>
              <a:ahLst/>
              <a:cxnLst/>
              <a:rect l="l" t="t" r="r" b="b"/>
              <a:pathLst>
                <a:path w="1478" h="1578" extrusionOk="0">
                  <a:moveTo>
                    <a:pt x="221" y="0"/>
                  </a:moveTo>
                  <a:cubicBezTo>
                    <a:pt x="175" y="0"/>
                    <a:pt x="129" y="17"/>
                    <a:pt x="92" y="49"/>
                  </a:cubicBezTo>
                  <a:cubicBezTo>
                    <a:pt x="10" y="121"/>
                    <a:pt x="1" y="246"/>
                    <a:pt x="73" y="329"/>
                  </a:cubicBezTo>
                  <a:lnTo>
                    <a:pt x="1108" y="1510"/>
                  </a:lnTo>
                  <a:cubicBezTo>
                    <a:pt x="1147" y="1554"/>
                    <a:pt x="1202" y="1577"/>
                    <a:pt x="1257" y="1577"/>
                  </a:cubicBezTo>
                  <a:cubicBezTo>
                    <a:pt x="1292" y="1577"/>
                    <a:pt x="1326" y="1568"/>
                    <a:pt x="1358" y="1550"/>
                  </a:cubicBezTo>
                  <a:cubicBezTo>
                    <a:pt x="1368" y="1543"/>
                    <a:pt x="1378" y="1536"/>
                    <a:pt x="1388" y="1528"/>
                  </a:cubicBezTo>
                  <a:cubicBezTo>
                    <a:pt x="1469" y="1456"/>
                    <a:pt x="1477" y="1331"/>
                    <a:pt x="1406" y="1249"/>
                  </a:cubicBezTo>
                  <a:lnTo>
                    <a:pt x="370" y="68"/>
                  </a:lnTo>
                  <a:cubicBezTo>
                    <a:pt x="331" y="23"/>
                    <a:pt x="276"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0"/>
            <p:cNvSpPr/>
            <p:nvPr/>
          </p:nvSpPr>
          <p:spPr>
            <a:xfrm>
              <a:off x="5076600" y="5295050"/>
              <a:ext cx="30175" cy="25325"/>
            </a:xfrm>
            <a:custGeom>
              <a:avLst/>
              <a:gdLst/>
              <a:ahLst/>
              <a:cxnLst/>
              <a:rect l="l" t="t" r="r" b="b"/>
              <a:pathLst>
                <a:path w="1207" h="1013" extrusionOk="0">
                  <a:moveTo>
                    <a:pt x="223" y="0"/>
                  </a:moveTo>
                  <a:cubicBezTo>
                    <a:pt x="165" y="0"/>
                    <a:pt x="108" y="25"/>
                    <a:pt x="70" y="73"/>
                  </a:cubicBezTo>
                  <a:cubicBezTo>
                    <a:pt x="1" y="158"/>
                    <a:pt x="13" y="282"/>
                    <a:pt x="98" y="351"/>
                  </a:cubicBezTo>
                  <a:lnTo>
                    <a:pt x="860" y="968"/>
                  </a:lnTo>
                  <a:cubicBezTo>
                    <a:pt x="896" y="998"/>
                    <a:pt x="940" y="1012"/>
                    <a:pt x="985" y="1012"/>
                  </a:cubicBezTo>
                  <a:cubicBezTo>
                    <a:pt x="1020" y="1012"/>
                    <a:pt x="1055" y="1003"/>
                    <a:pt x="1086" y="984"/>
                  </a:cubicBezTo>
                  <a:cubicBezTo>
                    <a:pt x="1106" y="973"/>
                    <a:pt x="1123" y="957"/>
                    <a:pt x="1138" y="940"/>
                  </a:cubicBezTo>
                  <a:cubicBezTo>
                    <a:pt x="1207" y="855"/>
                    <a:pt x="1194" y="730"/>
                    <a:pt x="1110" y="661"/>
                  </a:cubicBezTo>
                  <a:lnTo>
                    <a:pt x="348" y="44"/>
                  </a:lnTo>
                  <a:cubicBezTo>
                    <a:pt x="311" y="15"/>
                    <a:pt x="267"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0"/>
            <p:cNvSpPr/>
            <p:nvPr/>
          </p:nvSpPr>
          <p:spPr>
            <a:xfrm>
              <a:off x="5147850" y="5257400"/>
              <a:ext cx="56175" cy="47125"/>
            </a:xfrm>
            <a:custGeom>
              <a:avLst/>
              <a:gdLst/>
              <a:ahLst/>
              <a:cxnLst/>
              <a:rect l="l" t="t" r="r" b="b"/>
              <a:pathLst>
                <a:path w="2247" h="1885" extrusionOk="0">
                  <a:moveTo>
                    <a:pt x="222" y="1"/>
                  </a:moveTo>
                  <a:cubicBezTo>
                    <a:pt x="165" y="1"/>
                    <a:pt x="109" y="25"/>
                    <a:pt x="70" y="73"/>
                  </a:cubicBezTo>
                  <a:cubicBezTo>
                    <a:pt x="0" y="156"/>
                    <a:pt x="10" y="278"/>
                    <a:pt x="93" y="349"/>
                  </a:cubicBezTo>
                  <a:lnTo>
                    <a:pt x="1888" y="1838"/>
                  </a:lnTo>
                  <a:cubicBezTo>
                    <a:pt x="1924" y="1869"/>
                    <a:pt x="1969" y="1884"/>
                    <a:pt x="2014" y="1884"/>
                  </a:cubicBezTo>
                  <a:cubicBezTo>
                    <a:pt x="2050" y="1884"/>
                    <a:pt x="2085" y="1875"/>
                    <a:pt x="2116" y="1856"/>
                  </a:cubicBezTo>
                  <a:cubicBezTo>
                    <a:pt x="2232" y="1786"/>
                    <a:pt x="2246" y="1621"/>
                    <a:pt x="2141" y="1534"/>
                  </a:cubicBezTo>
                  <a:lnTo>
                    <a:pt x="346" y="44"/>
                  </a:lnTo>
                  <a:cubicBezTo>
                    <a:pt x="309" y="15"/>
                    <a:pt x="265"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0"/>
            <p:cNvSpPr/>
            <p:nvPr/>
          </p:nvSpPr>
          <p:spPr>
            <a:xfrm>
              <a:off x="5203200" y="5244200"/>
              <a:ext cx="50075" cy="52225"/>
            </a:xfrm>
            <a:custGeom>
              <a:avLst/>
              <a:gdLst/>
              <a:ahLst/>
              <a:cxnLst/>
              <a:rect l="l" t="t" r="r" b="b"/>
              <a:pathLst>
                <a:path w="2003" h="2089" extrusionOk="0">
                  <a:moveTo>
                    <a:pt x="219" y="0"/>
                  </a:moveTo>
                  <a:cubicBezTo>
                    <a:pt x="171" y="0"/>
                    <a:pt x="123" y="18"/>
                    <a:pt x="86" y="53"/>
                  </a:cubicBezTo>
                  <a:cubicBezTo>
                    <a:pt x="3" y="129"/>
                    <a:pt x="1" y="256"/>
                    <a:pt x="78" y="336"/>
                  </a:cubicBezTo>
                  <a:lnTo>
                    <a:pt x="1638" y="2025"/>
                  </a:lnTo>
                  <a:cubicBezTo>
                    <a:pt x="1677" y="2066"/>
                    <a:pt x="1730" y="2088"/>
                    <a:pt x="1784" y="2088"/>
                  </a:cubicBezTo>
                  <a:cubicBezTo>
                    <a:pt x="1819" y="2088"/>
                    <a:pt x="1853" y="2079"/>
                    <a:pt x="1885" y="2061"/>
                  </a:cubicBezTo>
                  <a:cubicBezTo>
                    <a:pt x="1896" y="2053"/>
                    <a:pt x="1908" y="2045"/>
                    <a:pt x="1918" y="2036"/>
                  </a:cubicBezTo>
                  <a:cubicBezTo>
                    <a:pt x="1997" y="1961"/>
                    <a:pt x="2002" y="1836"/>
                    <a:pt x="1929" y="1756"/>
                  </a:cubicBezTo>
                  <a:lnTo>
                    <a:pt x="369" y="68"/>
                  </a:lnTo>
                  <a:cubicBezTo>
                    <a:pt x="329" y="23"/>
                    <a:pt x="274"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0"/>
            <p:cNvSpPr/>
            <p:nvPr/>
          </p:nvSpPr>
          <p:spPr>
            <a:xfrm>
              <a:off x="5251100" y="5246725"/>
              <a:ext cx="32625" cy="38475"/>
            </a:xfrm>
            <a:custGeom>
              <a:avLst/>
              <a:gdLst/>
              <a:ahLst/>
              <a:cxnLst/>
              <a:rect l="l" t="t" r="r" b="b"/>
              <a:pathLst>
                <a:path w="1305" h="1539" extrusionOk="0">
                  <a:moveTo>
                    <a:pt x="236" y="0"/>
                  </a:moveTo>
                  <a:cubicBezTo>
                    <a:pt x="202" y="0"/>
                    <a:pt x="169" y="9"/>
                    <a:pt x="141" y="28"/>
                  </a:cubicBezTo>
                  <a:cubicBezTo>
                    <a:pt x="50" y="89"/>
                    <a:pt x="0" y="169"/>
                    <a:pt x="63" y="259"/>
                  </a:cubicBezTo>
                  <a:lnTo>
                    <a:pt x="923" y="1511"/>
                  </a:lnTo>
                  <a:cubicBezTo>
                    <a:pt x="936" y="1530"/>
                    <a:pt x="947" y="1538"/>
                    <a:pt x="956" y="1538"/>
                  </a:cubicBezTo>
                  <a:cubicBezTo>
                    <a:pt x="991" y="1538"/>
                    <a:pt x="1015" y="1438"/>
                    <a:pt x="1084" y="1396"/>
                  </a:cubicBezTo>
                  <a:lnTo>
                    <a:pt x="1094" y="1390"/>
                  </a:lnTo>
                  <a:cubicBezTo>
                    <a:pt x="1187" y="1334"/>
                    <a:pt x="1305" y="1367"/>
                    <a:pt x="1244" y="1278"/>
                  </a:cubicBezTo>
                  <a:lnTo>
                    <a:pt x="428" y="102"/>
                  </a:lnTo>
                  <a:cubicBezTo>
                    <a:pt x="386" y="40"/>
                    <a:pt x="309"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0"/>
            <p:cNvSpPr/>
            <p:nvPr/>
          </p:nvSpPr>
          <p:spPr>
            <a:xfrm>
              <a:off x="4793575" y="5119350"/>
              <a:ext cx="232600" cy="31750"/>
            </a:xfrm>
            <a:custGeom>
              <a:avLst/>
              <a:gdLst/>
              <a:ahLst/>
              <a:cxnLst/>
              <a:rect l="l" t="t" r="r" b="b"/>
              <a:pathLst>
                <a:path w="9304" h="1270" extrusionOk="0">
                  <a:moveTo>
                    <a:pt x="9086" y="1"/>
                  </a:moveTo>
                  <a:cubicBezTo>
                    <a:pt x="9080" y="1"/>
                    <a:pt x="9074" y="1"/>
                    <a:pt x="9067" y="2"/>
                  </a:cubicBezTo>
                  <a:lnTo>
                    <a:pt x="189" y="875"/>
                  </a:lnTo>
                  <a:cubicBezTo>
                    <a:pt x="79" y="885"/>
                    <a:pt x="1" y="982"/>
                    <a:pt x="11" y="1090"/>
                  </a:cubicBezTo>
                  <a:cubicBezTo>
                    <a:pt x="21" y="1194"/>
                    <a:pt x="108" y="1270"/>
                    <a:pt x="209" y="1270"/>
                  </a:cubicBezTo>
                  <a:cubicBezTo>
                    <a:pt x="215" y="1270"/>
                    <a:pt x="221" y="1269"/>
                    <a:pt x="228" y="1269"/>
                  </a:cubicBezTo>
                  <a:lnTo>
                    <a:pt x="9106" y="396"/>
                  </a:lnTo>
                  <a:cubicBezTo>
                    <a:pt x="9135" y="392"/>
                    <a:pt x="9162" y="383"/>
                    <a:pt x="9187" y="368"/>
                  </a:cubicBezTo>
                  <a:cubicBezTo>
                    <a:pt x="9267" y="321"/>
                    <a:pt x="9303" y="225"/>
                    <a:pt x="9274" y="136"/>
                  </a:cubicBezTo>
                  <a:cubicBezTo>
                    <a:pt x="9248" y="55"/>
                    <a:pt x="9170" y="1"/>
                    <a:pt x="90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0"/>
            <p:cNvSpPr/>
            <p:nvPr/>
          </p:nvSpPr>
          <p:spPr>
            <a:xfrm>
              <a:off x="4839425" y="5130350"/>
              <a:ext cx="34050" cy="42275"/>
            </a:xfrm>
            <a:custGeom>
              <a:avLst/>
              <a:gdLst/>
              <a:ahLst/>
              <a:cxnLst/>
              <a:rect l="l" t="t" r="r" b="b"/>
              <a:pathLst>
                <a:path w="1362" h="1691" extrusionOk="0">
                  <a:moveTo>
                    <a:pt x="1137" y="1"/>
                  </a:moveTo>
                  <a:cubicBezTo>
                    <a:pt x="1077" y="1"/>
                    <a:pt x="1017" y="28"/>
                    <a:pt x="979" y="81"/>
                  </a:cubicBezTo>
                  <a:lnTo>
                    <a:pt x="96" y="1381"/>
                  </a:lnTo>
                  <a:cubicBezTo>
                    <a:pt x="0" y="1524"/>
                    <a:pt x="115" y="1691"/>
                    <a:pt x="258" y="1691"/>
                  </a:cubicBezTo>
                  <a:cubicBezTo>
                    <a:pt x="292" y="1691"/>
                    <a:pt x="326" y="1682"/>
                    <a:pt x="360" y="1662"/>
                  </a:cubicBezTo>
                  <a:cubicBezTo>
                    <a:pt x="385" y="1648"/>
                    <a:pt x="406" y="1628"/>
                    <a:pt x="424" y="1604"/>
                  </a:cubicBezTo>
                  <a:lnTo>
                    <a:pt x="1305" y="303"/>
                  </a:lnTo>
                  <a:cubicBezTo>
                    <a:pt x="1361" y="213"/>
                    <a:pt x="1336" y="94"/>
                    <a:pt x="1248" y="34"/>
                  </a:cubicBezTo>
                  <a:cubicBezTo>
                    <a:pt x="1214" y="12"/>
                    <a:pt x="1176" y="1"/>
                    <a:pt x="1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0"/>
            <p:cNvSpPr/>
            <p:nvPr/>
          </p:nvSpPr>
          <p:spPr>
            <a:xfrm>
              <a:off x="4871150" y="5131150"/>
              <a:ext cx="35175" cy="50850"/>
            </a:xfrm>
            <a:custGeom>
              <a:avLst/>
              <a:gdLst/>
              <a:ahLst/>
              <a:cxnLst/>
              <a:rect l="l" t="t" r="r" b="b"/>
              <a:pathLst>
                <a:path w="1407" h="2034" extrusionOk="0">
                  <a:moveTo>
                    <a:pt x="1181" y="1"/>
                  </a:moveTo>
                  <a:cubicBezTo>
                    <a:pt x="1112" y="1"/>
                    <a:pt x="1045" y="37"/>
                    <a:pt x="1009" y="101"/>
                  </a:cubicBezTo>
                  <a:lnTo>
                    <a:pt x="81" y="1738"/>
                  </a:lnTo>
                  <a:cubicBezTo>
                    <a:pt x="1" y="1880"/>
                    <a:pt x="115" y="2034"/>
                    <a:pt x="254" y="2034"/>
                  </a:cubicBezTo>
                  <a:cubicBezTo>
                    <a:pt x="287" y="2034"/>
                    <a:pt x="322" y="2025"/>
                    <a:pt x="356" y="2005"/>
                  </a:cubicBezTo>
                  <a:cubicBezTo>
                    <a:pt x="384" y="1988"/>
                    <a:pt x="409" y="1963"/>
                    <a:pt x="425" y="1933"/>
                  </a:cubicBezTo>
                  <a:lnTo>
                    <a:pt x="1353" y="295"/>
                  </a:lnTo>
                  <a:cubicBezTo>
                    <a:pt x="1407" y="201"/>
                    <a:pt x="1373" y="80"/>
                    <a:pt x="1278" y="26"/>
                  </a:cubicBezTo>
                  <a:cubicBezTo>
                    <a:pt x="1248" y="9"/>
                    <a:pt x="1214" y="1"/>
                    <a:pt x="1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0"/>
            <p:cNvSpPr/>
            <p:nvPr/>
          </p:nvSpPr>
          <p:spPr>
            <a:xfrm>
              <a:off x="4913400" y="5126725"/>
              <a:ext cx="38000" cy="63800"/>
            </a:xfrm>
            <a:custGeom>
              <a:avLst/>
              <a:gdLst/>
              <a:ahLst/>
              <a:cxnLst/>
              <a:rect l="l" t="t" r="r" b="b"/>
              <a:pathLst>
                <a:path w="1520" h="2552" extrusionOk="0">
                  <a:moveTo>
                    <a:pt x="1294" y="0"/>
                  </a:moveTo>
                  <a:cubicBezTo>
                    <a:pt x="1221" y="0"/>
                    <a:pt x="1150" y="41"/>
                    <a:pt x="1116" y="112"/>
                  </a:cubicBezTo>
                  <a:lnTo>
                    <a:pt x="70" y="2266"/>
                  </a:lnTo>
                  <a:cubicBezTo>
                    <a:pt x="1" y="2407"/>
                    <a:pt x="113" y="2552"/>
                    <a:pt x="247" y="2552"/>
                  </a:cubicBezTo>
                  <a:cubicBezTo>
                    <a:pt x="281" y="2552"/>
                    <a:pt x="315" y="2543"/>
                    <a:pt x="349" y="2523"/>
                  </a:cubicBezTo>
                  <a:cubicBezTo>
                    <a:pt x="383" y="2503"/>
                    <a:pt x="409" y="2474"/>
                    <a:pt x="426" y="2439"/>
                  </a:cubicBezTo>
                  <a:lnTo>
                    <a:pt x="1472" y="284"/>
                  </a:lnTo>
                  <a:cubicBezTo>
                    <a:pt x="1520" y="186"/>
                    <a:pt x="1479" y="68"/>
                    <a:pt x="1380" y="20"/>
                  </a:cubicBezTo>
                  <a:cubicBezTo>
                    <a:pt x="1352" y="6"/>
                    <a:pt x="1323" y="0"/>
                    <a:pt x="1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0"/>
            <p:cNvSpPr/>
            <p:nvPr/>
          </p:nvSpPr>
          <p:spPr>
            <a:xfrm>
              <a:off x="4957350" y="5122575"/>
              <a:ext cx="35400" cy="66450"/>
            </a:xfrm>
            <a:custGeom>
              <a:avLst/>
              <a:gdLst/>
              <a:ahLst/>
              <a:cxnLst/>
              <a:rect l="l" t="t" r="r" b="b"/>
              <a:pathLst>
                <a:path w="1416" h="2658" extrusionOk="0">
                  <a:moveTo>
                    <a:pt x="1190" y="1"/>
                  </a:moveTo>
                  <a:cubicBezTo>
                    <a:pt x="1112" y="1"/>
                    <a:pt x="1037" y="48"/>
                    <a:pt x="1006" y="125"/>
                  </a:cubicBezTo>
                  <a:lnTo>
                    <a:pt x="59" y="2383"/>
                  </a:lnTo>
                  <a:cubicBezTo>
                    <a:pt x="0" y="2523"/>
                    <a:pt x="110" y="2658"/>
                    <a:pt x="241" y="2658"/>
                  </a:cubicBezTo>
                  <a:cubicBezTo>
                    <a:pt x="274" y="2658"/>
                    <a:pt x="309" y="2649"/>
                    <a:pt x="343" y="2629"/>
                  </a:cubicBezTo>
                  <a:cubicBezTo>
                    <a:pt x="379" y="2607"/>
                    <a:pt x="408" y="2575"/>
                    <a:pt x="424" y="2536"/>
                  </a:cubicBezTo>
                  <a:lnTo>
                    <a:pt x="1370" y="278"/>
                  </a:lnTo>
                  <a:cubicBezTo>
                    <a:pt x="1415" y="177"/>
                    <a:pt x="1368" y="59"/>
                    <a:pt x="1266" y="16"/>
                  </a:cubicBezTo>
                  <a:cubicBezTo>
                    <a:pt x="1241" y="6"/>
                    <a:pt x="1215" y="1"/>
                    <a:pt x="1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0"/>
            <p:cNvSpPr/>
            <p:nvPr/>
          </p:nvSpPr>
          <p:spPr>
            <a:xfrm>
              <a:off x="4848375" y="5100200"/>
              <a:ext cx="41800" cy="42450"/>
            </a:xfrm>
            <a:custGeom>
              <a:avLst/>
              <a:gdLst/>
              <a:ahLst/>
              <a:cxnLst/>
              <a:rect l="l" t="t" r="r" b="b"/>
              <a:pathLst>
                <a:path w="1672" h="1698" extrusionOk="0">
                  <a:moveTo>
                    <a:pt x="220" y="1"/>
                  </a:moveTo>
                  <a:cubicBezTo>
                    <a:pt x="171" y="1"/>
                    <a:pt x="122" y="18"/>
                    <a:pt x="84" y="55"/>
                  </a:cubicBezTo>
                  <a:cubicBezTo>
                    <a:pt x="5" y="131"/>
                    <a:pt x="1" y="255"/>
                    <a:pt x="77" y="335"/>
                  </a:cubicBezTo>
                  <a:lnTo>
                    <a:pt x="1309" y="1636"/>
                  </a:lnTo>
                  <a:cubicBezTo>
                    <a:pt x="1347" y="1676"/>
                    <a:pt x="1400" y="1697"/>
                    <a:pt x="1453" y="1697"/>
                  </a:cubicBezTo>
                  <a:cubicBezTo>
                    <a:pt x="1488" y="1697"/>
                    <a:pt x="1523" y="1688"/>
                    <a:pt x="1555" y="1669"/>
                  </a:cubicBezTo>
                  <a:cubicBezTo>
                    <a:pt x="1567" y="1662"/>
                    <a:pt x="1578" y="1653"/>
                    <a:pt x="1589" y="1643"/>
                  </a:cubicBezTo>
                  <a:cubicBezTo>
                    <a:pt x="1668" y="1567"/>
                    <a:pt x="1672" y="1442"/>
                    <a:pt x="1597" y="1363"/>
                  </a:cubicBezTo>
                  <a:lnTo>
                    <a:pt x="364" y="62"/>
                  </a:lnTo>
                  <a:cubicBezTo>
                    <a:pt x="325" y="21"/>
                    <a:pt x="27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0"/>
            <p:cNvSpPr/>
            <p:nvPr/>
          </p:nvSpPr>
          <p:spPr>
            <a:xfrm>
              <a:off x="4821300" y="5117675"/>
              <a:ext cx="27425" cy="29075"/>
            </a:xfrm>
            <a:custGeom>
              <a:avLst/>
              <a:gdLst/>
              <a:ahLst/>
              <a:cxnLst/>
              <a:rect l="l" t="t" r="r" b="b"/>
              <a:pathLst>
                <a:path w="1097" h="1163" extrusionOk="0">
                  <a:moveTo>
                    <a:pt x="222" y="0"/>
                  </a:moveTo>
                  <a:cubicBezTo>
                    <a:pt x="177" y="0"/>
                    <a:pt x="131" y="16"/>
                    <a:pt x="94" y="48"/>
                  </a:cubicBezTo>
                  <a:cubicBezTo>
                    <a:pt x="10" y="119"/>
                    <a:pt x="0" y="243"/>
                    <a:pt x="71" y="327"/>
                  </a:cubicBezTo>
                  <a:lnTo>
                    <a:pt x="725" y="1093"/>
                  </a:lnTo>
                  <a:cubicBezTo>
                    <a:pt x="763" y="1138"/>
                    <a:pt x="818" y="1162"/>
                    <a:pt x="875" y="1162"/>
                  </a:cubicBezTo>
                  <a:cubicBezTo>
                    <a:pt x="909" y="1162"/>
                    <a:pt x="945" y="1153"/>
                    <a:pt x="977" y="1134"/>
                  </a:cubicBezTo>
                  <a:cubicBezTo>
                    <a:pt x="985" y="1127"/>
                    <a:pt x="995" y="1121"/>
                    <a:pt x="1003" y="1115"/>
                  </a:cubicBezTo>
                  <a:cubicBezTo>
                    <a:pt x="1086" y="1044"/>
                    <a:pt x="1096" y="918"/>
                    <a:pt x="1025" y="836"/>
                  </a:cubicBezTo>
                  <a:lnTo>
                    <a:pt x="373" y="70"/>
                  </a:lnTo>
                  <a:cubicBezTo>
                    <a:pt x="334" y="24"/>
                    <a:pt x="278"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0"/>
            <p:cNvSpPr/>
            <p:nvPr/>
          </p:nvSpPr>
          <p:spPr>
            <a:xfrm>
              <a:off x="4879850" y="5085775"/>
              <a:ext cx="52925" cy="52725"/>
            </a:xfrm>
            <a:custGeom>
              <a:avLst/>
              <a:gdLst/>
              <a:ahLst/>
              <a:cxnLst/>
              <a:rect l="l" t="t" r="r" b="b"/>
              <a:pathLst>
                <a:path w="2117" h="2109" extrusionOk="0">
                  <a:moveTo>
                    <a:pt x="218" y="0"/>
                  </a:moveTo>
                  <a:cubicBezTo>
                    <a:pt x="168" y="0"/>
                    <a:pt x="118" y="19"/>
                    <a:pt x="80" y="57"/>
                  </a:cubicBezTo>
                  <a:cubicBezTo>
                    <a:pt x="3" y="131"/>
                    <a:pt x="0" y="254"/>
                    <a:pt x="74" y="333"/>
                  </a:cubicBezTo>
                  <a:lnTo>
                    <a:pt x="1745" y="2049"/>
                  </a:lnTo>
                  <a:cubicBezTo>
                    <a:pt x="1783" y="2088"/>
                    <a:pt x="1834" y="2108"/>
                    <a:pt x="1886" y="2108"/>
                  </a:cubicBezTo>
                  <a:cubicBezTo>
                    <a:pt x="1921" y="2108"/>
                    <a:pt x="1956" y="2099"/>
                    <a:pt x="1988" y="2081"/>
                  </a:cubicBezTo>
                  <a:cubicBezTo>
                    <a:pt x="2096" y="2014"/>
                    <a:pt x="2116" y="1865"/>
                    <a:pt x="2028" y="1773"/>
                  </a:cubicBezTo>
                  <a:lnTo>
                    <a:pt x="357" y="57"/>
                  </a:lnTo>
                  <a:cubicBezTo>
                    <a:pt x="318" y="19"/>
                    <a:pt x="268"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0"/>
            <p:cNvSpPr/>
            <p:nvPr/>
          </p:nvSpPr>
          <p:spPr>
            <a:xfrm>
              <a:off x="4923450" y="5076625"/>
              <a:ext cx="49125" cy="57925"/>
            </a:xfrm>
            <a:custGeom>
              <a:avLst/>
              <a:gdLst/>
              <a:ahLst/>
              <a:cxnLst/>
              <a:rect l="l" t="t" r="r" b="b"/>
              <a:pathLst>
                <a:path w="1965" h="2317" extrusionOk="0">
                  <a:moveTo>
                    <a:pt x="224" y="1"/>
                  </a:moveTo>
                  <a:cubicBezTo>
                    <a:pt x="180" y="1"/>
                    <a:pt x="137" y="15"/>
                    <a:pt x="100" y="44"/>
                  </a:cubicBezTo>
                  <a:cubicBezTo>
                    <a:pt x="16" y="111"/>
                    <a:pt x="1" y="236"/>
                    <a:pt x="68" y="322"/>
                  </a:cubicBezTo>
                  <a:lnTo>
                    <a:pt x="1587" y="2242"/>
                  </a:lnTo>
                  <a:cubicBezTo>
                    <a:pt x="1625" y="2290"/>
                    <a:pt x="1682" y="2316"/>
                    <a:pt x="1741" y="2316"/>
                  </a:cubicBezTo>
                  <a:cubicBezTo>
                    <a:pt x="1776" y="2316"/>
                    <a:pt x="1811" y="2307"/>
                    <a:pt x="1842" y="2288"/>
                  </a:cubicBezTo>
                  <a:cubicBezTo>
                    <a:pt x="1850" y="2284"/>
                    <a:pt x="1857" y="2279"/>
                    <a:pt x="1864" y="2274"/>
                  </a:cubicBezTo>
                  <a:cubicBezTo>
                    <a:pt x="1950" y="2207"/>
                    <a:pt x="1965" y="2082"/>
                    <a:pt x="1897" y="1996"/>
                  </a:cubicBezTo>
                  <a:lnTo>
                    <a:pt x="378" y="76"/>
                  </a:lnTo>
                  <a:cubicBezTo>
                    <a:pt x="340" y="27"/>
                    <a:pt x="282"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0"/>
            <p:cNvSpPr/>
            <p:nvPr/>
          </p:nvSpPr>
          <p:spPr>
            <a:xfrm>
              <a:off x="4963050" y="5082325"/>
              <a:ext cx="45200" cy="48700"/>
            </a:xfrm>
            <a:custGeom>
              <a:avLst/>
              <a:gdLst/>
              <a:ahLst/>
              <a:cxnLst/>
              <a:rect l="l" t="t" r="r" b="b"/>
              <a:pathLst>
                <a:path w="1808" h="1948" extrusionOk="0">
                  <a:moveTo>
                    <a:pt x="221" y="0"/>
                  </a:moveTo>
                  <a:cubicBezTo>
                    <a:pt x="174" y="0"/>
                    <a:pt x="128" y="17"/>
                    <a:pt x="90" y="50"/>
                  </a:cubicBezTo>
                  <a:cubicBezTo>
                    <a:pt x="9" y="121"/>
                    <a:pt x="0" y="243"/>
                    <a:pt x="70" y="326"/>
                  </a:cubicBezTo>
                  <a:lnTo>
                    <a:pt x="1438" y="1881"/>
                  </a:lnTo>
                  <a:cubicBezTo>
                    <a:pt x="1477" y="1925"/>
                    <a:pt x="1531" y="1948"/>
                    <a:pt x="1587" y="1948"/>
                  </a:cubicBezTo>
                  <a:cubicBezTo>
                    <a:pt x="1621" y="1948"/>
                    <a:pt x="1656" y="1939"/>
                    <a:pt x="1687" y="1920"/>
                  </a:cubicBezTo>
                  <a:cubicBezTo>
                    <a:pt x="1697" y="1914"/>
                    <a:pt x="1707" y="1907"/>
                    <a:pt x="1717" y="1899"/>
                  </a:cubicBezTo>
                  <a:cubicBezTo>
                    <a:pt x="1798" y="1827"/>
                    <a:pt x="1807" y="1701"/>
                    <a:pt x="1735" y="1620"/>
                  </a:cubicBezTo>
                  <a:lnTo>
                    <a:pt x="367" y="65"/>
                  </a:lnTo>
                  <a:cubicBezTo>
                    <a:pt x="328" y="22"/>
                    <a:pt x="274"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215;p30"/>
          <p:cNvSpPr/>
          <p:nvPr/>
        </p:nvSpPr>
        <p:spPr>
          <a:xfrm rot="5400000">
            <a:off x="7142699" y="2524851"/>
            <a:ext cx="3103352" cy="12200"/>
          </a:xfrm>
          <a:custGeom>
            <a:avLst/>
            <a:gdLst/>
            <a:ahLst/>
            <a:cxnLst/>
            <a:rect l="l" t="t" r="r" b="b"/>
            <a:pathLst>
              <a:path w="87622" h="488" extrusionOk="0">
                <a:moveTo>
                  <a:pt x="244" y="0"/>
                </a:moveTo>
                <a:cubicBezTo>
                  <a:pt x="111" y="0"/>
                  <a:pt x="1" y="110"/>
                  <a:pt x="1" y="244"/>
                </a:cubicBezTo>
                <a:cubicBezTo>
                  <a:pt x="1" y="378"/>
                  <a:pt x="111" y="488"/>
                  <a:pt x="244" y="488"/>
                </a:cubicBezTo>
                <a:lnTo>
                  <a:pt x="87377" y="488"/>
                </a:lnTo>
                <a:cubicBezTo>
                  <a:pt x="87512" y="488"/>
                  <a:pt x="87621" y="378"/>
                  <a:pt x="87621" y="244"/>
                </a:cubicBezTo>
                <a:cubicBezTo>
                  <a:pt x="87621" y="110"/>
                  <a:pt x="87512" y="0"/>
                  <a:pt x="87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0"/>
          <p:cNvSpPr/>
          <p:nvPr/>
        </p:nvSpPr>
        <p:spPr>
          <a:xfrm rot="5400000">
            <a:off x="7082217" y="2524881"/>
            <a:ext cx="3102892" cy="12175"/>
          </a:xfrm>
          <a:custGeom>
            <a:avLst/>
            <a:gdLst/>
            <a:ahLst/>
            <a:cxnLst/>
            <a:rect l="l" t="t" r="r" b="b"/>
            <a:pathLst>
              <a:path w="87609" h="487" extrusionOk="0">
                <a:moveTo>
                  <a:pt x="237" y="0"/>
                </a:moveTo>
                <a:cubicBezTo>
                  <a:pt x="105" y="3"/>
                  <a:pt x="0" y="111"/>
                  <a:pt x="0" y="244"/>
                </a:cubicBezTo>
                <a:cubicBezTo>
                  <a:pt x="0" y="376"/>
                  <a:pt x="105" y="484"/>
                  <a:pt x="237" y="487"/>
                </a:cubicBezTo>
                <a:lnTo>
                  <a:pt x="87370" y="487"/>
                </a:lnTo>
                <a:cubicBezTo>
                  <a:pt x="87502" y="484"/>
                  <a:pt x="87608" y="376"/>
                  <a:pt x="87608" y="244"/>
                </a:cubicBezTo>
                <a:cubicBezTo>
                  <a:pt x="87608" y="111"/>
                  <a:pt x="87502" y="3"/>
                  <a:pt x="87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 name="Google Shape;217;p30"/>
          <p:cNvGrpSpPr/>
          <p:nvPr/>
        </p:nvGrpSpPr>
        <p:grpSpPr>
          <a:xfrm rot="-6496204" flipH="1">
            <a:off x="7797969" y="3982720"/>
            <a:ext cx="1053062" cy="806084"/>
            <a:chOff x="4792850" y="4669675"/>
            <a:chExt cx="1053050" cy="806075"/>
          </a:xfrm>
        </p:grpSpPr>
        <p:sp>
          <p:nvSpPr>
            <p:cNvPr id="218" name="Google Shape;218;p30"/>
            <p:cNvSpPr/>
            <p:nvPr/>
          </p:nvSpPr>
          <p:spPr>
            <a:xfrm>
              <a:off x="5308900" y="5274925"/>
              <a:ext cx="537000" cy="181150"/>
            </a:xfrm>
            <a:custGeom>
              <a:avLst/>
              <a:gdLst/>
              <a:ahLst/>
              <a:cxnLst/>
              <a:rect l="l" t="t" r="r" b="b"/>
              <a:pathLst>
                <a:path w="21480" h="7246" extrusionOk="0">
                  <a:moveTo>
                    <a:pt x="990" y="0"/>
                  </a:moveTo>
                  <a:cubicBezTo>
                    <a:pt x="726" y="0"/>
                    <a:pt x="460" y="10"/>
                    <a:pt x="192" y="31"/>
                  </a:cubicBezTo>
                  <a:cubicBezTo>
                    <a:pt x="83" y="39"/>
                    <a:pt x="0" y="135"/>
                    <a:pt x="9" y="244"/>
                  </a:cubicBezTo>
                  <a:cubicBezTo>
                    <a:pt x="17" y="348"/>
                    <a:pt x="104" y="427"/>
                    <a:pt x="206" y="427"/>
                  </a:cubicBezTo>
                  <a:cubicBezTo>
                    <a:pt x="212" y="427"/>
                    <a:pt x="217" y="427"/>
                    <a:pt x="223" y="426"/>
                  </a:cubicBezTo>
                  <a:cubicBezTo>
                    <a:pt x="480" y="407"/>
                    <a:pt x="734" y="397"/>
                    <a:pt x="987" y="397"/>
                  </a:cubicBezTo>
                  <a:cubicBezTo>
                    <a:pt x="4832" y="397"/>
                    <a:pt x="8300" y="2605"/>
                    <a:pt x="11120" y="4401"/>
                  </a:cubicBezTo>
                  <a:cubicBezTo>
                    <a:pt x="11721" y="4782"/>
                    <a:pt x="12288" y="5144"/>
                    <a:pt x="12823" y="5461"/>
                  </a:cubicBezTo>
                  <a:cubicBezTo>
                    <a:pt x="15206" y="6870"/>
                    <a:pt x="17228" y="7245"/>
                    <a:pt x="18704" y="7245"/>
                  </a:cubicBezTo>
                  <a:cubicBezTo>
                    <a:pt x="20312" y="7245"/>
                    <a:pt x="21272" y="6801"/>
                    <a:pt x="21346" y="6765"/>
                  </a:cubicBezTo>
                  <a:cubicBezTo>
                    <a:pt x="21351" y="6762"/>
                    <a:pt x="21356" y="6759"/>
                    <a:pt x="21361" y="6756"/>
                  </a:cubicBezTo>
                  <a:lnTo>
                    <a:pt x="21360" y="6756"/>
                  </a:lnTo>
                  <a:cubicBezTo>
                    <a:pt x="21448" y="6701"/>
                    <a:pt x="21479" y="6587"/>
                    <a:pt x="21430" y="6494"/>
                  </a:cubicBezTo>
                  <a:cubicBezTo>
                    <a:pt x="21395" y="6428"/>
                    <a:pt x="21326" y="6390"/>
                    <a:pt x="21255" y="6390"/>
                  </a:cubicBezTo>
                  <a:cubicBezTo>
                    <a:pt x="21228" y="6390"/>
                    <a:pt x="21199" y="6396"/>
                    <a:pt x="21173" y="6408"/>
                  </a:cubicBezTo>
                  <a:cubicBezTo>
                    <a:pt x="21156" y="6417"/>
                    <a:pt x="20248" y="6837"/>
                    <a:pt x="18704" y="6837"/>
                  </a:cubicBezTo>
                  <a:cubicBezTo>
                    <a:pt x="17283" y="6837"/>
                    <a:pt x="15323" y="6481"/>
                    <a:pt x="13024" y="5120"/>
                  </a:cubicBezTo>
                  <a:cubicBezTo>
                    <a:pt x="12495" y="4807"/>
                    <a:pt x="11929" y="4448"/>
                    <a:pt x="11332" y="4066"/>
                  </a:cubicBezTo>
                  <a:cubicBezTo>
                    <a:pt x="8468" y="2242"/>
                    <a:pt x="4947" y="0"/>
                    <a:pt x="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0"/>
            <p:cNvSpPr/>
            <p:nvPr/>
          </p:nvSpPr>
          <p:spPr>
            <a:xfrm>
              <a:off x="5017375" y="5120375"/>
              <a:ext cx="414725" cy="178875"/>
            </a:xfrm>
            <a:custGeom>
              <a:avLst/>
              <a:gdLst/>
              <a:ahLst/>
              <a:cxnLst/>
              <a:rect l="l" t="t" r="r" b="b"/>
              <a:pathLst>
                <a:path w="16589" h="7155" extrusionOk="0">
                  <a:moveTo>
                    <a:pt x="613" y="0"/>
                  </a:moveTo>
                  <a:cubicBezTo>
                    <a:pt x="470" y="0"/>
                    <a:pt x="332" y="2"/>
                    <a:pt x="198" y="4"/>
                  </a:cubicBezTo>
                  <a:cubicBezTo>
                    <a:pt x="88" y="7"/>
                    <a:pt x="1" y="97"/>
                    <a:pt x="3" y="206"/>
                  </a:cubicBezTo>
                  <a:cubicBezTo>
                    <a:pt x="6" y="313"/>
                    <a:pt x="93" y="400"/>
                    <a:pt x="201" y="400"/>
                  </a:cubicBezTo>
                  <a:cubicBezTo>
                    <a:pt x="202" y="400"/>
                    <a:pt x="204" y="400"/>
                    <a:pt x="205" y="400"/>
                  </a:cubicBezTo>
                  <a:cubicBezTo>
                    <a:pt x="337" y="397"/>
                    <a:pt x="473" y="396"/>
                    <a:pt x="613" y="396"/>
                  </a:cubicBezTo>
                  <a:cubicBezTo>
                    <a:pt x="4210" y="396"/>
                    <a:pt x="10655" y="1333"/>
                    <a:pt x="16215" y="7094"/>
                  </a:cubicBezTo>
                  <a:cubicBezTo>
                    <a:pt x="16254" y="7133"/>
                    <a:pt x="16306" y="7154"/>
                    <a:pt x="16358" y="7154"/>
                  </a:cubicBezTo>
                  <a:cubicBezTo>
                    <a:pt x="16393" y="7154"/>
                    <a:pt x="16428" y="7145"/>
                    <a:pt x="16460" y="7126"/>
                  </a:cubicBezTo>
                  <a:cubicBezTo>
                    <a:pt x="16568" y="7060"/>
                    <a:pt x="16588" y="6910"/>
                    <a:pt x="16501" y="6819"/>
                  </a:cubicBezTo>
                  <a:cubicBezTo>
                    <a:pt x="10840" y="953"/>
                    <a:pt x="4276"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0"/>
            <p:cNvSpPr/>
            <p:nvPr/>
          </p:nvSpPr>
          <p:spPr>
            <a:xfrm>
              <a:off x="5217450" y="4700325"/>
              <a:ext cx="336725" cy="659550"/>
            </a:xfrm>
            <a:custGeom>
              <a:avLst/>
              <a:gdLst/>
              <a:ahLst/>
              <a:cxnLst/>
              <a:rect l="l" t="t" r="r" b="b"/>
              <a:pathLst>
                <a:path w="13469" h="26382" extrusionOk="0">
                  <a:moveTo>
                    <a:pt x="7621" y="1"/>
                  </a:moveTo>
                  <a:cubicBezTo>
                    <a:pt x="7551" y="1"/>
                    <a:pt x="7484" y="37"/>
                    <a:pt x="7448" y="103"/>
                  </a:cubicBezTo>
                  <a:cubicBezTo>
                    <a:pt x="1" y="14445"/>
                    <a:pt x="12974" y="26215"/>
                    <a:pt x="13105" y="26332"/>
                  </a:cubicBezTo>
                  <a:cubicBezTo>
                    <a:pt x="13142" y="26365"/>
                    <a:pt x="13189" y="26382"/>
                    <a:pt x="13237" y="26382"/>
                  </a:cubicBezTo>
                  <a:cubicBezTo>
                    <a:pt x="13272" y="26382"/>
                    <a:pt x="13307" y="26373"/>
                    <a:pt x="13339" y="26353"/>
                  </a:cubicBezTo>
                  <a:lnTo>
                    <a:pt x="13340" y="26353"/>
                  </a:lnTo>
                  <a:cubicBezTo>
                    <a:pt x="13453" y="26285"/>
                    <a:pt x="13468" y="26124"/>
                    <a:pt x="13370" y="26035"/>
                  </a:cubicBezTo>
                  <a:cubicBezTo>
                    <a:pt x="13239" y="25921"/>
                    <a:pt x="493" y="14356"/>
                    <a:pt x="7799" y="285"/>
                  </a:cubicBezTo>
                  <a:cubicBezTo>
                    <a:pt x="7846" y="189"/>
                    <a:pt x="7807" y="72"/>
                    <a:pt x="7712" y="23"/>
                  </a:cubicBezTo>
                  <a:cubicBezTo>
                    <a:pt x="7683" y="8"/>
                    <a:pt x="7652" y="1"/>
                    <a:pt x="7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0"/>
            <p:cNvSpPr/>
            <p:nvPr/>
          </p:nvSpPr>
          <p:spPr>
            <a:xfrm>
              <a:off x="5338375" y="5364375"/>
              <a:ext cx="281625" cy="111000"/>
            </a:xfrm>
            <a:custGeom>
              <a:avLst/>
              <a:gdLst/>
              <a:ahLst/>
              <a:cxnLst/>
              <a:rect l="l" t="t" r="r" b="b"/>
              <a:pathLst>
                <a:path w="11265" h="4440" extrusionOk="0">
                  <a:moveTo>
                    <a:pt x="6244" y="397"/>
                  </a:moveTo>
                  <a:cubicBezTo>
                    <a:pt x="7816" y="397"/>
                    <a:pt x="9447" y="873"/>
                    <a:pt x="10786" y="2314"/>
                  </a:cubicBezTo>
                  <a:cubicBezTo>
                    <a:pt x="10396" y="2728"/>
                    <a:pt x="8962" y="4044"/>
                    <a:pt x="6448" y="4044"/>
                  </a:cubicBezTo>
                  <a:cubicBezTo>
                    <a:pt x="4908" y="4044"/>
                    <a:pt x="2963" y="3550"/>
                    <a:pt x="604" y="2052"/>
                  </a:cubicBezTo>
                  <a:cubicBezTo>
                    <a:pt x="1381" y="1609"/>
                    <a:pt x="3737" y="397"/>
                    <a:pt x="6244" y="397"/>
                  </a:cubicBezTo>
                  <a:close/>
                  <a:moveTo>
                    <a:pt x="6255" y="1"/>
                  </a:moveTo>
                  <a:cubicBezTo>
                    <a:pt x="3081" y="1"/>
                    <a:pt x="166" y="1849"/>
                    <a:pt x="122" y="1878"/>
                  </a:cubicBezTo>
                  <a:cubicBezTo>
                    <a:pt x="2" y="1956"/>
                    <a:pt x="1" y="2131"/>
                    <a:pt x="121" y="2209"/>
                  </a:cubicBezTo>
                  <a:cubicBezTo>
                    <a:pt x="2668" y="3888"/>
                    <a:pt x="4775" y="4439"/>
                    <a:pt x="6442" y="4439"/>
                  </a:cubicBezTo>
                  <a:cubicBezTo>
                    <a:pt x="7946" y="4439"/>
                    <a:pt x="9093" y="3991"/>
                    <a:pt x="9884" y="3519"/>
                  </a:cubicBezTo>
                  <a:cubicBezTo>
                    <a:pt x="10755" y="2999"/>
                    <a:pt x="11195" y="2450"/>
                    <a:pt x="11207" y="2434"/>
                  </a:cubicBezTo>
                  <a:cubicBezTo>
                    <a:pt x="11265" y="2358"/>
                    <a:pt x="11262" y="2253"/>
                    <a:pt x="11199" y="2182"/>
                  </a:cubicBezTo>
                  <a:cubicBezTo>
                    <a:pt x="9748" y="537"/>
                    <a:pt x="7964" y="1"/>
                    <a:pt x="6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0"/>
            <p:cNvSpPr/>
            <p:nvPr/>
          </p:nvSpPr>
          <p:spPr>
            <a:xfrm>
              <a:off x="5050375" y="5243850"/>
              <a:ext cx="269175" cy="119125"/>
            </a:xfrm>
            <a:custGeom>
              <a:avLst/>
              <a:gdLst/>
              <a:ahLst/>
              <a:cxnLst/>
              <a:rect l="l" t="t" r="r" b="b"/>
              <a:pathLst>
                <a:path w="10767" h="4765" extrusionOk="0">
                  <a:moveTo>
                    <a:pt x="6941" y="397"/>
                  </a:moveTo>
                  <a:cubicBezTo>
                    <a:pt x="8073" y="397"/>
                    <a:pt x="9230" y="706"/>
                    <a:pt x="10304" y="1529"/>
                  </a:cubicBezTo>
                  <a:cubicBezTo>
                    <a:pt x="10012" y="2111"/>
                    <a:pt x="8699" y="4328"/>
                    <a:pt x="5618" y="4368"/>
                  </a:cubicBezTo>
                  <a:cubicBezTo>
                    <a:pt x="5566" y="4369"/>
                    <a:pt x="5515" y="4369"/>
                    <a:pt x="5465" y="4369"/>
                  </a:cubicBezTo>
                  <a:cubicBezTo>
                    <a:pt x="2687" y="4369"/>
                    <a:pt x="1059" y="3409"/>
                    <a:pt x="537" y="3040"/>
                  </a:cubicBezTo>
                  <a:cubicBezTo>
                    <a:pt x="1264" y="2453"/>
                    <a:pt x="4020" y="397"/>
                    <a:pt x="6941" y="397"/>
                  </a:cubicBezTo>
                  <a:close/>
                  <a:moveTo>
                    <a:pt x="6953" y="1"/>
                  </a:moveTo>
                  <a:cubicBezTo>
                    <a:pt x="3408" y="1"/>
                    <a:pt x="134" y="2859"/>
                    <a:pt x="90" y="2898"/>
                  </a:cubicBezTo>
                  <a:cubicBezTo>
                    <a:pt x="0" y="2976"/>
                    <a:pt x="0" y="3115"/>
                    <a:pt x="89" y="3195"/>
                  </a:cubicBezTo>
                  <a:cubicBezTo>
                    <a:pt x="161" y="3260"/>
                    <a:pt x="1882" y="4764"/>
                    <a:pt x="5457" y="4764"/>
                  </a:cubicBezTo>
                  <a:cubicBezTo>
                    <a:pt x="5512" y="4764"/>
                    <a:pt x="5567" y="4764"/>
                    <a:pt x="5623" y="4763"/>
                  </a:cubicBezTo>
                  <a:cubicBezTo>
                    <a:pt x="6815" y="4748"/>
                    <a:pt x="7765" y="4418"/>
                    <a:pt x="8507" y="3975"/>
                  </a:cubicBezTo>
                  <a:cubicBezTo>
                    <a:pt x="10091" y="3030"/>
                    <a:pt x="10723" y="1568"/>
                    <a:pt x="10733" y="1546"/>
                  </a:cubicBezTo>
                  <a:cubicBezTo>
                    <a:pt x="10766" y="1465"/>
                    <a:pt x="10743" y="1371"/>
                    <a:pt x="10674" y="1317"/>
                  </a:cubicBezTo>
                  <a:cubicBezTo>
                    <a:pt x="9486" y="356"/>
                    <a:pt x="8203" y="1"/>
                    <a:pt x="6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0"/>
            <p:cNvSpPr/>
            <p:nvPr/>
          </p:nvSpPr>
          <p:spPr>
            <a:xfrm>
              <a:off x="4792850" y="5076550"/>
              <a:ext cx="234650" cy="115075"/>
            </a:xfrm>
            <a:custGeom>
              <a:avLst/>
              <a:gdLst/>
              <a:ahLst/>
              <a:cxnLst/>
              <a:rect l="l" t="t" r="r" b="b"/>
              <a:pathLst>
                <a:path w="9386" h="4603" extrusionOk="0">
                  <a:moveTo>
                    <a:pt x="5628" y="396"/>
                  </a:moveTo>
                  <a:cubicBezTo>
                    <a:pt x="5679" y="396"/>
                    <a:pt x="5730" y="396"/>
                    <a:pt x="5781" y="398"/>
                  </a:cubicBezTo>
                  <a:cubicBezTo>
                    <a:pt x="6985" y="439"/>
                    <a:pt x="8058" y="984"/>
                    <a:pt x="8973" y="2016"/>
                  </a:cubicBezTo>
                  <a:cubicBezTo>
                    <a:pt x="8918" y="2295"/>
                    <a:pt x="8669" y="3223"/>
                    <a:pt x="7682" y="3778"/>
                  </a:cubicBezTo>
                  <a:cubicBezTo>
                    <a:pt x="7257" y="4014"/>
                    <a:pt x="6653" y="4199"/>
                    <a:pt x="5805" y="4199"/>
                  </a:cubicBezTo>
                  <a:cubicBezTo>
                    <a:pt x="4611" y="4199"/>
                    <a:pt x="2932" y="3833"/>
                    <a:pt x="583" y="2729"/>
                  </a:cubicBezTo>
                  <a:cubicBezTo>
                    <a:pt x="1237" y="2138"/>
                    <a:pt x="3360" y="396"/>
                    <a:pt x="5628" y="396"/>
                  </a:cubicBezTo>
                  <a:close/>
                  <a:moveTo>
                    <a:pt x="5626" y="0"/>
                  </a:moveTo>
                  <a:cubicBezTo>
                    <a:pt x="2746" y="0"/>
                    <a:pt x="205" y="2534"/>
                    <a:pt x="96" y="2644"/>
                  </a:cubicBezTo>
                  <a:cubicBezTo>
                    <a:pt x="1" y="2741"/>
                    <a:pt x="28" y="2902"/>
                    <a:pt x="151" y="2962"/>
                  </a:cubicBezTo>
                  <a:cubicBezTo>
                    <a:pt x="2414" y="4055"/>
                    <a:pt x="4303" y="4603"/>
                    <a:pt x="5798" y="4603"/>
                  </a:cubicBezTo>
                  <a:cubicBezTo>
                    <a:pt x="6606" y="4603"/>
                    <a:pt x="7299" y="4443"/>
                    <a:pt x="7874" y="4123"/>
                  </a:cubicBezTo>
                  <a:cubicBezTo>
                    <a:pt x="7903" y="4107"/>
                    <a:pt x="7932" y="4091"/>
                    <a:pt x="7959" y="4074"/>
                  </a:cubicBezTo>
                  <a:cubicBezTo>
                    <a:pt x="9225" y="3319"/>
                    <a:pt x="9373" y="2032"/>
                    <a:pt x="9379" y="1976"/>
                  </a:cubicBezTo>
                  <a:cubicBezTo>
                    <a:pt x="9386" y="1922"/>
                    <a:pt x="9368" y="1867"/>
                    <a:pt x="9333" y="1826"/>
                  </a:cubicBezTo>
                  <a:cubicBezTo>
                    <a:pt x="8330" y="663"/>
                    <a:pt x="7140" y="49"/>
                    <a:pt x="5794" y="3"/>
                  </a:cubicBezTo>
                  <a:cubicBezTo>
                    <a:pt x="5738" y="1"/>
                    <a:pt x="5682" y="0"/>
                    <a:pt x="56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0"/>
            <p:cNvSpPr/>
            <p:nvPr/>
          </p:nvSpPr>
          <p:spPr>
            <a:xfrm>
              <a:off x="5395025" y="5028600"/>
              <a:ext cx="292600" cy="322275"/>
            </a:xfrm>
            <a:custGeom>
              <a:avLst/>
              <a:gdLst/>
              <a:ahLst/>
              <a:cxnLst/>
              <a:rect l="l" t="t" r="r" b="b"/>
              <a:pathLst>
                <a:path w="11704" h="12891" extrusionOk="0">
                  <a:moveTo>
                    <a:pt x="4673" y="521"/>
                  </a:moveTo>
                  <a:lnTo>
                    <a:pt x="4673" y="521"/>
                  </a:lnTo>
                  <a:cubicBezTo>
                    <a:pt x="5723" y="1506"/>
                    <a:pt x="10627" y="6611"/>
                    <a:pt x="6586" y="12423"/>
                  </a:cubicBezTo>
                  <a:cubicBezTo>
                    <a:pt x="5667" y="11793"/>
                    <a:pt x="996" y="8111"/>
                    <a:pt x="4673" y="521"/>
                  </a:cubicBezTo>
                  <a:close/>
                  <a:moveTo>
                    <a:pt x="4614" y="0"/>
                  </a:moveTo>
                  <a:cubicBezTo>
                    <a:pt x="4600" y="0"/>
                    <a:pt x="4586" y="1"/>
                    <a:pt x="4572" y="4"/>
                  </a:cubicBezTo>
                  <a:cubicBezTo>
                    <a:pt x="4513" y="16"/>
                    <a:pt x="4462" y="54"/>
                    <a:pt x="4436" y="109"/>
                  </a:cubicBezTo>
                  <a:cubicBezTo>
                    <a:pt x="1" y="8948"/>
                    <a:pt x="6474" y="12826"/>
                    <a:pt x="6540" y="12863"/>
                  </a:cubicBezTo>
                  <a:cubicBezTo>
                    <a:pt x="6571" y="12881"/>
                    <a:pt x="6605" y="12890"/>
                    <a:pt x="6639" y="12890"/>
                  </a:cubicBezTo>
                  <a:cubicBezTo>
                    <a:pt x="6674" y="12890"/>
                    <a:pt x="6709" y="12881"/>
                    <a:pt x="6741" y="12862"/>
                  </a:cubicBezTo>
                  <a:cubicBezTo>
                    <a:pt x="6763" y="12848"/>
                    <a:pt x="6783" y="12830"/>
                    <a:pt x="6799" y="12808"/>
                  </a:cubicBezTo>
                  <a:cubicBezTo>
                    <a:pt x="11704" y="6004"/>
                    <a:pt x="4810" y="105"/>
                    <a:pt x="4739" y="45"/>
                  </a:cubicBezTo>
                  <a:cubicBezTo>
                    <a:pt x="4704" y="16"/>
                    <a:pt x="4659" y="0"/>
                    <a:pt x="4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0"/>
            <p:cNvSpPr/>
            <p:nvPr/>
          </p:nvSpPr>
          <p:spPr>
            <a:xfrm>
              <a:off x="5172200" y="4984900"/>
              <a:ext cx="222700" cy="147200"/>
            </a:xfrm>
            <a:custGeom>
              <a:avLst/>
              <a:gdLst/>
              <a:ahLst/>
              <a:cxnLst/>
              <a:rect l="l" t="t" r="r" b="b"/>
              <a:pathLst>
                <a:path w="8908" h="5888" extrusionOk="0">
                  <a:moveTo>
                    <a:pt x="204" y="1"/>
                  </a:moveTo>
                  <a:cubicBezTo>
                    <a:pt x="101" y="1"/>
                    <a:pt x="12" y="82"/>
                    <a:pt x="6" y="187"/>
                  </a:cubicBezTo>
                  <a:cubicBezTo>
                    <a:pt x="0" y="298"/>
                    <a:pt x="85" y="392"/>
                    <a:pt x="196" y="397"/>
                  </a:cubicBezTo>
                  <a:cubicBezTo>
                    <a:pt x="251" y="401"/>
                    <a:pt x="5713" y="782"/>
                    <a:pt x="8508" y="5786"/>
                  </a:cubicBezTo>
                  <a:cubicBezTo>
                    <a:pt x="8545" y="5851"/>
                    <a:pt x="8612" y="5888"/>
                    <a:pt x="8681" y="5888"/>
                  </a:cubicBezTo>
                  <a:cubicBezTo>
                    <a:pt x="8714" y="5888"/>
                    <a:pt x="8747" y="5880"/>
                    <a:pt x="8778" y="5862"/>
                  </a:cubicBezTo>
                  <a:lnTo>
                    <a:pt x="8783" y="5859"/>
                  </a:lnTo>
                  <a:cubicBezTo>
                    <a:pt x="8875" y="5804"/>
                    <a:pt x="8907" y="5687"/>
                    <a:pt x="8855" y="5593"/>
                  </a:cubicBezTo>
                  <a:cubicBezTo>
                    <a:pt x="5953" y="402"/>
                    <a:pt x="277" y="5"/>
                    <a:pt x="220" y="2"/>
                  </a:cubicBezTo>
                  <a:cubicBezTo>
                    <a:pt x="214" y="1"/>
                    <a:pt x="209"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0"/>
            <p:cNvSpPr/>
            <p:nvPr/>
          </p:nvSpPr>
          <p:spPr>
            <a:xfrm>
              <a:off x="5350300" y="4892200"/>
              <a:ext cx="114200" cy="121700"/>
            </a:xfrm>
            <a:custGeom>
              <a:avLst/>
              <a:gdLst/>
              <a:ahLst/>
              <a:cxnLst/>
              <a:rect l="l" t="t" r="r" b="b"/>
              <a:pathLst>
                <a:path w="4568" h="4868" extrusionOk="0">
                  <a:moveTo>
                    <a:pt x="4358" y="1"/>
                  </a:moveTo>
                  <a:cubicBezTo>
                    <a:pt x="4350" y="1"/>
                    <a:pt x="4342" y="1"/>
                    <a:pt x="4335" y="2"/>
                  </a:cubicBezTo>
                  <a:cubicBezTo>
                    <a:pt x="4296" y="7"/>
                    <a:pt x="415" y="593"/>
                    <a:pt x="13" y="4650"/>
                  </a:cubicBezTo>
                  <a:cubicBezTo>
                    <a:pt x="0" y="4774"/>
                    <a:pt x="100" y="4868"/>
                    <a:pt x="210" y="4868"/>
                  </a:cubicBezTo>
                  <a:cubicBezTo>
                    <a:pt x="244" y="4868"/>
                    <a:pt x="279" y="4859"/>
                    <a:pt x="312" y="4839"/>
                  </a:cubicBezTo>
                  <a:cubicBezTo>
                    <a:pt x="366" y="4807"/>
                    <a:pt x="400" y="4751"/>
                    <a:pt x="407" y="4688"/>
                  </a:cubicBezTo>
                  <a:cubicBezTo>
                    <a:pt x="778" y="947"/>
                    <a:pt x="4242" y="416"/>
                    <a:pt x="4390" y="394"/>
                  </a:cubicBezTo>
                  <a:cubicBezTo>
                    <a:pt x="4496" y="376"/>
                    <a:pt x="4568" y="278"/>
                    <a:pt x="4553" y="172"/>
                  </a:cubicBezTo>
                  <a:cubicBezTo>
                    <a:pt x="4540" y="73"/>
                    <a:pt x="4456" y="1"/>
                    <a:pt x="4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0"/>
            <p:cNvSpPr/>
            <p:nvPr/>
          </p:nvSpPr>
          <p:spPr>
            <a:xfrm>
              <a:off x="5258450" y="4736375"/>
              <a:ext cx="102350" cy="128250"/>
            </a:xfrm>
            <a:custGeom>
              <a:avLst/>
              <a:gdLst/>
              <a:ahLst/>
              <a:cxnLst/>
              <a:rect l="l" t="t" r="r" b="b"/>
              <a:pathLst>
                <a:path w="4094" h="5130" extrusionOk="0">
                  <a:moveTo>
                    <a:pt x="215" y="0"/>
                  </a:moveTo>
                  <a:cubicBezTo>
                    <a:pt x="123" y="0"/>
                    <a:pt x="40" y="66"/>
                    <a:pt x="22" y="160"/>
                  </a:cubicBezTo>
                  <a:cubicBezTo>
                    <a:pt x="1" y="267"/>
                    <a:pt x="70" y="371"/>
                    <a:pt x="178" y="392"/>
                  </a:cubicBezTo>
                  <a:cubicBezTo>
                    <a:pt x="210" y="399"/>
                    <a:pt x="3483" y="1085"/>
                    <a:pt x="3694" y="4942"/>
                  </a:cubicBezTo>
                  <a:cubicBezTo>
                    <a:pt x="3701" y="5053"/>
                    <a:pt x="3793" y="5130"/>
                    <a:pt x="3893" y="5130"/>
                  </a:cubicBezTo>
                  <a:cubicBezTo>
                    <a:pt x="3926" y="5130"/>
                    <a:pt x="3961" y="5121"/>
                    <a:pt x="3993" y="5102"/>
                  </a:cubicBezTo>
                  <a:cubicBezTo>
                    <a:pt x="4056" y="5063"/>
                    <a:pt x="4093" y="4995"/>
                    <a:pt x="4089" y="4921"/>
                  </a:cubicBezTo>
                  <a:cubicBezTo>
                    <a:pt x="3863" y="760"/>
                    <a:pt x="290" y="12"/>
                    <a:pt x="254" y="4"/>
                  </a:cubicBezTo>
                  <a:cubicBezTo>
                    <a:pt x="241" y="1"/>
                    <a:pt x="22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0"/>
            <p:cNvSpPr/>
            <p:nvPr/>
          </p:nvSpPr>
          <p:spPr>
            <a:xfrm>
              <a:off x="5223175" y="4702875"/>
              <a:ext cx="81450" cy="76875"/>
            </a:xfrm>
            <a:custGeom>
              <a:avLst/>
              <a:gdLst/>
              <a:ahLst/>
              <a:cxnLst/>
              <a:rect l="l" t="t" r="r" b="b"/>
              <a:pathLst>
                <a:path w="3258" h="3075" extrusionOk="0">
                  <a:moveTo>
                    <a:pt x="1627" y="1"/>
                  </a:moveTo>
                  <a:cubicBezTo>
                    <a:pt x="1135" y="1"/>
                    <a:pt x="651" y="237"/>
                    <a:pt x="354" y="676"/>
                  </a:cubicBezTo>
                  <a:cubicBezTo>
                    <a:pt x="5" y="1189"/>
                    <a:pt x="0" y="1864"/>
                    <a:pt x="342" y="2383"/>
                  </a:cubicBezTo>
                  <a:cubicBezTo>
                    <a:pt x="629" y="2819"/>
                    <a:pt x="1115" y="3075"/>
                    <a:pt x="1626" y="3075"/>
                  </a:cubicBezTo>
                  <a:cubicBezTo>
                    <a:pt x="1722" y="3075"/>
                    <a:pt x="1819" y="3066"/>
                    <a:pt x="1915" y="3047"/>
                  </a:cubicBezTo>
                  <a:cubicBezTo>
                    <a:pt x="2526" y="2930"/>
                    <a:pt x="3005" y="2458"/>
                    <a:pt x="3131" y="1848"/>
                  </a:cubicBezTo>
                  <a:cubicBezTo>
                    <a:pt x="3257" y="1239"/>
                    <a:pt x="3004" y="615"/>
                    <a:pt x="2489" y="267"/>
                  </a:cubicBezTo>
                  <a:cubicBezTo>
                    <a:pt x="2225" y="87"/>
                    <a:pt x="1924"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0"/>
            <p:cNvSpPr/>
            <p:nvPr/>
          </p:nvSpPr>
          <p:spPr>
            <a:xfrm>
              <a:off x="5370500" y="4669675"/>
              <a:ext cx="75150" cy="70975"/>
            </a:xfrm>
            <a:custGeom>
              <a:avLst/>
              <a:gdLst/>
              <a:ahLst/>
              <a:cxnLst/>
              <a:rect l="l" t="t" r="r" b="b"/>
              <a:pathLst>
                <a:path w="3006" h="2839" extrusionOk="0">
                  <a:moveTo>
                    <a:pt x="1502" y="1"/>
                  </a:moveTo>
                  <a:cubicBezTo>
                    <a:pt x="1047" y="1"/>
                    <a:pt x="601" y="219"/>
                    <a:pt x="327" y="623"/>
                  </a:cubicBezTo>
                  <a:cubicBezTo>
                    <a:pt x="4" y="1098"/>
                    <a:pt x="0" y="1721"/>
                    <a:pt x="316" y="2199"/>
                  </a:cubicBezTo>
                  <a:cubicBezTo>
                    <a:pt x="582" y="2603"/>
                    <a:pt x="1030" y="2838"/>
                    <a:pt x="1501" y="2838"/>
                  </a:cubicBezTo>
                  <a:cubicBezTo>
                    <a:pt x="1589" y="2838"/>
                    <a:pt x="1678" y="2830"/>
                    <a:pt x="1767" y="2813"/>
                  </a:cubicBezTo>
                  <a:cubicBezTo>
                    <a:pt x="2331" y="2704"/>
                    <a:pt x="2774" y="2268"/>
                    <a:pt x="2890" y="1706"/>
                  </a:cubicBezTo>
                  <a:cubicBezTo>
                    <a:pt x="3005" y="1144"/>
                    <a:pt x="2772" y="568"/>
                    <a:pt x="2297" y="245"/>
                  </a:cubicBezTo>
                  <a:cubicBezTo>
                    <a:pt x="2053" y="80"/>
                    <a:pt x="1776"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0"/>
            <p:cNvSpPr/>
            <p:nvPr/>
          </p:nvSpPr>
          <p:spPr>
            <a:xfrm>
              <a:off x="5425950" y="4865600"/>
              <a:ext cx="66900" cy="63150"/>
            </a:xfrm>
            <a:custGeom>
              <a:avLst/>
              <a:gdLst/>
              <a:ahLst/>
              <a:cxnLst/>
              <a:rect l="l" t="t" r="r" b="b"/>
              <a:pathLst>
                <a:path w="2676" h="2526" extrusionOk="0">
                  <a:moveTo>
                    <a:pt x="1337" y="0"/>
                  </a:moveTo>
                  <a:cubicBezTo>
                    <a:pt x="933" y="0"/>
                    <a:pt x="536" y="194"/>
                    <a:pt x="292" y="554"/>
                  </a:cubicBezTo>
                  <a:cubicBezTo>
                    <a:pt x="4" y="976"/>
                    <a:pt x="1" y="1530"/>
                    <a:pt x="281" y="1957"/>
                  </a:cubicBezTo>
                  <a:cubicBezTo>
                    <a:pt x="517" y="2317"/>
                    <a:pt x="916" y="2525"/>
                    <a:pt x="1336" y="2525"/>
                  </a:cubicBezTo>
                  <a:cubicBezTo>
                    <a:pt x="1415" y="2525"/>
                    <a:pt x="1495" y="2518"/>
                    <a:pt x="1574" y="2503"/>
                  </a:cubicBezTo>
                  <a:cubicBezTo>
                    <a:pt x="2076" y="2407"/>
                    <a:pt x="2470" y="2018"/>
                    <a:pt x="2573" y="1518"/>
                  </a:cubicBezTo>
                  <a:cubicBezTo>
                    <a:pt x="2675" y="1018"/>
                    <a:pt x="2467" y="505"/>
                    <a:pt x="2044" y="218"/>
                  </a:cubicBezTo>
                  <a:cubicBezTo>
                    <a:pt x="1827" y="71"/>
                    <a:pt x="1581" y="0"/>
                    <a:pt x="1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0"/>
            <p:cNvSpPr/>
            <p:nvPr/>
          </p:nvSpPr>
          <p:spPr>
            <a:xfrm>
              <a:off x="5138300" y="4952925"/>
              <a:ext cx="78300" cy="73925"/>
            </a:xfrm>
            <a:custGeom>
              <a:avLst/>
              <a:gdLst/>
              <a:ahLst/>
              <a:cxnLst/>
              <a:rect l="l" t="t" r="r" b="b"/>
              <a:pathLst>
                <a:path w="3132" h="2957" extrusionOk="0">
                  <a:moveTo>
                    <a:pt x="1565" y="0"/>
                  </a:moveTo>
                  <a:cubicBezTo>
                    <a:pt x="1092" y="0"/>
                    <a:pt x="627" y="227"/>
                    <a:pt x="341" y="648"/>
                  </a:cubicBezTo>
                  <a:cubicBezTo>
                    <a:pt x="6" y="1143"/>
                    <a:pt x="1" y="1792"/>
                    <a:pt x="330" y="2291"/>
                  </a:cubicBezTo>
                  <a:cubicBezTo>
                    <a:pt x="606" y="2712"/>
                    <a:pt x="1073" y="2957"/>
                    <a:pt x="1564" y="2957"/>
                  </a:cubicBezTo>
                  <a:cubicBezTo>
                    <a:pt x="1657" y="2957"/>
                    <a:pt x="1750" y="2948"/>
                    <a:pt x="1843" y="2930"/>
                  </a:cubicBezTo>
                  <a:cubicBezTo>
                    <a:pt x="2430" y="2817"/>
                    <a:pt x="2891" y="2362"/>
                    <a:pt x="3012" y="1777"/>
                  </a:cubicBezTo>
                  <a:cubicBezTo>
                    <a:pt x="3132" y="1191"/>
                    <a:pt x="2889" y="591"/>
                    <a:pt x="2394" y="256"/>
                  </a:cubicBezTo>
                  <a:cubicBezTo>
                    <a:pt x="2139" y="83"/>
                    <a:pt x="1851" y="0"/>
                    <a:pt x="1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0"/>
            <p:cNvSpPr/>
            <p:nvPr/>
          </p:nvSpPr>
          <p:spPr>
            <a:xfrm>
              <a:off x="5230450" y="4872825"/>
              <a:ext cx="62650" cy="59150"/>
            </a:xfrm>
            <a:custGeom>
              <a:avLst/>
              <a:gdLst/>
              <a:ahLst/>
              <a:cxnLst/>
              <a:rect l="l" t="t" r="r" b="b"/>
              <a:pathLst>
                <a:path w="2506" h="2366" extrusionOk="0">
                  <a:moveTo>
                    <a:pt x="1253" y="1"/>
                  </a:moveTo>
                  <a:cubicBezTo>
                    <a:pt x="874" y="1"/>
                    <a:pt x="501" y="183"/>
                    <a:pt x="273" y="520"/>
                  </a:cubicBezTo>
                  <a:cubicBezTo>
                    <a:pt x="5" y="916"/>
                    <a:pt x="1" y="1434"/>
                    <a:pt x="264" y="1833"/>
                  </a:cubicBezTo>
                  <a:cubicBezTo>
                    <a:pt x="485" y="2170"/>
                    <a:pt x="859" y="2366"/>
                    <a:pt x="1251" y="2366"/>
                  </a:cubicBezTo>
                  <a:cubicBezTo>
                    <a:pt x="1325" y="2366"/>
                    <a:pt x="1399" y="2359"/>
                    <a:pt x="1474" y="2345"/>
                  </a:cubicBezTo>
                  <a:cubicBezTo>
                    <a:pt x="1944" y="2255"/>
                    <a:pt x="2313" y="1891"/>
                    <a:pt x="2409" y="1422"/>
                  </a:cubicBezTo>
                  <a:cubicBezTo>
                    <a:pt x="2506" y="954"/>
                    <a:pt x="2310" y="474"/>
                    <a:pt x="1915" y="205"/>
                  </a:cubicBezTo>
                  <a:cubicBezTo>
                    <a:pt x="1712" y="67"/>
                    <a:pt x="1481" y="1"/>
                    <a:pt x="1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0"/>
            <p:cNvSpPr/>
            <p:nvPr/>
          </p:nvSpPr>
          <p:spPr>
            <a:xfrm>
              <a:off x="5404000" y="4991500"/>
              <a:ext cx="55575" cy="52475"/>
            </a:xfrm>
            <a:custGeom>
              <a:avLst/>
              <a:gdLst/>
              <a:ahLst/>
              <a:cxnLst/>
              <a:rect l="l" t="t" r="r" b="b"/>
              <a:pathLst>
                <a:path w="2223" h="2099" extrusionOk="0">
                  <a:moveTo>
                    <a:pt x="1111" y="1"/>
                  </a:moveTo>
                  <a:cubicBezTo>
                    <a:pt x="775" y="1"/>
                    <a:pt x="445" y="162"/>
                    <a:pt x="243" y="461"/>
                  </a:cubicBezTo>
                  <a:cubicBezTo>
                    <a:pt x="4" y="812"/>
                    <a:pt x="1" y="1273"/>
                    <a:pt x="234" y="1627"/>
                  </a:cubicBezTo>
                  <a:cubicBezTo>
                    <a:pt x="430" y="1925"/>
                    <a:pt x="761" y="2098"/>
                    <a:pt x="1110" y="2098"/>
                  </a:cubicBezTo>
                  <a:cubicBezTo>
                    <a:pt x="1175" y="2098"/>
                    <a:pt x="1242" y="2092"/>
                    <a:pt x="1308" y="2079"/>
                  </a:cubicBezTo>
                  <a:cubicBezTo>
                    <a:pt x="1724" y="2000"/>
                    <a:pt x="2052" y="1677"/>
                    <a:pt x="2137" y="1261"/>
                  </a:cubicBezTo>
                  <a:cubicBezTo>
                    <a:pt x="2223" y="846"/>
                    <a:pt x="2050" y="420"/>
                    <a:pt x="1699" y="181"/>
                  </a:cubicBezTo>
                  <a:cubicBezTo>
                    <a:pt x="1519" y="59"/>
                    <a:pt x="1314" y="1"/>
                    <a:pt x="1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0"/>
            <p:cNvSpPr/>
            <p:nvPr/>
          </p:nvSpPr>
          <p:spPr>
            <a:xfrm>
              <a:off x="5351925" y="5311225"/>
              <a:ext cx="54300" cy="51275"/>
            </a:xfrm>
            <a:custGeom>
              <a:avLst/>
              <a:gdLst/>
              <a:ahLst/>
              <a:cxnLst/>
              <a:rect l="l" t="t" r="r" b="b"/>
              <a:pathLst>
                <a:path w="2172" h="2051" extrusionOk="0">
                  <a:moveTo>
                    <a:pt x="1085" y="1"/>
                  </a:moveTo>
                  <a:cubicBezTo>
                    <a:pt x="757" y="1"/>
                    <a:pt x="434" y="158"/>
                    <a:pt x="236" y="451"/>
                  </a:cubicBezTo>
                  <a:cubicBezTo>
                    <a:pt x="3" y="794"/>
                    <a:pt x="0" y="1243"/>
                    <a:pt x="228" y="1589"/>
                  </a:cubicBezTo>
                  <a:cubicBezTo>
                    <a:pt x="419" y="1880"/>
                    <a:pt x="743" y="2050"/>
                    <a:pt x="1085" y="2050"/>
                  </a:cubicBezTo>
                  <a:cubicBezTo>
                    <a:pt x="1148" y="2050"/>
                    <a:pt x="1213" y="2044"/>
                    <a:pt x="1277" y="2032"/>
                  </a:cubicBezTo>
                  <a:cubicBezTo>
                    <a:pt x="1683" y="1954"/>
                    <a:pt x="2004" y="1638"/>
                    <a:pt x="2087" y="1233"/>
                  </a:cubicBezTo>
                  <a:cubicBezTo>
                    <a:pt x="2171" y="826"/>
                    <a:pt x="2001" y="410"/>
                    <a:pt x="1659" y="178"/>
                  </a:cubicBezTo>
                  <a:cubicBezTo>
                    <a:pt x="1483" y="58"/>
                    <a:pt x="1283"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0"/>
            <p:cNvSpPr/>
            <p:nvPr/>
          </p:nvSpPr>
          <p:spPr>
            <a:xfrm>
              <a:off x="5075575" y="5174925"/>
              <a:ext cx="45175" cy="42650"/>
            </a:xfrm>
            <a:custGeom>
              <a:avLst/>
              <a:gdLst/>
              <a:ahLst/>
              <a:cxnLst/>
              <a:rect l="l" t="t" r="r" b="b"/>
              <a:pathLst>
                <a:path w="1807" h="1706" extrusionOk="0">
                  <a:moveTo>
                    <a:pt x="903" y="1"/>
                  </a:moveTo>
                  <a:cubicBezTo>
                    <a:pt x="629" y="1"/>
                    <a:pt x="361" y="132"/>
                    <a:pt x="197" y="375"/>
                  </a:cubicBezTo>
                  <a:cubicBezTo>
                    <a:pt x="3" y="661"/>
                    <a:pt x="1" y="1035"/>
                    <a:pt x="190" y="1323"/>
                  </a:cubicBezTo>
                  <a:cubicBezTo>
                    <a:pt x="350" y="1565"/>
                    <a:pt x="619" y="1706"/>
                    <a:pt x="901" y="1706"/>
                  </a:cubicBezTo>
                  <a:cubicBezTo>
                    <a:pt x="955" y="1706"/>
                    <a:pt x="1008" y="1701"/>
                    <a:pt x="1062" y="1691"/>
                  </a:cubicBezTo>
                  <a:cubicBezTo>
                    <a:pt x="1401" y="1626"/>
                    <a:pt x="1668" y="1364"/>
                    <a:pt x="1737" y="1026"/>
                  </a:cubicBezTo>
                  <a:cubicBezTo>
                    <a:pt x="1806" y="688"/>
                    <a:pt x="1667" y="343"/>
                    <a:pt x="1381" y="148"/>
                  </a:cubicBezTo>
                  <a:cubicBezTo>
                    <a:pt x="1234" y="49"/>
                    <a:pt x="1067" y="1"/>
                    <a:pt x="9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0"/>
            <p:cNvSpPr/>
            <p:nvPr/>
          </p:nvSpPr>
          <p:spPr>
            <a:xfrm>
              <a:off x="5646825" y="5326200"/>
              <a:ext cx="53275" cy="50275"/>
            </a:xfrm>
            <a:custGeom>
              <a:avLst/>
              <a:gdLst/>
              <a:ahLst/>
              <a:cxnLst/>
              <a:rect l="l" t="t" r="r" b="b"/>
              <a:pathLst>
                <a:path w="2131" h="2011" extrusionOk="0">
                  <a:moveTo>
                    <a:pt x="1064" y="0"/>
                  </a:moveTo>
                  <a:cubicBezTo>
                    <a:pt x="742" y="0"/>
                    <a:pt x="426" y="154"/>
                    <a:pt x="232" y="441"/>
                  </a:cubicBezTo>
                  <a:cubicBezTo>
                    <a:pt x="4" y="777"/>
                    <a:pt x="0" y="1217"/>
                    <a:pt x="224" y="1558"/>
                  </a:cubicBezTo>
                  <a:cubicBezTo>
                    <a:pt x="412" y="1843"/>
                    <a:pt x="729" y="2010"/>
                    <a:pt x="1062" y="2010"/>
                  </a:cubicBezTo>
                  <a:cubicBezTo>
                    <a:pt x="1125" y="2010"/>
                    <a:pt x="1189" y="2004"/>
                    <a:pt x="1252" y="1992"/>
                  </a:cubicBezTo>
                  <a:cubicBezTo>
                    <a:pt x="1653" y="1916"/>
                    <a:pt x="1966" y="1606"/>
                    <a:pt x="2048" y="1207"/>
                  </a:cubicBezTo>
                  <a:cubicBezTo>
                    <a:pt x="2130" y="810"/>
                    <a:pt x="1964" y="401"/>
                    <a:pt x="1628" y="174"/>
                  </a:cubicBezTo>
                  <a:cubicBezTo>
                    <a:pt x="1455" y="56"/>
                    <a:pt x="1259"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0"/>
            <p:cNvSpPr/>
            <p:nvPr/>
          </p:nvSpPr>
          <p:spPr>
            <a:xfrm>
              <a:off x="5339075" y="5410525"/>
              <a:ext cx="282375" cy="16600"/>
            </a:xfrm>
            <a:custGeom>
              <a:avLst/>
              <a:gdLst/>
              <a:ahLst/>
              <a:cxnLst/>
              <a:rect l="l" t="t" r="r" b="b"/>
              <a:pathLst>
                <a:path w="11295" h="664" extrusionOk="0">
                  <a:moveTo>
                    <a:pt x="201" y="0"/>
                  </a:moveTo>
                  <a:cubicBezTo>
                    <a:pt x="94" y="0"/>
                    <a:pt x="5" y="86"/>
                    <a:pt x="3" y="194"/>
                  </a:cubicBezTo>
                  <a:cubicBezTo>
                    <a:pt x="0" y="302"/>
                    <a:pt x="86" y="393"/>
                    <a:pt x="196" y="396"/>
                  </a:cubicBezTo>
                  <a:lnTo>
                    <a:pt x="11017" y="664"/>
                  </a:lnTo>
                  <a:cubicBezTo>
                    <a:pt x="11019" y="664"/>
                    <a:pt x="11022" y="664"/>
                    <a:pt x="11024" y="664"/>
                  </a:cubicBezTo>
                  <a:cubicBezTo>
                    <a:pt x="11059" y="664"/>
                    <a:pt x="11094" y="654"/>
                    <a:pt x="11125" y="636"/>
                  </a:cubicBezTo>
                  <a:cubicBezTo>
                    <a:pt x="11294" y="534"/>
                    <a:pt x="11226" y="274"/>
                    <a:pt x="11027" y="269"/>
                  </a:cubicBezTo>
                  <a:lnTo>
                    <a:pt x="206" y="0"/>
                  </a:lnTo>
                  <a:cubicBezTo>
                    <a:pt x="204" y="0"/>
                    <a:pt x="20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0"/>
            <p:cNvSpPr/>
            <p:nvPr/>
          </p:nvSpPr>
          <p:spPr>
            <a:xfrm>
              <a:off x="5399350" y="5412700"/>
              <a:ext cx="38075" cy="41100"/>
            </a:xfrm>
            <a:custGeom>
              <a:avLst/>
              <a:gdLst/>
              <a:ahLst/>
              <a:cxnLst/>
              <a:rect l="l" t="t" r="r" b="b"/>
              <a:pathLst>
                <a:path w="1523" h="1644" extrusionOk="0">
                  <a:moveTo>
                    <a:pt x="1301" y="1"/>
                  </a:moveTo>
                  <a:cubicBezTo>
                    <a:pt x="1246" y="1"/>
                    <a:pt x="1191" y="24"/>
                    <a:pt x="1152" y="69"/>
                  </a:cubicBezTo>
                  <a:lnTo>
                    <a:pt x="66" y="1316"/>
                  </a:lnTo>
                  <a:cubicBezTo>
                    <a:pt x="1" y="1389"/>
                    <a:pt x="1" y="1498"/>
                    <a:pt x="63" y="1573"/>
                  </a:cubicBezTo>
                  <a:cubicBezTo>
                    <a:pt x="102" y="1619"/>
                    <a:pt x="158" y="1643"/>
                    <a:pt x="215" y="1643"/>
                  </a:cubicBezTo>
                  <a:cubicBezTo>
                    <a:pt x="250" y="1643"/>
                    <a:pt x="285" y="1634"/>
                    <a:pt x="316" y="1616"/>
                  </a:cubicBezTo>
                  <a:cubicBezTo>
                    <a:pt x="334" y="1604"/>
                    <a:pt x="350" y="1592"/>
                    <a:pt x="364" y="1576"/>
                  </a:cubicBezTo>
                  <a:lnTo>
                    <a:pt x="1450" y="329"/>
                  </a:lnTo>
                  <a:cubicBezTo>
                    <a:pt x="1522" y="246"/>
                    <a:pt x="1514" y="122"/>
                    <a:pt x="1431" y="49"/>
                  </a:cubicBezTo>
                  <a:cubicBezTo>
                    <a:pt x="1394" y="17"/>
                    <a:pt x="1347" y="1"/>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0"/>
            <p:cNvSpPr/>
            <p:nvPr/>
          </p:nvSpPr>
          <p:spPr>
            <a:xfrm>
              <a:off x="5438675" y="5413875"/>
              <a:ext cx="46275" cy="54325"/>
            </a:xfrm>
            <a:custGeom>
              <a:avLst/>
              <a:gdLst/>
              <a:ahLst/>
              <a:cxnLst/>
              <a:rect l="l" t="t" r="r" b="b"/>
              <a:pathLst>
                <a:path w="1851" h="2173" extrusionOk="0">
                  <a:moveTo>
                    <a:pt x="1628" y="0"/>
                  </a:moveTo>
                  <a:cubicBezTo>
                    <a:pt x="1568" y="0"/>
                    <a:pt x="1509" y="27"/>
                    <a:pt x="1471" y="78"/>
                  </a:cubicBezTo>
                  <a:lnTo>
                    <a:pt x="109" y="1853"/>
                  </a:lnTo>
                  <a:cubicBezTo>
                    <a:pt x="1" y="1994"/>
                    <a:pt x="118" y="2173"/>
                    <a:pt x="266" y="2173"/>
                  </a:cubicBezTo>
                  <a:cubicBezTo>
                    <a:pt x="299" y="2173"/>
                    <a:pt x="334" y="2164"/>
                    <a:pt x="368" y="2143"/>
                  </a:cubicBezTo>
                  <a:cubicBezTo>
                    <a:pt x="389" y="2130"/>
                    <a:pt x="408" y="2113"/>
                    <a:pt x="423" y="2094"/>
                  </a:cubicBezTo>
                  <a:lnTo>
                    <a:pt x="1785" y="319"/>
                  </a:lnTo>
                  <a:cubicBezTo>
                    <a:pt x="1851" y="232"/>
                    <a:pt x="1835" y="108"/>
                    <a:pt x="1747" y="41"/>
                  </a:cubicBezTo>
                  <a:cubicBezTo>
                    <a:pt x="1712" y="14"/>
                    <a:pt x="1670" y="0"/>
                    <a:pt x="16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0"/>
            <p:cNvSpPr/>
            <p:nvPr/>
          </p:nvSpPr>
          <p:spPr>
            <a:xfrm>
              <a:off x="5491400" y="5415000"/>
              <a:ext cx="38850" cy="60750"/>
            </a:xfrm>
            <a:custGeom>
              <a:avLst/>
              <a:gdLst/>
              <a:ahLst/>
              <a:cxnLst/>
              <a:rect l="l" t="t" r="r" b="b"/>
              <a:pathLst>
                <a:path w="1554" h="2430" extrusionOk="0">
                  <a:moveTo>
                    <a:pt x="1328" y="0"/>
                  </a:moveTo>
                  <a:cubicBezTo>
                    <a:pt x="1257" y="0"/>
                    <a:pt x="1189" y="38"/>
                    <a:pt x="1154" y="106"/>
                  </a:cubicBezTo>
                  <a:lnTo>
                    <a:pt x="75" y="2137"/>
                  </a:lnTo>
                  <a:cubicBezTo>
                    <a:pt x="1" y="2279"/>
                    <a:pt x="114" y="2429"/>
                    <a:pt x="250" y="2429"/>
                  </a:cubicBezTo>
                  <a:cubicBezTo>
                    <a:pt x="283" y="2429"/>
                    <a:pt x="318" y="2420"/>
                    <a:pt x="352" y="2400"/>
                  </a:cubicBezTo>
                  <a:cubicBezTo>
                    <a:pt x="383" y="2381"/>
                    <a:pt x="408" y="2354"/>
                    <a:pt x="425" y="2323"/>
                  </a:cubicBezTo>
                  <a:lnTo>
                    <a:pt x="1503" y="292"/>
                  </a:lnTo>
                  <a:cubicBezTo>
                    <a:pt x="1554" y="194"/>
                    <a:pt x="1518" y="75"/>
                    <a:pt x="1422" y="23"/>
                  </a:cubicBezTo>
                  <a:cubicBezTo>
                    <a:pt x="1392" y="8"/>
                    <a:pt x="1360"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0"/>
            <p:cNvSpPr/>
            <p:nvPr/>
          </p:nvSpPr>
          <p:spPr>
            <a:xfrm>
              <a:off x="5540300" y="5415975"/>
              <a:ext cx="32325" cy="53375"/>
            </a:xfrm>
            <a:custGeom>
              <a:avLst/>
              <a:gdLst/>
              <a:ahLst/>
              <a:cxnLst/>
              <a:rect l="l" t="t" r="r" b="b"/>
              <a:pathLst>
                <a:path w="1293" h="2135" extrusionOk="0">
                  <a:moveTo>
                    <a:pt x="1066" y="0"/>
                  </a:moveTo>
                  <a:cubicBezTo>
                    <a:pt x="991" y="0"/>
                    <a:pt x="919" y="43"/>
                    <a:pt x="886" y="117"/>
                  </a:cubicBezTo>
                  <a:lnTo>
                    <a:pt x="68" y="1851"/>
                  </a:lnTo>
                  <a:cubicBezTo>
                    <a:pt x="0" y="1992"/>
                    <a:pt x="112" y="2135"/>
                    <a:pt x="246" y="2135"/>
                  </a:cubicBezTo>
                  <a:cubicBezTo>
                    <a:pt x="280" y="2135"/>
                    <a:pt x="315" y="2126"/>
                    <a:pt x="348" y="2106"/>
                  </a:cubicBezTo>
                  <a:cubicBezTo>
                    <a:pt x="382" y="2084"/>
                    <a:pt x="408" y="2056"/>
                    <a:pt x="426" y="2020"/>
                  </a:cubicBezTo>
                  <a:lnTo>
                    <a:pt x="1244" y="286"/>
                  </a:lnTo>
                  <a:cubicBezTo>
                    <a:pt x="1292" y="186"/>
                    <a:pt x="1251" y="67"/>
                    <a:pt x="1152" y="19"/>
                  </a:cubicBezTo>
                  <a:cubicBezTo>
                    <a:pt x="1124" y="6"/>
                    <a:pt x="1095" y="0"/>
                    <a:pt x="1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0"/>
            <p:cNvSpPr/>
            <p:nvPr/>
          </p:nvSpPr>
          <p:spPr>
            <a:xfrm>
              <a:off x="5379375" y="5389425"/>
              <a:ext cx="27575" cy="32450"/>
            </a:xfrm>
            <a:custGeom>
              <a:avLst/>
              <a:gdLst/>
              <a:ahLst/>
              <a:cxnLst/>
              <a:rect l="l" t="t" r="r" b="b"/>
              <a:pathLst>
                <a:path w="1103" h="1298" extrusionOk="0">
                  <a:moveTo>
                    <a:pt x="225" y="0"/>
                  </a:moveTo>
                  <a:cubicBezTo>
                    <a:pt x="185" y="0"/>
                    <a:pt x="145" y="12"/>
                    <a:pt x="109" y="36"/>
                  </a:cubicBezTo>
                  <a:cubicBezTo>
                    <a:pt x="21" y="100"/>
                    <a:pt x="1" y="223"/>
                    <a:pt x="64" y="312"/>
                  </a:cubicBezTo>
                  <a:lnTo>
                    <a:pt x="719" y="1215"/>
                  </a:lnTo>
                  <a:cubicBezTo>
                    <a:pt x="757" y="1268"/>
                    <a:pt x="818" y="1297"/>
                    <a:pt x="879" y="1297"/>
                  </a:cubicBezTo>
                  <a:cubicBezTo>
                    <a:pt x="914" y="1297"/>
                    <a:pt x="948" y="1288"/>
                    <a:pt x="980" y="1270"/>
                  </a:cubicBezTo>
                  <a:cubicBezTo>
                    <a:pt x="986" y="1266"/>
                    <a:pt x="991" y="1263"/>
                    <a:pt x="994" y="1260"/>
                  </a:cubicBezTo>
                  <a:cubicBezTo>
                    <a:pt x="1083" y="1196"/>
                    <a:pt x="1103" y="1071"/>
                    <a:pt x="1039" y="983"/>
                  </a:cubicBezTo>
                  <a:lnTo>
                    <a:pt x="386" y="80"/>
                  </a:lnTo>
                  <a:cubicBezTo>
                    <a:pt x="346" y="28"/>
                    <a:pt x="286"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0"/>
            <p:cNvSpPr/>
            <p:nvPr/>
          </p:nvSpPr>
          <p:spPr>
            <a:xfrm>
              <a:off x="5417250" y="5375475"/>
              <a:ext cx="50900" cy="47900"/>
            </a:xfrm>
            <a:custGeom>
              <a:avLst/>
              <a:gdLst/>
              <a:ahLst/>
              <a:cxnLst/>
              <a:rect l="l" t="t" r="r" b="b"/>
              <a:pathLst>
                <a:path w="2036" h="1916" extrusionOk="0">
                  <a:moveTo>
                    <a:pt x="219" y="0"/>
                  </a:moveTo>
                  <a:cubicBezTo>
                    <a:pt x="167" y="0"/>
                    <a:pt x="115" y="21"/>
                    <a:pt x="76" y="62"/>
                  </a:cubicBezTo>
                  <a:cubicBezTo>
                    <a:pt x="1" y="140"/>
                    <a:pt x="3" y="266"/>
                    <a:pt x="83" y="341"/>
                  </a:cubicBezTo>
                  <a:lnTo>
                    <a:pt x="1680" y="1861"/>
                  </a:lnTo>
                  <a:cubicBezTo>
                    <a:pt x="1718" y="1897"/>
                    <a:pt x="1768" y="1916"/>
                    <a:pt x="1817" y="1916"/>
                  </a:cubicBezTo>
                  <a:cubicBezTo>
                    <a:pt x="1852" y="1916"/>
                    <a:pt x="1887" y="1907"/>
                    <a:pt x="1919" y="1887"/>
                  </a:cubicBezTo>
                  <a:cubicBezTo>
                    <a:pt x="1934" y="1879"/>
                    <a:pt x="1947" y="1868"/>
                    <a:pt x="1960" y="1855"/>
                  </a:cubicBezTo>
                  <a:cubicBezTo>
                    <a:pt x="2036" y="1775"/>
                    <a:pt x="2033" y="1649"/>
                    <a:pt x="1953" y="1575"/>
                  </a:cubicBezTo>
                  <a:lnTo>
                    <a:pt x="356" y="54"/>
                  </a:lnTo>
                  <a:cubicBezTo>
                    <a:pt x="317" y="18"/>
                    <a:pt x="268"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0"/>
            <p:cNvSpPr/>
            <p:nvPr/>
          </p:nvSpPr>
          <p:spPr>
            <a:xfrm>
              <a:off x="5473125" y="5364800"/>
              <a:ext cx="37425" cy="60650"/>
            </a:xfrm>
            <a:custGeom>
              <a:avLst/>
              <a:gdLst/>
              <a:ahLst/>
              <a:cxnLst/>
              <a:rect l="l" t="t" r="r" b="b"/>
              <a:pathLst>
                <a:path w="1497" h="2426" extrusionOk="0">
                  <a:moveTo>
                    <a:pt x="223" y="0"/>
                  </a:moveTo>
                  <a:cubicBezTo>
                    <a:pt x="191" y="0"/>
                    <a:pt x="160" y="8"/>
                    <a:pt x="130" y="24"/>
                  </a:cubicBezTo>
                  <a:cubicBezTo>
                    <a:pt x="28" y="77"/>
                    <a:pt x="0" y="198"/>
                    <a:pt x="50" y="296"/>
                  </a:cubicBezTo>
                  <a:lnTo>
                    <a:pt x="1096" y="2300"/>
                  </a:lnTo>
                  <a:cubicBezTo>
                    <a:pt x="1134" y="2372"/>
                    <a:pt x="1219" y="2425"/>
                    <a:pt x="1298" y="2425"/>
                  </a:cubicBezTo>
                  <a:cubicBezTo>
                    <a:pt x="1326" y="2425"/>
                    <a:pt x="1353" y="2419"/>
                    <a:pt x="1377" y="2404"/>
                  </a:cubicBezTo>
                  <a:lnTo>
                    <a:pt x="1387" y="2399"/>
                  </a:lnTo>
                  <a:cubicBezTo>
                    <a:pt x="1475" y="2346"/>
                    <a:pt x="1497" y="2211"/>
                    <a:pt x="1447" y="2117"/>
                  </a:cubicBezTo>
                  <a:lnTo>
                    <a:pt x="396" y="105"/>
                  </a:lnTo>
                  <a:cubicBezTo>
                    <a:pt x="361" y="38"/>
                    <a:pt x="293"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0"/>
            <p:cNvSpPr/>
            <p:nvPr/>
          </p:nvSpPr>
          <p:spPr>
            <a:xfrm>
              <a:off x="5512350" y="5365400"/>
              <a:ext cx="41325" cy="60100"/>
            </a:xfrm>
            <a:custGeom>
              <a:avLst/>
              <a:gdLst/>
              <a:ahLst/>
              <a:cxnLst/>
              <a:rect l="l" t="t" r="r" b="b"/>
              <a:pathLst>
                <a:path w="1653" h="2404" extrusionOk="0">
                  <a:moveTo>
                    <a:pt x="227" y="0"/>
                  </a:moveTo>
                  <a:cubicBezTo>
                    <a:pt x="193" y="0"/>
                    <a:pt x="158" y="9"/>
                    <a:pt x="126" y="28"/>
                  </a:cubicBezTo>
                  <a:cubicBezTo>
                    <a:pt x="29" y="86"/>
                    <a:pt x="0" y="212"/>
                    <a:pt x="61" y="307"/>
                  </a:cubicBezTo>
                  <a:lnTo>
                    <a:pt x="1257" y="2307"/>
                  </a:lnTo>
                  <a:cubicBezTo>
                    <a:pt x="1294" y="2369"/>
                    <a:pt x="1360" y="2403"/>
                    <a:pt x="1427" y="2403"/>
                  </a:cubicBezTo>
                  <a:cubicBezTo>
                    <a:pt x="1461" y="2403"/>
                    <a:pt x="1496" y="2394"/>
                    <a:pt x="1528" y="2375"/>
                  </a:cubicBezTo>
                  <a:cubicBezTo>
                    <a:pt x="1621" y="2319"/>
                    <a:pt x="1652" y="2198"/>
                    <a:pt x="1596" y="2105"/>
                  </a:cubicBezTo>
                  <a:lnTo>
                    <a:pt x="400" y="103"/>
                  </a:lnTo>
                  <a:cubicBezTo>
                    <a:pt x="364" y="37"/>
                    <a:pt x="297"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0"/>
            <p:cNvSpPr/>
            <p:nvPr/>
          </p:nvSpPr>
          <p:spPr>
            <a:xfrm>
              <a:off x="5557450" y="5378350"/>
              <a:ext cx="41650" cy="48275"/>
            </a:xfrm>
            <a:custGeom>
              <a:avLst/>
              <a:gdLst/>
              <a:ahLst/>
              <a:cxnLst/>
              <a:rect l="l" t="t" r="r" b="b"/>
              <a:pathLst>
                <a:path w="1666" h="1931" extrusionOk="0">
                  <a:moveTo>
                    <a:pt x="223" y="0"/>
                  </a:moveTo>
                  <a:cubicBezTo>
                    <a:pt x="180" y="0"/>
                    <a:pt x="138" y="14"/>
                    <a:pt x="101" y="42"/>
                  </a:cubicBezTo>
                  <a:cubicBezTo>
                    <a:pt x="15" y="109"/>
                    <a:pt x="0" y="234"/>
                    <a:pt x="69" y="320"/>
                  </a:cubicBezTo>
                  <a:lnTo>
                    <a:pt x="1287" y="1856"/>
                  </a:lnTo>
                  <a:cubicBezTo>
                    <a:pt x="1326" y="1905"/>
                    <a:pt x="1383" y="1930"/>
                    <a:pt x="1441" y="1930"/>
                  </a:cubicBezTo>
                  <a:cubicBezTo>
                    <a:pt x="1476" y="1930"/>
                    <a:pt x="1511" y="1921"/>
                    <a:pt x="1543" y="1902"/>
                  </a:cubicBezTo>
                  <a:cubicBezTo>
                    <a:pt x="1550" y="1898"/>
                    <a:pt x="1558" y="1893"/>
                    <a:pt x="1565" y="1887"/>
                  </a:cubicBezTo>
                  <a:cubicBezTo>
                    <a:pt x="1651" y="1820"/>
                    <a:pt x="1665" y="1695"/>
                    <a:pt x="1598" y="1609"/>
                  </a:cubicBezTo>
                  <a:lnTo>
                    <a:pt x="379" y="74"/>
                  </a:lnTo>
                  <a:cubicBezTo>
                    <a:pt x="339" y="26"/>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0"/>
            <p:cNvSpPr/>
            <p:nvPr/>
          </p:nvSpPr>
          <p:spPr>
            <a:xfrm>
              <a:off x="5505000" y="5028575"/>
              <a:ext cx="61225" cy="322275"/>
            </a:xfrm>
            <a:custGeom>
              <a:avLst/>
              <a:gdLst/>
              <a:ahLst/>
              <a:cxnLst/>
              <a:rect l="l" t="t" r="r" b="b"/>
              <a:pathLst>
                <a:path w="2449" h="12891" extrusionOk="0">
                  <a:moveTo>
                    <a:pt x="215" y="0"/>
                  </a:moveTo>
                  <a:cubicBezTo>
                    <a:pt x="204" y="0"/>
                    <a:pt x="194" y="1"/>
                    <a:pt x="183" y="3"/>
                  </a:cubicBezTo>
                  <a:cubicBezTo>
                    <a:pt x="75" y="20"/>
                    <a:pt x="1" y="123"/>
                    <a:pt x="18" y="230"/>
                  </a:cubicBezTo>
                  <a:lnTo>
                    <a:pt x="2045" y="12726"/>
                  </a:lnTo>
                  <a:cubicBezTo>
                    <a:pt x="2061" y="12826"/>
                    <a:pt x="2148" y="12891"/>
                    <a:pt x="2240" y="12891"/>
                  </a:cubicBezTo>
                  <a:cubicBezTo>
                    <a:pt x="2275" y="12891"/>
                    <a:pt x="2309" y="12882"/>
                    <a:pt x="2342" y="12863"/>
                  </a:cubicBezTo>
                  <a:cubicBezTo>
                    <a:pt x="2411" y="12822"/>
                    <a:pt x="2449" y="12742"/>
                    <a:pt x="2436" y="12662"/>
                  </a:cubicBezTo>
                  <a:lnTo>
                    <a:pt x="410" y="167"/>
                  </a:lnTo>
                  <a:cubicBezTo>
                    <a:pt x="394" y="70"/>
                    <a:pt x="310"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0"/>
            <p:cNvSpPr/>
            <p:nvPr/>
          </p:nvSpPr>
          <p:spPr>
            <a:xfrm>
              <a:off x="5480450" y="5086675"/>
              <a:ext cx="48800" cy="32950"/>
            </a:xfrm>
            <a:custGeom>
              <a:avLst/>
              <a:gdLst/>
              <a:ahLst/>
              <a:cxnLst/>
              <a:rect l="l" t="t" r="r" b="b"/>
              <a:pathLst>
                <a:path w="1952" h="1318" extrusionOk="0">
                  <a:moveTo>
                    <a:pt x="228" y="1"/>
                  </a:moveTo>
                  <a:cubicBezTo>
                    <a:pt x="162" y="1"/>
                    <a:pt x="97" y="35"/>
                    <a:pt x="59" y="95"/>
                  </a:cubicBezTo>
                  <a:cubicBezTo>
                    <a:pt x="0" y="190"/>
                    <a:pt x="32" y="314"/>
                    <a:pt x="128" y="370"/>
                  </a:cubicBezTo>
                  <a:lnTo>
                    <a:pt x="1618" y="1288"/>
                  </a:lnTo>
                  <a:cubicBezTo>
                    <a:pt x="1650" y="1307"/>
                    <a:pt x="1686" y="1317"/>
                    <a:pt x="1722" y="1317"/>
                  </a:cubicBezTo>
                  <a:cubicBezTo>
                    <a:pt x="1757" y="1317"/>
                    <a:pt x="1792" y="1308"/>
                    <a:pt x="1823" y="1289"/>
                  </a:cubicBezTo>
                  <a:cubicBezTo>
                    <a:pt x="1951" y="1213"/>
                    <a:pt x="1952" y="1028"/>
                    <a:pt x="1826" y="951"/>
                  </a:cubicBezTo>
                  <a:lnTo>
                    <a:pt x="336" y="33"/>
                  </a:lnTo>
                  <a:cubicBezTo>
                    <a:pt x="302" y="11"/>
                    <a:pt x="265" y="1"/>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0"/>
            <p:cNvSpPr/>
            <p:nvPr/>
          </p:nvSpPr>
          <p:spPr>
            <a:xfrm>
              <a:off x="5474750" y="5126125"/>
              <a:ext cx="65425" cy="46550"/>
            </a:xfrm>
            <a:custGeom>
              <a:avLst/>
              <a:gdLst/>
              <a:ahLst/>
              <a:cxnLst/>
              <a:rect l="l" t="t" r="r" b="b"/>
              <a:pathLst>
                <a:path w="2617" h="1862" extrusionOk="0">
                  <a:moveTo>
                    <a:pt x="223" y="0"/>
                  </a:moveTo>
                  <a:cubicBezTo>
                    <a:pt x="160" y="0"/>
                    <a:pt x="98" y="30"/>
                    <a:pt x="60" y="86"/>
                  </a:cubicBezTo>
                  <a:cubicBezTo>
                    <a:pt x="0" y="175"/>
                    <a:pt x="20" y="293"/>
                    <a:pt x="106" y="357"/>
                  </a:cubicBezTo>
                  <a:lnTo>
                    <a:pt x="2273" y="1827"/>
                  </a:lnTo>
                  <a:cubicBezTo>
                    <a:pt x="2307" y="1850"/>
                    <a:pt x="2346" y="1862"/>
                    <a:pt x="2385" y="1862"/>
                  </a:cubicBezTo>
                  <a:cubicBezTo>
                    <a:pt x="2420" y="1862"/>
                    <a:pt x="2455" y="1852"/>
                    <a:pt x="2487" y="1833"/>
                  </a:cubicBezTo>
                  <a:cubicBezTo>
                    <a:pt x="2611" y="1760"/>
                    <a:pt x="2616" y="1581"/>
                    <a:pt x="2497" y="1500"/>
                  </a:cubicBezTo>
                  <a:lnTo>
                    <a:pt x="328" y="30"/>
                  </a:lnTo>
                  <a:cubicBezTo>
                    <a:pt x="295" y="10"/>
                    <a:pt x="259"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0"/>
            <p:cNvSpPr/>
            <p:nvPr/>
          </p:nvSpPr>
          <p:spPr>
            <a:xfrm>
              <a:off x="5467000" y="5184175"/>
              <a:ext cx="76125" cy="53925"/>
            </a:xfrm>
            <a:custGeom>
              <a:avLst/>
              <a:gdLst/>
              <a:ahLst/>
              <a:cxnLst/>
              <a:rect l="l" t="t" r="r" b="b"/>
              <a:pathLst>
                <a:path w="3045" h="2157" extrusionOk="0">
                  <a:moveTo>
                    <a:pt x="225" y="0"/>
                  </a:moveTo>
                  <a:cubicBezTo>
                    <a:pt x="161" y="0"/>
                    <a:pt x="99" y="31"/>
                    <a:pt x="61" y="87"/>
                  </a:cubicBezTo>
                  <a:cubicBezTo>
                    <a:pt x="1" y="175"/>
                    <a:pt x="21" y="294"/>
                    <a:pt x="107" y="358"/>
                  </a:cubicBezTo>
                  <a:lnTo>
                    <a:pt x="2708" y="2122"/>
                  </a:lnTo>
                  <a:cubicBezTo>
                    <a:pt x="2742" y="2145"/>
                    <a:pt x="2780" y="2156"/>
                    <a:pt x="2819" y="2156"/>
                  </a:cubicBezTo>
                  <a:cubicBezTo>
                    <a:pt x="2854" y="2156"/>
                    <a:pt x="2889" y="2147"/>
                    <a:pt x="2920" y="2129"/>
                  </a:cubicBezTo>
                  <a:cubicBezTo>
                    <a:pt x="2945" y="2114"/>
                    <a:pt x="2966" y="2094"/>
                    <a:pt x="2982" y="2070"/>
                  </a:cubicBezTo>
                  <a:cubicBezTo>
                    <a:pt x="3045" y="1979"/>
                    <a:pt x="3021" y="1857"/>
                    <a:pt x="2930" y="1796"/>
                  </a:cubicBezTo>
                  <a:lnTo>
                    <a:pt x="329" y="30"/>
                  </a:lnTo>
                  <a:cubicBezTo>
                    <a:pt x="297" y="10"/>
                    <a:pt x="260"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0"/>
            <p:cNvSpPr/>
            <p:nvPr/>
          </p:nvSpPr>
          <p:spPr>
            <a:xfrm>
              <a:off x="5477475" y="5238750"/>
              <a:ext cx="76250" cy="53925"/>
            </a:xfrm>
            <a:custGeom>
              <a:avLst/>
              <a:gdLst/>
              <a:ahLst/>
              <a:cxnLst/>
              <a:rect l="l" t="t" r="r" b="b"/>
              <a:pathLst>
                <a:path w="3050" h="2157" extrusionOk="0">
                  <a:moveTo>
                    <a:pt x="224" y="1"/>
                  </a:moveTo>
                  <a:cubicBezTo>
                    <a:pt x="160" y="1"/>
                    <a:pt x="98" y="31"/>
                    <a:pt x="60" y="88"/>
                  </a:cubicBezTo>
                  <a:cubicBezTo>
                    <a:pt x="1" y="175"/>
                    <a:pt x="21" y="295"/>
                    <a:pt x="106" y="358"/>
                  </a:cubicBezTo>
                  <a:lnTo>
                    <a:pt x="2708" y="2123"/>
                  </a:lnTo>
                  <a:cubicBezTo>
                    <a:pt x="2742" y="2145"/>
                    <a:pt x="2780" y="2156"/>
                    <a:pt x="2819" y="2156"/>
                  </a:cubicBezTo>
                  <a:cubicBezTo>
                    <a:pt x="2854" y="2156"/>
                    <a:pt x="2889" y="2147"/>
                    <a:pt x="2920" y="2129"/>
                  </a:cubicBezTo>
                  <a:cubicBezTo>
                    <a:pt x="3045" y="2054"/>
                    <a:pt x="3050" y="1876"/>
                    <a:pt x="2930" y="1795"/>
                  </a:cubicBezTo>
                  <a:lnTo>
                    <a:pt x="328" y="30"/>
                  </a:lnTo>
                  <a:cubicBezTo>
                    <a:pt x="295" y="10"/>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0"/>
            <p:cNvSpPr/>
            <p:nvPr/>
          </p:nvSpPr>
          <p:spPr>
            <a:xfrm>
              <a:off x="5505425" y="5293625"/>
              <a:ext cx="57950" cy="35950"/>
            </a:xfrm>
            <a:custGeom>
              <a:avLst/>
              <a:gdLst/>
              <a:ahLst/>
              <a:cxnLst/>
              <a:rect l="l" t="t" r="r" b="b"/>
              <a:pathLst>
                <a:path w="2318" h="1438" extrusionOk="0">
                  <a:moveTo>
                    <a:pt x="226" y="1"/>
                  </a:moveTo>
                  <a:cubicBezTo>
                    <a:pt x="157" y="1"/>
                    <a:pt x="90" y="37"/>
                    <a:pt x="54" y="101"/>
                  </a:cubicBezTo>
                  <a:cubicBezTo>
                    <a:pt x="0" y="197"/>
                    <a:pt x="34" y="318"/>
                    <a:pt x="130" y="371"/>
                  </a:cubicBezTo>
                  <a:lnTo>
                    <a:pt x="1988" y="1412"/>
                  </a:lnTo>
                  <a:cubicBezTo>
                    <a:pt x="2018" y="1429"/>
                    <a:pt x="2052" y="1437"/>
                    <a:pt x="2085" y="1437"/>
                  </a:cubicBezTo>
                  <a:cubicBezTo>
                    <a:pt x="2120" y="1437"/>
                    <a:pt x="2155" y="1428"/>
                    <a:pt x="2186" y="1409"/>
                  </a:cubicBezTo>
                  <a:lnTo>
                    <a:pt x="2186" y="1411"/>
                  </a:lnTo>
                  <a:cubicBezTo>
                    <a:pt x="2317" y="1332"/>
                    <a:pt x="2315" y="1141"/>
                    <a:pt x="2181" y="1068"/>
                  </a:cubicBezTo>
                  <a:lnTo>
                    <a:pt x="323" y="26"/>
                  </a:lnTo>
                  <a:cubicBezTo>
                    <a:pt x="292" y="9"/>
                    <a:pt x="25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0"/>
            <p:cNvSpPr/>
            <p:nvPr/>
          </p:nvSpPr>
          <p:spPr>
            <a:xfrm>
              <a:off x="5541600" y="5193150"/>
              <a:ext cx="66800" cy="71350"/>
            </a:xfrm>
            <a:custGeom>
              <a:avLst/>
              <a:gdLst/>
              <a:ahLst/>
              <a:cxnLst/>
              <a:rect l="l" t="t" r="r" b="b"/>
              <a:pathLst>
                <a:path w="2672" h="2854" extrusionOk="0">
                  <a:moveTo>
                    <a:pt x="2453" y="0"/>
                  </a:moveTo>
                  <a:cubicBezTo>
                    <a:pt x="2399" y="0"/>
                    <a:pt x="2346" y="22"/>
                    <a:pt x="2307" y="65"/>
                  </a:cubicBezTo>
                  <a:lnTo>
                    <a:pt x="70" y="2522"/>
                  </a:lnTo>
                  <a:cubicBezTo>
                    <a:pt x="3" y="2595"/>
                    <a:pt x="1" y="2705"/>
                    <a:pt x="62" y="2781"/>
                  </a:cubicBezTo>
                  <a:cubicBezTo>
                    <a:pt x="101" y="2828"/>
                    <a:pt x="158" y="2854"/>
                    <a:pt x="216" y="2854"/>
                  </a:cubicBezTo>
                  <a:cubicBezTo>
                    <a:pt x="251" y="2854"/>
                    <a:pt x="286" y="2845"/>
                    <a:pt x="318" y="2826"/>
                  </a:cubicBezTo>
                  <a:cubicBezTo>
                    <a:pt x="334" y="2816"/>
                    <a:pt x="349" y="2803"/>
                    <a:pt x="363" y="2788"/>
                  </a:cubicBezTo>
                  <a:lnTo>
                    <a:pt x="2598" y="332"/>
                  </a:lnTo>
                  <a:cubicBezTo>
                    <a:pt x="2672" y="251"/>
                    <a:pt x="2667" y="126"/>
                    <a:pt x="2586" y="53"/>
                  </a:cubicBezTo>
                  <a:cubicBezTo>
                    <a:pt x="2548" y="17"/>
                    <a:pt x="2500" y="0"/>
                    <a:pt x="2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0"/>
            <p:cNvSpPr/>
            <p:nvPr/>
          </p:nvSpPr>
          <p:spPr>
            <a:xfrm>
              <a:off x="5531975" y="5143775"/>
              <a:ext cx="64225" cy="62200"/>
            </a:xfrm>
            <a:custGeom>
              <a:avLst/>
              <a:gdLst/>
              <a:ahLst/>
              <a:cxnLst/>
              <a:rect l="l" t="t" r="r" b="b"/>
              <a:pathLst>
                <a:path w="2569" h="2488" extrusionOk="0">
                  <a:moveTo>
                    <a:pt x="2350" y="0"/>
                  </a:moveTo>
                  <a:cubicBezTo>
                    <a:pt x="2300" y="0"/>
                    <a:pt x="2250" y="19"/>
                    <a:pt x="2212" y="57"/>
                  </a:cubicBezTo>
                  <a:lnTo>
                    <a:pt x="83" y="2146"/>
                  </a:lnTo>
                  <a:cubicBezTo>
                    <a:pt x="9" y="2216"/>
                    <a:pt x="1" y="2329"/>
                    <a:pt x="62" y="2410"/>
                  </a:cubicBezTo>
                  <a:cubicBezTo>
                    <a:pt x="101" y="2460"/>
                    <a:pt x="159" y="2487"/>
                    <a:pt x="219" y="2487"/>
                  </a:cubicBezTo>
                  <a:cubicBezTo>
                    <a:pt x="254" y="2487"/>
                    <a:pt x="290" y="2478"/>
                    <a:pt x="322" y="2458"/>
                  </a:cubicBezTo>
                  <a:cubicBezTo>
                    <a:pt x="336" y="2450"/>
                    <a:pt x="349" y="2440"/>
                    <a:pt x="360" y="2429"/>
                  </a:cubicBezTo>
                  <a:lnTo>
                    <a:pt x="2488" y="340"/>
                  </a:lnTo>
                  <a:cubicBezTo>
                    <a:pt x="2567" y="264"/>
                    <a:pt x="2568" y="138"/>
                    <a:pt x="2492" y="60"/>
                  </a:cubicBezTo>
                  <a:cubicBezTo>
                    <a:pt x="2453" y="20"/>
                    <a:pt x="2401" y="0"/>
                    <a:pt x="2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0"/>
            <p:cNvSpPr/>
            <p:nvPr/>
          </p:nvSpPr>
          <p:spPr>
            <a:xfrm>
              <a:off x="5522825" y="5098350"/>
              <a:ext cx="51050" cy="50600"/>
            </a:xfrm>
            <a:custGeom>
              <a:avLst/>
              <a:gdLst/>
              <a:ahLst/>
              <a:cxnLst/>
              <a:rect l="l" t="t" r="r" b="b"/>
              <a:pathLst>
                <a:path w="2042" h="2024" extrusionOk="0">
                  <a:moveTo>
                    <a:pt x="1823" y="0"/>
                  </a:moveTo>
                  <a:cubicBezTo>
                    <a:pt x="1772" y="0"/>
                    <a:pt x="1721" y="20"/>
                    <a:pt x="1682" y="60"/>
                  </a:cubicBezTo>
                  <a:lnTo>
                    <a:pt x="76" y="1686"/>
                  </a:lnTo>
                  <a:cubicBezTo>
                    <a:pt x="6" y="1757"/>
                    <a:pt x="0" y="1869"/>
                    <a:pt x="61" y="1948"/>
                  </a:cubicBezTo>
                  <a:cubicBezTo>
                    <a:pt x="100" y="1997"/>
                    <a:pt x="158" y="2023"/>
                    <a:pt x="217" y="2023"/>
                  </a:cubicBezTo>
                  <a:cubicBezTo>
                    <a:pt x="252" y="2023"/>
                    <a:pt x="287" y="2014"/>
                    <a:pt x="318" y="1995"/>
                  </a:cubicBezTo>
                  <a:cubicBezTo>
                    <a:pt x="333" y="1987"/>
                    <a:pt x="345" y="1977"/>
                    <a:pt x="358" y="1964"/>
                  </a:cubicBezTo>
                  <a:lnTo>
                    <a:pt x="1963" y="338"/>
                  </a:lnTo>
                  <a:cubicBezTo>
                    <a:pt x="2041" y="261"/>
                    <a:pt x="2041" y="135"/>
                    <a:pt x="1963" y="57"/>
                  </a:cubicBezTo>
                  <a:cubicBezTo>
                    <a:pt x="1924" y="19"/>
                    <a:pt x="1874"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0"/>
            <p:cNvSpPr/>
            <p:nvPr/>
          </p:nvSpPr>
          <p:spPr>
            <a:xfrm>
              <a:off x="5513875" y="5058875"/>
              <a:ext cx="31450" cy="34425"/>
            </a:xfrm>
            <a:custGeom>
              <a:avLst/>
              <a:gdLst/>
              <a:ahLst/>
              <a:cxnLst/>
              <a:rect l="l" t="t" r="r" b="b"/>
              <a:pathLst>
                <a:path w="1258" h="1377" extrusionOk="0">
                  <a:moveTo>
                    <a:pt x="1036" y="1"/>
                  </a:moveTo>
                  <a:cubicBezTo>
                    <a:pt x="979" y="1"/>
                    <a:pt x="923" y="25"/>
                    <a:pt x="884" y="71"/>
                  </a:cubicBezTo>
                  <a:lnTo>
                    <a:pt x="62" y="1053"/>
                  </a:lnTo>
                  <a:cubicBezTo>
                    <a:pt x="0" y="1126"/>
                    <a:pt x="1" y="1234"/>
                    <a:pt x="64" y="1307"/>
                  </a:cubicBezTo>
                  <a:cubicBezTo>
                    <a:pt x="102" y="1353"/>
                    <a:pt x="158" y="1377"/>
                    <a:pt x="215" y="1377"/>
                  </a:cubicBezTo>
                  <a:cubicBezTo>
                    <a:pt x="249" y="1377"/>
                    <a:pt x="284" y="1368"/>
                    <a:pt x="316" y="1350"/>
                  </a:cubicBezTo>
                  <a:cubicBezTo>
                    <a:pt x="334" y="1338"/>
                    <a:pt x="352" y="1323"/>
                    <a:pt x="365" y="1307"/>
                  </a:cubicBezTo>
                  <a:lnTo>
                    <a:pt x="1187" y="326"/>
                  </a:lnTo>
                  <a:cubicBezTo>
                    <a:pt x="1257" y="242"/>
                    <a:pt x="1247" y="118"/>
                    <a:pt x="1162" y="47"/>
                  </a:cubicBezTo>
                  <a:cubicBezTo>
                    <a:pt x="1125" y="16"/>
                    <a:pt x="1081" y="1"/>
                    <a:pt x="1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0"/>
            <p:cNvSpPr/>
            <p:nvPr/>
          </p:nvSpPr>
          <p:spPr>
            <a:xfrm>
              <a:off x="5549000" y="5251925"/>
              <a:ext cx="57450" cy="58325"/>
            </a:xfrm>
            <a:custGeom>
              <a:avLst/>
              <a:gdLst/>
              <a:ahLst/>
              <a:cxnLst/>
              <a:rect l="l" t="t" r="r" b="b"/>
              <a:pathLst>
                <a:path w="2298" h="2333" extrusionOk="0">
                  <a:moveTo>
                    <a:pt x="2078" y="1"/>
                  </a:moveTo>
                  <a:cubicBezTo>
                    <a:pt x="2026" y="1"/>
                    <a:pt x="1973" y="22"/>
                    <a:pt x="1935" y="63"/>
                  </a:cubicBezTo>
                  <a:lnTo>
                    <a:pt x="74" y="1997"/>
                  </a:lnTo>
                  <a:cubicBezTo>
                    <a:pt x="5" y="2068"/>
                    <a:pt x="0" y="2179"/>
                    <a:pt x="62" y="2258"/>
                  </a:cubicBezTo>
                  <a:cubicBezTo>
                    <a:pt x="101" y="2307"/>
                    <a:pt x="158" y="2332"/>
                    <a:pt x="216" y="2332"/>
                  </a:cubicBezTo>
                  <a:cubicBezTo>
                    <a:pt x="251" y="2332"/>
                    <a:pt x="286" y="2323"/>
                    <a:pt x="318" y="2304"/>
                  </a:cubicBezTo>
                  <a:cubicBezTo>
                    <a:pt x="333" y="2295"/>
                    <a:pt x="347" y="2284"/>
                    <a:pt x="360" y="2272"/>
                  </a:cubicBezTo>
                  <a:lnTo>
                    <a:pt x="2219" y="338"/>
                  </a:lnTo>
                  <a:cubicBezTo>
                    <a:pt x="2297" y="259"/>
                    <a:pt x="2295" y="132"/>
                    <a:pt x="2216" y="56"/>
                  </a:cubicBezTo>
                  <a:cubicBezTo>
                    <a:pt x="2178" y="19"/>
                    <a:pt x="2128" y="1"/>
                    <a:pt x="20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0"/>
            <p:cNvSpPr/>
            <p:nvPr/>
          </p:nvSpPr>
          <p:spPr>
            <a:xfrm>
              <a:off x="5053250" y="5275650"/>
              <a:ext cx="266325" cy="51700"/>
            </a:xfrm>
            <a:custGeom>
              <a:avLst/>
              <a:gdLst/>
              <a:ahLst/>
              <a:cxnLst/>
              <a:rect l="l" t="t" r="r" b="b"/>
              <a:pathLst>
                <a:path w="10653" h="2068" extrusionOk="0">
                  <a:moveTo>
                    <a:pt x="10435" y="1"/>
                  </a:moveTo>
                  <a:cubicBezTo>
                    <a:pt x="10425" y="1"/>
                    <a:pt x="10414" y="2"/>
                    <a:pt x="10403" y="3"/>
                  </a:cubicBezTo>
                  <a:lnTo>
                    <a:pt x="182" y="1673"/>
                  </a:lnTo>
                  <a:cubicBezTo>
                    <a:pt x="75" y="1692"/>
                    <a:pt x="1" y="1793"/>
                    <a:pt x="18" y="1901"/>
                  </a:cubicBezTo>
                  <a:cubicBezTo>
                    <a:pt x="35" y="1998"/>
                    <a:pt x="119" y="2067"/>
                    <a:pt x="215" y="2067"/>
                  </a:cubicBezTo>
                  <a:cubicBezTo>
                    <a:pt x="225" y="2067"/>
                    <a:pt x="236" y="2066"/>
                    <a:pt x="247" y="2065"/>
                  </a:cubicBezTo>
                  <a:lnTo>
                    <a:pt x="10467" y="394"/>
                  </a:lnTo>
                  <a:cubicBezTo>
                    <a:pt x="10491" y="390"/>
                    <a:pt x="10514" y="381"/>
                    <a:pt x="10535" y="369"/>
                  </a:cubicBezTo>
                  <a:cubicBezTo>
                    <a:pt x="10618" y="320"/>
                    <a:pt x="10653" y="220"/>
                    <a:pt x="10620" y="131"/>
                  </a:cubicBezTo>
                  <a:cubicBezTo>
                    <a:pt x="10592" y="51"/>
                    <a:pt x="10517" y="1"/>
                    <a:pt x="10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0"/>
            <p:cNvSpPr/>
            <p:nvPr/>
          </p:nvSpPr>
          <p:spPr>
            <a:xfrm>
              <a:off x="5101150" y="5307450"/>
              <a:ext cx="23800" cy="43725"/>
            </a:xfrm>
            <a:custGeom>
              <a:avLst/>
              <a:gdLst/>
              <a:ahLst/>
              <a:cxnLst/>
              <a:rect l="l" t="t" r="r" b="b"/>
              <a:pathLst>
                <a:path w="952" h="1749" extrusionOk="0">
                  <a:moveTo>
                    <a:pt x="728" y="0"/>
                  </a:moveTo>
                  <a:cubicBezTo>
                    <a:pt x="647" y="0"/>
                    <a:pt x="570" y="51"/>
                    <a:pt x="542" y="132"/>
                  </a:cubicBezTo>
                  <a:lnTo>
                    <a:pt x="51" y="1481"/>
                  </a:lnTo>
                  <a:cubicBezTo>
                    <a:pt x="0" y="1620"/>
                    <a:pt x="110" y="1748"/>
                    <a:pt x="237" y="1748"/>
                  </a:cubicBezTo>
                  <a:cubicBezTo>
                    <a:pt x="270" y="1748"/>
                    <a:pt x="305" y="1739"/>
                    <a:pt x="338" y="1719"/>
                  </a:cubicBezTo>
                  <a:cubicBezTo>
                    <a:pt x="378" y="1696"/>
                    <a:pt x="408" y="1659"/>
                    <a:pt x="423" y="1617"/>
                  </a:cubicBezTo>
                  <a:lnTo>
                    <a:pt x="913" y="268"/>
                  </a:lnTo>
                  <a:cubicBezTo>
                    <a:pt x="952" y="164"/>
                    <a:pt x="898" y="50"/>
                    <a:pt x="795" y="12"/>
                  </a:cubicBezTo>
                  <a:cubicBezTo>
                    <a:pt x="773" y="4"/>
                    <a:pt x="750" y="0"/>
                    <a:pt x="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0"/>
            <p:cNvSpPr/>
            <p:nvPr/>
          </p:nvSpPr>
          <p:spPr>
            <a:xfrm>
              <a:off x="5139275" y="5300050"/>
              <a:ext cx="31075" cy="59950"/>
            </a:xfrm>
            <a:custGeom>
              <a:avLst/>
              <a:gdLst/>
              <a:ahLst/>
              <a:cxnLst/>
              <a:rect l="l" t="t" r="r" b="b"/>
              <a:pathLst>
                <a:path w="1243" h="2398" extrusionOk="0">
                  <a:moveTo>
                    <a:pt x="1019" y="0"/>
                  </a:moveTo>
                  <a:cubicBezTo>
                    <a:pt x="939" y="0"/>
                    <a:pt x="864" y="49"/>
                    <a:pt x="835" y="127"/>
                  </a:cubicBezTo>
                  <a:lnTo>
                    <a:pt x="55" y="2127"/>
                  </a:lnTo>
                  <a:cubicBezTo>
                    <a:pt x="1" y="2266"/>
                    <a:pt x="110" y="2397"/>
                    <a:pt x="239" y="2397"/>
                  </a:cubicBezTo>
                  <a:cubicBezTo>
                    <a:pt x="272" y="2397"/>
                    <a:pt x="307" y="2388"/>
                    <a:pt x="341" y="2368"/>
                  </a:cubicBezTo>
                  <a:cubicBezTo>
                    <a:pt x="378" y="2346"/>
                    <a:pt x="408" y="2311"/>
                    <a:pt x="423" y="2271"/>
                  </a:cubicBezTo>
                  <a:lnTo>
                    <a:pt x="1202" y="271"/>
                  </a:lnTo>
                  <a:cubicBezTo>
                    <a:pt x="1242" y="168"/>
                    <a:pt x="1193" y="54"/>
                    <a:pt x="1090" y="14"/>
                  </a:cubicBezTo>
                  <a:cubicBezTo>
                    <a:pt x="1067" y="5"/>
                    <a:pt x="1042" y="0"/>
                    <a:pt x="1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0"/>
            <p:cNvSpPr/>
            <p:nvPr/>
          </p:nvSpPr>
          <p:spPr>
            <a:xfrm>
              <a:off x="5195450" y="5290475"/>
              <a:ext cx="32725" cy="72000"/>
            </a:xfrm>
            <a:custGeom>
              <a:avLst/>
              <a:gdLst/>
              <a:ahLst/>
              <a:cxnLst/>
              <a:rect l="l" t="t" r="r" b="b"/>
              <a:pathLst>
                <a:path w="1309" h="2880" extrusionOk="0">
                  <a:moveTo>
                    <a:pt x="1084" y="1"/>
                  </a:moveTo>
                  <a:cubicBezTo>
                    <a:pt x="999" y="1"/>
                    <a:pt x="920" y="55"/>
                    <a:pt x="895" y="141"/>
                  </a:cubicBezTo>
                  <a:lnTo>
                    <a:pt x="48" y="2616"/>
                  </a:lnTo>
                  <a:cubicBezTo>
                    <a:pt x="1" y="2754"/>
                    <a:pt x="110" y="2879"/>
                    <a:pt x="235" y="2879"/>
                  </a:cubicBezTo>
                  <a:cubicBezTo>
                    <a:pt x="269" y="2879"/>
                    <a:pt x="303" y="2870"/>
                    <a:pt x="336" y="2851"/>
                  </a:cubicBezTo>
                  <a:cubicBezTo>
                    <a:pt x="377" y="2826"/>
                    <a:pt x="407" y="2789"/>
                    <a:pt x="422" y="2745"/>
                  </a:cubicBezTo>
                  <a:lnTo>
                    <a:pt x="1269" y="268"/>
                  </a:lnTo>
                  <a:cubicBezTo>
                    <a:pt x="1309" y="164"/>
                    <a:pt x="1254" y="48"/>
                    <a:pt x="1148" y="11"/>
                  </a:cubicBezTo>
                  <a:cubicBezTo>
                    <a:pt x="1126" y="4"/>
                    <a:pt x="1105"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0"/>
            <p:cNvSpPr/>
            <p:nvPr/>
          </p:nvSpPr>
          <p:spPr>
            <a:xfrm>
              <a:off x="5237200" y="5283375"/>
              <a:ext cx="34975" cy="69375"/>
            </a:xfrm>
            <a:custGeom>
              <a:avLst/>
              <a:gdLst/>
              <a:ahLst/>
              <a:cxnLst/>
              <a:rect l="l" t="t" r="r" b="b"/>
              <a:pathLst>
                <a:path w="1399" h="2775" extrusionOk="0">
                  <a:moveTo>
                    <a:pt x="1173" y="0"/>
                  </a:moveTo>
                  <a:cubicBezTo>
                    <a:pt x="1093" y="0"/>
                    <a:pt x="1018" y="49"/>
                    <a:pt x="988" y="128"/>
                  </a:cubicBezTo>
                  <a:lnTo>
                    <a:pt x="55" y="2503"/>
                  </a:lnTo>
                  <a:cubicBezTo>
                    <a:pt x="1" y="2642"/>
                    <a:pt x="111" y="2774"/>
                    <a:pt x="240" y="2774"/>
                  </a:cubicBezTo>
                  <a:cubicBezTo>
                    <a:pt x="273" y="2774"/>
                    <a:pt x="308" y="2766"/>
                    <a:pt x="341" y="2746"/>
                  </a:cubicBezTo>
                  <a:cubicBezTo>
                    <a:pt x="379" y="2723"/>
                    <a:pt x="408" y="2688"/>
                    <a:pt x="424" y="2647"/>
                  </a:cubicBezTo>
                  <a:lnTo>
                    <a:pt x="1356" y="273"/>
                  </a:lnTo>
                  <a:cubicBezTo>
                    <a:pt x="1398" y="171"/>
                    <a:pt x="1348" y="55"/>
                    <a:pt x="1245" y="14"/>
                  </a:cubicBezTo>
                  <a:cubicBezTo>
                    <a:pt x="1221" y="4"/>
                    <a:pt x="1197"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0"/>
            <p:cNvSpPr/>
            <p:nvPr/>
          </p:nvSpPr>
          <p:spPr>
            <a:xfrm>
              <a:off x="5277650" y="5278625"/>
              <a:ext cx="23575" cy="48325"/>
            </a:xfrm>
            <a:custGeom>
              <a:avLst/>
              <a:gdLst/>
              <a:ahLst/>
              <a:cxnLst/>
              <a:rect l="l" t="t" r="r" b="b"/>
              <a:pathLst>
                <a:path w="943" h="1933" extrusionOk="0">
                  <a:moveTo>
                    <a:pt x="720" y="1"/>
                  </a:moveTo>
                  <a:cubicBezTo>
                    <a:pt x="636" y="1"/>
                    <a:pt x="558" y="55"/>
                    <a:pt x="531" y="140"/>
                  </a:cubicBezTo>
                  <a:lnTo>
                    <a:pt x="44" y="1674"/>
                  </a:lnTo>
                  <a:cubicBezTo>
                    <a:pt x="0" y="1810"/>
                    <a:pt x="108" y="1932"/>
                    <a:pt x="232" y="1932"/>
                  </a:cubicBezTo>
                  <a:cubicBezTo>
                    <a:pt x="266" y="1932"/>
                    <a:pt x="301" y="1923"/>
                    <a:pt x="334" y="1903"/>
                  </a:cubicBezTo>
                  <a:cubicBezTo>
                    <a:pt x="375" y="1878"/>
                    <a:pt x="406" y="1840"/>
                    <a:pt x="421" y="1794"/>
                  </a:cubicBezTo>
                  <a:lnTo>
                    <a:pt x="909" y="261"/>
                  </a:lnTo>
                  <a:cubicBezTo>
                    <a:pt x="942" y="156"/>
                    <a:pt x="885" y="44"/>
                    <a:pt x="780" y="10"/>
                  </a:cubicBezTo>
                  <a:cubicBezTo>
                    <a:pt x="760" y="4"/>
                    <a:pt x="740" y="1"/>
                    <a:pt x="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0"/>
            <p:cNvSpPr/>
            <p:nvPr/>
          </p:nvSpPr>
          <p:spPr>
            <a:xfrm>
              <a:off x="5110675" y="5274250"/>
              <a:ext cx="36950" cy="39450"/>
            </a:xfrm>
            <a:custGeom>
              <a:avLst/>
              <a:gdLst/>
              <a:ahLst/>
              <a:cxnLst/>
              <a:rect l="l" t="t" r="r" b="b"/>
              <a:pathLst>
                <a:path w="1478" h="1578" extrusionOk="0">
                  <a:moveTo>
                    <a:pt x="221" y="0"/>
                  </a:moveTo>
                  <a:cubicBezTo>
                    <a:pt x="175" y="0"/>
                    <a:pt x="129" y="17"/>
                    <a:pt x="92" y="49"/>
                  </a:cubicBezTo>
                  <a:cubicBezTo>
                    <a:pt x="10" y="121"/>
                    <a:pt x="1" y="246"/>
                    <a:pt x="73" y="329"/>
                  </a:cubicBezTo>
                  <a:lnTo>
                    <a:pt x="1108" y="1510"/>
                  </a:lnTo>
                  <a:cubicBezTo>
                    <a:pt x="1147" y="1554"/>
                    <a:pt x="1202" y="1577"/>
                    <a:pt x="1257" y="1577"/>
                  </a:cubicBezTo>
                  <a:cubicBezTo>
                    <a:pt x="1292" y="1577"/>
                    <a:pt x="1326" y="1568"/>
                    <a:pt x="1358" y="1550"/>
                  </a:cubicBezTo>
                  <a:cubicBezTo>
                    <a:pt x="1368" y="1543"/>
                    <a:pt x="1378" y="1536"/>
                    <a:pt x="1388" y="1528"/>
                  </a:cubicBezTo>
                  <a:cubicBezTo>
                    <a:pt x="1469" y="1456"/>
                    <a:pt x="1477" y="1331"/>
                    <a:pt x="1406" y="1249"/>
                  </a:cubicBezTo>
                  <a:lnTo>
                    <a:pt x="370" y="68"/>
                  </a:lnTo>
                  <a:cubicBezTo>
                    <a:pt x="331" y="23"/>
                    <a:pt x="276"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0"/>
            <p:cNvSpPr/>
            <p:nvPr/>
          </p:nvSpPr>
          <p:spPr>
            <a:xfrm>
              <a:off x="5076600" y="5295050"/>
              <a:ext cx="30175" cy="25325"/>
            </a:xfrm>
            <a:custGeom>
              <a:avLst/>
              <a:gdLst/>
              <a:ahLst/>
              <a:cxnLst/>
              <a:rect l="l" t="t" r="r" b="b"/>
              <a:pathLst>
                <a:path w="1207" h="1013" extrusionOk="0">
                  <a:moveTo>
                    <a:pt x="223" y="0"/>
                  </a:moveTo>
                  <a:cubicBezTo>
                    <a:pt x="165" y="0"/>
                    <a:pt x="108" y="25"/>
                    <a:pt x="70" y="73"/>
                  </a:cubicBezTo>
                  <a:cubicBezTo>
                    <a:pt x="1" y="158"/>
                    <a:pt x="13" y="282"/>
                    <a:pt x="98" y="351"/>
                  </a:cubicBezTo>
                  <a:lnTo>
                    <a:pt x="860" y="968"/>
                  </a:lnTo>
                  <a:cubicBezTo>
                    <a:pt x="896" y="998"/>
                    <a:pt x="940" y="1012"/>
                    <a:pt x="985" y="1012"/>
                  </a:cubicBezTo>
                  <a:cubicBezTo>
                    <a:pt x="1020" y="1012"/>
                    <a:pt x="1055" y="1003"/>
                    <a:pt x="1086" y="984"/>
                  </a:cubicBezTo>
                  <a:cubicBezTo>
                    <a:pt x="1106" y="973"/>
                    <a:pt x="1123" y="957"/>
                    <a:pt x="1138" y="940"/>
                  </a:cubicBezTo>
                  <a:cubicBezTo>
                    <a:pt x="1207" y="855"/>
                    <a:pt x="1194" y="730"/>
                    <a:pt x="1110" y="661"/>
                  </a:cubicBezTo>
                  <a:lnTo>
                    <a:pt x="348" y="44"/>
                  </a:lnTo>
                  <a:cubicBezTo>
                    <a:pt x="311" y="15"/>
                    <a:pt x="267"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0"/>
            <p:cNvSpPr/>
            <p:nvPr/>
          </p:nvSpPr>
          <p:spPr>
            <a:xfrm>
              <a:off x="5147850" y="5257400"/>
              <a:ext cx="56175" cy="47125"/>
            </a:xfrm>
            <a:custGeom>
              <a:avLst/>
              <a:gdLst/>
              <a:ahLst/>
              <a:cxnLst/>
              <a:rect l="l" t="t" r="r" b="b"/>
              <a:pathLst>
                <a:path w="2247" h="1885" extrusionOk="0">
                  <a:moveTo>
                    <a:pt x="222" y="1"/>
                  </a:moveTo>
                  <a:cubicBezTo>
                    <a:pt x="165" y="1"/>
                    <a:pt x="109" y="25"/>
                    <a:pt x="70" y="73"/>
                  </a:cubicBezTo>
                  <a:cubicBezTo>
                    <a:pt x="0" y="156"/>
                    <a:pt x="10" y="278"/>
                    <a:pt x="93" y="349"/>
                  </a:cubicBezTo>
                  <a:lnTo>
                    <a:pt x="1888" y="1838"/>
                  </a:lnTo>
                  <a:cubicBezTo>
                    <a:pt x="1924" y="1869"/>
                    <a:pt x="1969" y="1884"/>
                    <a:pt x="2014" y="1884"/>
                  </a:cubicBezTo>
                  <a:cubicBezTo>
                    <a:pt x="2050" y="1884"/>
                    <a:pt x="2085" y="1875"/>
                    <a:pt x="2116" y="1856"/>
                  </a:cubicBezTo>
                  <a:cubicBezTo>
                    <a:pt x="2232" y="1786"/>
                    <a:pt x="2246" y="1621"/>
                    <a:pt x="2141" y="1534"/>
                  </a:cubicBezTo>
                  <a:lnTo>
                    <a:pt x="346" y="44"/>
                  </a:lnTo>
                  <a:cubicBezTo>
                    <a:pt x="309" y="15"/>
                    <a:pt x="265"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0"/>
            <p:cNvSpPr/>
            <p:nvPr/>
          </p:nvSpPr>
          <p:spPr>
            <a:xfrm>
              <a:off x="5203200" y="5244200"/>
              <a:ext cx="50075" cy="52225"/>
            </a:xfrm>
            <a:custGeom>
              <a:avLst/>
              <a:gdLst/>
              <a:ahLst/>
              <a:cxnLst/>
              <a:rect l="l" t="t" r="r" b="b"/>
              <a:pathLst>
                <a:path w="2003" h="2089" extrusionOk="0">
                  <a:moveTo>
                    <a:pt x="219" y="0"/>
                  </a:moveTo>
                  <a:cubicBezTo>
                    <a:pt x="171" y="0"/>
                    <a:pt x="123" y="18"/>
                    <a:pt x="86" y="53"/>
                  </a:cubicBezTo>
                  <a:cubicBezTo>
                    <a:pt x="3" y="129"/>
                    <a:pt x="1" y="256"/>
                    <a:pt x="78" y="336"/>
                  </a:cubicBezTo>
                  <a:lnTo>
                    <a:pt x="1638" y="2025"/>
                  </a:lnTo>
                  <a:cubicBezTo>
                    <a:pt x="1677" y="2066"/>
                    <a:pt x="1730" y="2088"/>
                    <a:pt x="1784" y="2088"/>
                  </a:cubicBezTo>
                  <a:cubicBezTo>
                    <a:pt x="1819" y="2088"/>
                    <a:pt x="1853" y="2079"/>
                    <a:pt x="1885" y="2061"/>
                  </a:cubicBezTo>
                  <a:cubicBezTo>
                    <a:pt x="1896" y="2053"/>
                    <a:pt x="1908" y="2045"/>
                    <a:pt x="1918" y="2036"/>
                  </a:cubicBezTo>
                  <a:cubicBezTo>
                    <a:pt x="1997" y="1961"/>
                    <a:pt x="2002" y="1836"/>
                    <a:pt x="1929" y="1756"/>
                  </a:cubicBezTo>
                  <a:lnTo>
                    <a:pt x="369" y="68"/>
                  </a:lnTo>
                  <a:cubicBezTo>
                    <a:pt x="329" y="23"/>
                    <a:pt x="274"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0"/>
            <p:cNvSpPr/>
            <p:nvPr/>
          </p:nvSpPr>
          <p:spPr>
            <a:xfrm>
              <a:off x="5251100" y="5246725"/>
              <a:ext cx="32625" cy="38475"/>
            </a:xfrm>
            <a:custGeom>
              <a:avLst/>
              <a:gdLst/>
              <a:ahLst/>
              <a:cxnLst/>
              <a:rect l="l" t="t" r="r" b="b"/>
              <a:pathLst>
                <a:path w="1305" h="1539" extrusionOk="0">
                  <a:moveTo>
                    <a:pt x="236" y="0"/>
                  </a:moveTo>
                  <a:cubicBezTo>
                    <a:pt x="202" y="0"/>
                    <a:pt x="169" y="9"/>
                    <a:pt x="141" y="28"/>
                  </a:cubicBezTo>
                  <a:cubicBezTo>
                    <a:pt x="50" y="89"/>
                    <a:pt x="0" y="169"/>
                    <a:pt x="63" y="259"/>
                  </a:cubicBezTo>
                  <a:lnTo>
                    <a:pt x="923" y="1511"/>
                  </a:lnTo>
                  <a:cubicBezTo>
                    <a:pt x="936" y="1530"/>
                    <a:pt x="947" y="1538"/>
                    <a:pt x="956" y="1538"/>
                  </a:cubicBezTo>
                  <a:cubicBezTo>
                    <a:pt x="991" y="1538"/>
                    <a:pt x="1015" y="1438"/>
                    <a:pt x="1084" y="1396"/>
                  </a:cubicBezTo>
                  <a:lnTo>
                    <a:pt x="1094" y="1390"/>
                  </a:lnTo>
                  <a:cubicBezTo>
                    <a:pt x="1187" y="1334"/>
                    <a:pt x="1305" y="1367"/>
                    <a:pt x="1244" y="1278"/>
                  </a:cubicBezTo>
                  <a:lnTo>
                    <a:pt x="428" y="102"/>
                  </a:lnTo>
                  <a:cubicBezTo>
                    <a:pt x="386" y="40"/>
                    <a:pt x="309"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0"/>
            <p:cNvSpPr/>
            <p:nvPr/>
          </p:nvSpPr>
          <p:spPr>
            <a:xfrm>
              <a:off x="4793575" y="5119350"/>
              <a:ext cx="232600" cy="31750"/>
            </a:xfrm>
            <a:custGeom>
              <a:avLst/>
              <a:gdLst/>
              <a:ahLst/>
              <a:cxnLst/>
              <a:rect l="l" t="t" r="r" b="b"/>
              <a:pathLst>
                <a:path w="9304" h="1270" extrusionOk="0">
                  <a:moveTo>
                    <a:pt x="9086" y="1"/>
                  </a:moveTo>
                  <a:cubicBezTo>
                    <a:pt x="9080" y="1"/>
                    <a:pt x="9074" y="1"/>
                    <a:pt x="9067" y="2"/>
                  </a:cubicBezTo>
                  <a:lnTo>
                    <a:pt x="189" y="875"/>
                  </a:lnTo>
                  <a:cubicBezTo>
                    <a:pt x="79" y="885"/>
                    <a:pt x="1" y="982"/>
                    <a:pt x="11" y="1090"/>
                  </a:cubicBezTo>
                  <a:cubicBezTo>
                    <a:pt x="21" y="1194"/>
                    <a:pt x="108" y="1270"/>
                    <a:pt x="209" y="1270"/>
                  </a:cubicBezTo>
                  <a:cubicBezTo>
                    <a:pt x="215" y="1270"/>
                    <a:pt x="221" y="1269"/>
                    <a:pt x="228" y="1269"/>
                  </a:cubicBezTo>
                  <a:lnTo>
                    <a:pt x="9106" y="396"/>
                  </a:lnTo>
                  <a:cubicBezTo>
                    <a:pt x="9135" y="392"/>
                    <a:pt x="9162" y="383"/>
                    <a:pt x="9187" y="368"/>
                  </a:cubicBezTo>
                  <a:cubicBezTo>
                    <a:pt x="9267" y="321"/>
                    <a:pt x="9303" y="225"/>
                    <a:pt x="9274" y="136"/>
                  </a:cubicBezTo>
                  <a:cubicBezTo>
                    <a:pt x="9248" y="55"/>
                    <a:pt x="9170" y="1"/>
                    <a:pt x="90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0"/>
            <p:cNvSpPr/>
            <p:nvPr/>
          </p:nvSpPr>
          <p:spPr>
            <a:xfrm>
              <a:off x="4839425" y="5130350"/>
              <a:ext cx="34050" cy="42275"/>
            </a:xfrm>
            <a:custGeom>
              <a:avLst/>
              <a:gdLst/>
              <a:ahLst/>
              <a:cxnLst/>
              <a:rect l="l" t="t" r="r" b="b"/>
              <a:pathLst>
                <a:path w="1362" h="1691" extrusionOk="0">
                  <a:moveTo>
                    <a:pt x="1137" y="1"/>
                  </a:moveTo>
                  <a:cubicBezTo>
                    <a:pt x="1077" y="1"/>
                    <a:pt x="1017" y="28"/>
                    <a:pt x="979" y="81"/>
                  </a:cubicBezTo>
                  <a:lnTo>
                    <a:pt x="96" y="1381"/>
                  </a:lnTo>
                  <a:cubicBezTo>
                    <a:pt x="0" y="1524"/>
                    <a:pt x="115" y="1691"/>
                    <a:pt x="258" y="1691"/>
                  </a:cubicBezTo>
                  <a:cubicBezTo>
                    <a:pt x="292" y="1691"/>
                    <a:pt x="326" y="1682"/>
                    <a:pt x="360" y="1662"/>
                  </a:cubicBezTo>
                  <a:cubicBezTo>
                    <a:pt x="385" y="1648"/>
                    <a:pt x="406" y="1628"/>
                    <a:pt x="424" y="1604"/>
                  </a:cubicBezTo>
                  <a:lnTo>
                    <a:pt x="1305" y="303"/>
                  </a:lnTo>
                  <a:cubicBezTo>
                    <a:pt x="1361" y="213"/>
                    <a:pt x="1336" y="94"/>
                    <a:pt x="1248" y="34"/>
                  </a:cubicBezTo>
                  <a:cubicBezTo>
                    <a:pt x="1214" y="12"/>
                    <a:pt x="1176" y="1"/>
                    <a:pt x="1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0"/>
            <p:cNvSpPr/>
            <p:nvPr/>
          </p:nvSpPr>
          <p:spPr>
            <a:xfrm>
              <a:off x="4871150" y="5131150"/>
              <a:ext cx="35175" cy="50850"/>
            </a:xfrm>
            <a:custGeom>
              <a:avLst/>
              <a:gdLst/>
              <a:ahLst/>
              <a:cxnLst/>
              <a:rect l="l" t="t" r="r" b="b"/>
              <a:pathLst>
                <a:path w="1407" h="2034" extrusionOk="0">
                  <a:moveTo>
                    <a:pt x="1181" y="1"/>
                  </a:moveTo>
                  <a:cubicBezTo>
                    <a:pt x="1112" y="1"/>
                    <a:pt x="1045" y="37"/>
                    <a:pt x="1009" y="101"/>
                  </a:cubicBezTo>
                  <a:lnTo>
                    <a:pt x="81" y="1738"/>
                  </a:lnTo>
                  <a:cubicBezTo>
                    <a:pt x="1" y="1880"/>
                    <a:pt x="115" y="2034"/>
                    <a:pt x="254" y="2034"/>
                  </a:cubicBezTo>
                  <a:cubicBezTo>
                    <a:pt x="287" y="2034"/>
                    <a:pt x="322" y="2025"/>
                    <a:pt x="356" y="2005"/>
                  </a:cubicBezTo>
                  <a:cubicBezTo>
                    <a:pt x="384" y="1988"/>
                    <a:pt x="409" y="1963"/>
                    <a:pt x="425" y="1933"/>
                  </a:cubicBezTo>
                  <a:lnTo>
                    <a:pt x="1353" y="295"/>
                  </a:lnTo>
                  <a:cubicBezTo>
                    <a:pt x="1407" y="201"/>
                    <a:pt x="1373" y="80"/>
                    <a:pt x="1278" y="26"/>
                  </a:cubicBezTo>
                  <a:cubicBezTo>
                    <a:pt x="1248" y="9"/>
                    <a:pt x="1214" y="1"/>
                    <a:pt x="1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0"/>
            <p:cNvSpPr/>
            <p:nvPr/>
          </p:nvSpPr>
          <p:spPr>
            <a:xfrm>
              <a:off x="4913400" y="5126725"/>
              <a:ext cx="38000" cy="63800"/>
            </a:xfrm>
            <a:custGeom>
              <a:avLst/>
              <a:gdLst/>
              <a:ahLst/>
              <a:cxnLst/>
              <a:rect l="l" t="t" r="r" b="b"/>
              <a:pathLst>
                <a:path w="1520" h="2552" extrusionOk="0">
                  <a:moveTo>
                    <a:pt x="1294" y="0"/>
                  </a:moveTo>
                  <a:cubicBezTo>
                    <a:pt x="1221" y="0"/>
                    <a:pt x="1150" y="41"/>
                    <a:pt x="1116" y="112"/>
                  </a:cubicBezTo>
                  <a:lnTo>
                    <a:pt x="70" y="2266"/>
                  </a:lnTo>
                  <a:cubicBezTo>
                    <a:pt x="1" y="2407"/>
                    <a:pt x="113" y="2552"/>
                    <a:pt x="247" y="2552"/>
                  </a:cubicBezTo>
                  <a:cubicBezTo>
                    <a:pt x="281" y="2552"/>
                    <a:pt x="315" y="2543"/>
                    <a:pt x="349" y="2523"/>
                  </a:cubicBezTo>
                  <a:cubicBezTo>
                    <a:pt x="383" y="2503"/>
                    <a:pt x="409" y="2474"/>
                    <a:pt x="426" y="2439"/>
                  </a:cubicBezTo>
                  <a:lnTo>
                    <a:pt x="1472" y="284"/>
                  </a:lnTo>
                  <a:cubicBezTo>
                    <a:pt x="1520" y="186"/>
                    <a:pt x="1479" y="68"/>
                    <a:pt x="1380" y="20"/>
                  </a:cubicBezTo>
                  <a:cubicBezTo>
                    <a:pt x="1352" y="6"/>
                    <a:pt x="1323" y="0"/>
                    <a:pt x="1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0"/>
            <p:cNvSpPr/>
            <p:nvPr/>
          </p:nvSpPr>
          <p:spPr>
            <a:xfrm>
              <a:off x="4957350" y="5122575"/>
              <a:ext cx="35400" cy="66450"/>
            </a:xfrm>
            <a:custGeom>
              <a:avLst/>
              <a:gdLst/>
              <a:ahLst/>
              <a:cxnLst/>
              <a:rect l="l" t="t" r="r" b="b"/>
              <a:pathLst>
                <a:path w="1416" h="2658" extrusionOk="0">
                  <a:moveTo>
                    <a:pt x="1190" y="1"/>
                  </a:moveTo>
                  <a:cubicBezTo>
                    <a:pt x="1112" y="1"/>
                    <a:pt x="1037" y="48"/>
                    <a:pt x="1006" y="125"/>
                  </a:cubicBezTo>
                  <a:lnTo>
                    <a:pt x="59" y="2383"/>
                  </a:lnTo>
                  <a:cubicBezTo>
                    <a:pt x="0" y="2523"/>
                    <a:pt x="110" y="2658"/>
                    <a:pt x="241" y="2658"/>
                  </a:cubicBezTo>
                  <a:cubicBezTo>
                    <a:pt x="274" y="2658"/>
                    <a:pt x="309" y="2649"/>
                    <a:pt x="343" y="2629"/>
                  </a:cubicBezTo>
                  <a:cubicBezTo>
                    <a:pt x="379" y="2607"/>
                    <a:pt x="408" y="2575"/>
                    <a:pt x="424" y="2536"/>
                  </a:cubicBezTo>
                  <a:lnTo>
                    <a:pt x="1370" y="278"/>
                  </a:lnTo>
                  <a:cubicBezTo>
                    <a:pt x="1415" y="177"/>
                    <a:pt x="1368" y="59"/>
                    <a:pt x="1266" y="16"/>
                  </a:cubicBezTo>
                  <a:cubicBezTo>
                    <a:pt x="1241" y="6"/>
                    <a:pt x="1215" y="1"/>
                    <a:pt x="1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0"/>
            <p:cNvSpPr/>
            <p:nvPr/>
          </p:nvSpPr>
          <p:spPr>
            <a:xfrm>
              <a:off x="4848375" y="5100200"/>
              <a:ext cx="41800" cy="42450"/>
            </a:xfrm>
            <a:custGeom>
              <a:avLst/>
              <a:gdLst/>
              <a:ahLst/>
              <a:cxnLst/>
              <a:rect l="l" t="t" r="r" b="b"/>
              <a:pathLst>
                <a:path w="1672" h="1698" extrusionOk="0">
                  <a:moveTo>
                    <a:pt x="220" y="1"/>
                  </a:moveTo>
                  <a:cubicBezTo>
                    <a:pt x="171" y="1"/>
                    <a:pt x="122" y="18"/>
                    <a:pt x="84" y="55"/>
                  </a:cubicBezTo>
                  <a:cubicBezTo>
                    <a:pt x="5" y="131"/>
                    <a:pt x="1" y="255"/>
                    <a:pt x="77" y="335"/>
                  </a:cubicBezTo>
                  <a:lnTo>
                    <a:pt x="1309" y="1636"/>
                  </a:lnTo>
                  <a:cubicBezTo>
                    <a:pt x="1347" y="1676"/>
                    <a:pt x="1400" y="1697"/>
                    <a:pt x="1453" y="1697"/>
                  </a:cubicBezTo>
                  <a:cubicBezTo>
                    <a:pt x="1488" y="1697"/>
                    <a:pt x="1523" y="1688"/>
                    <a:pt x="1555" y="1669"/>
                  </a:cubicBezTo>
                  <a:cubicBezTo>
                    <a:pt x="1567" y="1662"/>
                    <a:pt x="1578" y="1653"/>
                    <a:pt x="1589" y="1643"/>
                  </a:cubicBezTo>
                  <a:cubicBezTo>
                    <a:pt x="1668" y="1567"/>
                    <a:pt x="1672" y="1442"/>
                    <a:pt x="1597" y="1363"/>
                  </a:cubicBezTo>
                  <a:lnTo>
                    <a:pt x="364" y="62"/>
                  </a:lnTo>
                  <a:cubicBezTo>
                    <a:pt x="325" y="21"/>
                    <a:pt x="27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0"/>
            <p:cNvSpPr/>
            <p:nvPr/>
          </p:nvSpPr>
          <p:spPr>
            <a:xfrm>
              <a:off x="4821300" y="5117675"/>
              <a:ext cx="27425" cy="29075"/>
            </a:xfrm>
            <a:custGeom>
              <a:avLst/>
              <a:gdLst/>
              <a:ahLst/>
              <a:cxnLst/>
              <a:rect l="l" t="t" r="r" b="b"/>
              <a:pathLst>
                <a:path w="1097" h="1163" extrusionOk="0">
                  <a:moveTo>
                    <a:pt x="222" y="0"/>
                  </a:moveTo>
                  <a:cubicBezTo>
                    <a:pt x="177" y="0"/>
                    <a:pt x="131" y="16"/>
                    <a:pt x="94" y="48"/>
                  </a:cubicBezTo>
                  <a:cubicBezTo>
                    <a:pt x="10" y="119"/>
                    <a:pt x="0" y="243"/>
                    <a:pt x="71" y="327"/>
                  </a:cubicBezTo>
                  <a:lnTo>
                    <a:pt x="725" y="1093"/>
                  </a:lnTo>
                  <a:cubicBezTo>
                    <a:pt x="763" y="1138"/>
                    <a:pt x="818" y="1162"/>
                    <a:pt x="875" y="1162"/>
                  </a:cubicBezTo>
                  <a:cubicBezTo>
                    <a:pt x="909" y="1162"/>
                    <a:pt x="945" y="1153"/>
                    <a:pt x="977" y="1134"/>
                  </a:cubicBezTo>
                  <a:cubicBezTo>
                    <a:pt x="985" y="1127"/>
                    <a:pt x="995" y="1121"/>
                    <a:pt x="1003" y="1115"/>
                  </a:cubicBezTo>
                  <a:cubicBezTo>
                    <a:pt x="1086" y="1044"/>
                    <a:pt x="1096" y="918"/>
                    <a:pt x="1025" y="836"/>
                  </a:cubicBezTo>
                  <a:lnTo>
                    <a:pt x="373" y="70"/>
                  </a:lnTo>
                  <a:cubicBezTo>
                    <a:pt x="334" y="24"/>
                    <a:pt x="278"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0"/>
            <p:cNvSpPr/>
            <p:nvPr/>
          </p:nvSpPr>
          <p:spPr>
            <a:xfrm>
              <a:off x="4879850" y="5085775"/>
              <a:ext cx="52925" cy="52725"/>
            </a:xfrm>
            <a:custGeom>
              <a:avLst/>
              <a:gdLst/>
              <a:ahLst/>
              <a:cxnLst/>
              <a:rect l="l" t="t" r="r" b="b"/>
              <a:pathLst>
                <a:path w="2117" h="2109" extrusionOk="0">
                  <a:moveTo>
                    <a:pt x="218" y="0"/>
                  </a:moveTo>
                  <a:cubicBezTo>
                    <a:pt x="168" y="0"/>
                    <a:pt x="118" y="19"/>
                    <a:pt x="80" y="57"/>
                  </a:cubicBezTo>
                  <a:cubicBezTo>
                    <a:pt x="3" y="131"/>
                    <a:pt x="0" y="254"/>
                    <a:pt x="74" y="333"/>
                  </a:cubicBezTo>
                  <a:lnTo>
                    <a:pt x="1745" y="2049"/>
                  </a:lnTo>
                  <a:cubicBezTo>
                    <a:pt x="1783" y="2088"/>
                    <a:pt x="1834" y="2108"/>
                    <a:pt x="1886" y="2108"/>
                  </a:cubicBezTo>
                  <a:cubicBezTo>
                    <a:pt x="1921" y="2108"/>
                    <a:pt x="1956" y="2099"/>
                    <a:pt x="1988" y="2081"/>
                  </a:cubicBezTo>
                  <a:cubicBezTo>
                    <a:pt x="2096" y="2014"/>
                    <a:pt x="2116" y="1865"/>
                    <a:pt x="2028" y="1773"/>
                  </a:cubicBezTo>
                  <a:lnTo>
                    <a:pt x="357" y="57"/>
                  </a:lnTo>
                  <a:cubicBezTo>
                    <a:pt x="318" y="19"/>
                    <a:pt x="268"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0"/>
            <p:cNvSpPr/>
            <p:nvPr/>
          </p:nvSpPr>
          <p:spPr>
            <a:xfrm>
              <a:off x="4923450" y="5076625"/>
              <a:ext cx="49125" cy="57925"/>
            </a:xfrm>
            <a:custGeom>
              <a:avLst/>
              <a:gdLst/>
              <a:ahLst/>
              <a:cxnLst/>
              <a:rect l="l" t="t" r="r" b="b"/>
              <a:pathLst>
                <a:path w="1965" h="2317" extrusionOk="0">
                  <a:moveTo>
                    <a:pt x="224" y="1"/>
                  </a:moveTo>
                  <a:cubicBezTo>
                    <a:pt x="180" y="1"/>
                    <a:pt x="137" y="15"/>
                    <a:pt x="100" y="44"/>
                  </a:cubicBezTo>
                  <a:cubicBezTo>
                    <a:pt x="16" y="111"/>
                    <a:pt x="1" y="236"/>
                    <a:pt x="68" y="322"/>
                  </a:cubicBezTo>
                  <a:lnTo>
                    <a:pt x="1587" y="2242"/>
                  </a:lnTo>
                  <a:cubicBezTo>
                    <a:pt x="1625" y="2290"/>
                    <a:pt x="1682" y="2316"/>
                    <a:pt x="1741" y="2316"/>
                  </a:cubicBezTo>
                  <a:cubicBezTo>
                    <a:pt x="1776" y="2316"/>
                    <a:pt x="1811" y="2307"/>
                    <a:pt x="1842" y="2288"/>
                  </a:cubicBezTo>
                  <a:cubicBezTo>
                    <a:pt x="1850" y="2284"/>
                    <a:pt x="1857" y="2279"/>
                    <a:pt x="1864" y="2274"/>
                  </a:cubicBezTo>
                  <a:cubicBezTo>
                    <a:pt x="1950" y="2207"/>
                    <a:pt x="1965" y="2082"/>
                    <a:pt x="1897" y="1996"/>
                  </a:cubicBezTo>
                  <a:lnTo>
                    <a:pt x="378" y="76"/>
                  </a:lnTo>
                  <a:cubicBezTo>
                    <a:pt x="340" y="27"/>
                    <a:pt x="282"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0"/>
            <p:cNvSpPr/>
            <p:nvPr/>
          </p:nvSpPr>
          <p:spPr>
            <a:xfrm>
              <a:off x="4963050" y="5082325"/>
              <a:ext cx="45200" cy="48700"/>
            </a:xfrm>
            <a:custGeom>
              <a:avLst/>
              <a:gdLst/>
              <a:ahLst/>
              <a:cxnLst/>
              <a:rect l="l" t="t" r="r" b="b"/>
              <a:pathLst>
                <a:path w="1808" h="1948" extrusionOk="0">
                  <a:moveTo>
                    <a:pt x="221" y="0"/>
                  </a:moveTo>
                  <a:cubicBezTo>
                    <a:pt x="174" y="0"/>
                    <a:pt x="128" y="17"/>
                    <a:pt x="90" y="50"/>
                  </a:cubicBezTo>
                  <a:cubicBezTo>
                    <a:pt x="9" y="121"/>
                    <a:pt x="0" y="243"/>
                    <a:pt x="70" y="326"/>
                  </a:cubicBezTo>
                  <a:lnTo>
                    <a:pt x="1438" y="1881"/>
                  </a:lnTo>
                  <a:cubicBezTo>
                    <a:pt x="1477" y="1925"/>
                    <a:pt x="1531" y="1948"/>
                    <a:pt x="1587" y="1948"/>
                  </a:cubicBezTo>
                  <a:cubicBezTo>
                    <a:pt x="1621" y="1948"/>
                    <a:pt x="1656" y="1939"/>
                    <a:pt x="1687" y="1920"/>
                  </a:cubicBezTo>
                  <a:cubicBezTo>
                    <a:pt x="1697" y="1914"/>
                    <a:pt x="1707" y="1907"/>
                    <a:pt x="1717" y="1899"/>
                  </a:cubicBezTo>
                  <a:cubicBezTo>
                    <a:pt x="1798" y="1827"/>
                    <a:pt x="1807" y="1701"/>
                    <a:pt x="1735" y="1620"/>
                  </a:cubicBezTo>
                  <a:lnTo>
                    <a:pt x="367" y="65"/>
                  </a:lnTo>
                  <a:cubicBezTo>
                    <a:pt x="328" y="22"/>
                    <a:pt x="274"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 name="Google Shape;279;p30"/>
          <p:cNvSpPr/>
          <p:nvPr/>
        </p:nvSpPr>
        <p:spPr>
          <a:xfrm rot="-5400000" flipH="1">
            <a:off x="4565764" y="630598"/>
            <a:ext cx="12200" cy="8365327"/>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0"/>
          <p:cNvSpPr/>
          <p:nvPr/>
        </p:nvSpPr>
        <p:spPr>
          <a:xfrm rot="-5400000" flipH="1">
            <a:off x="4675448" y="954014"/>
            <a:ext cx="12175" cy="7606971"/>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 name="Google Shape;281;p30"/>
          <p:cNvGrpSpPr/>
          <p:nvPr/>
        </p:nvGrpSpPr>
        <p:grpSpPr>
          <a:xfrm rot="4303796" flipH="1">
            <a:off x="347944" y="415659"/>
            <a:ext cx="1053062" cy="806084"/>
            <a:chOff x="4792850" y="4669675"/>
            <a:chExt cx="1053050" cy="806075"/>
          </a:xfrm>
        </p:grpSpPr>
        <p:sp>
          <p:nvSpPr>
            <p:cNvPr id="282" name="Google Shape;282;p30"/>
            <p:cNvSpPr/>
            <p:nvPr/>
          </p:nvSpPr>
          <p:spPr>
            <a:xfrm>
              <a:off x="5308900" y="5274925"/>
              <a:ext cx="537000" cy="181150"/>
            </a:xfrm>
            <a:custGeom>
              <a:avLst/>
              <a:gdLst/>
              <a:ahLst/>
              <a:cxnLst/>
              <a:rect l="l" t="t" r="r" b="b"/>
              <a:pathLst>
                <a:path w="21480" h="7246" extrusionOk="0">
                  <a:moveTo>
                    <a:pt x="990" y="0"/>
                  </a:moveTo>
                  <a:cubicBezTo>
                    <a:pt x="726" y="0"/>
                    <a:pt x="460" y="10"/>
                    <a:pt x="192" y="31"/>
                  </a:cubicBezTo>
                  <a:cubicBezTo>
                    <a:pt x="83" y="39"/>
                    <a:pt x="0" y="135"/>
                    <a:pt x="9" y="244"/>
                  </a:cubicBezTo>
                  <a:cubicBezTo>
                    <a:pt x="17" y="348"/>
                    <a:pt x="104" y="427"/>
                    <a:pt x="206" y="427"/>
                  </a:cubicBezTo>
                  <a:cubicBezTo>
                    <a:pt x="212" y="427"/>
                    <a:pt x="217" y="427"/>
                    <a:pt x="223" y="426"/>
                  </a:cubicBezTo>
                  <a:cubicBezTo>
                    <a:pt x="480" y="407"/>
                    <a:pt x="734" y="397"/>
                    <a:pt x="987" y="397"/>
                  </a:cubicBezTo>
                  <a:cubicBezTo>
                    <a:pt x="4832" y="397"/>
                    <a:pt x="8300" y="2605"/>
                    <a:pt x="11120" y="4401"/>
                  </a:cubicBezTo>
                  <a:cubicBezTo>
                    <a:pt x="11721" y="4782"/>
                    <a:pt x="12288" y="5144"/>
                    <a:pt x="12823" y="5461"/>
                  </a:cubicBezTo>
                  <a:cubicBezTo>
                    <a:pt x="15206" y="6870"/>
                    <a:pt x="17228" y="7245"/>
                    <a:pt x="18704" y="7245"/>
                  </a:cubicBezTo>
                  <a:cubicBezTo>
                    <a:pt x="20312" y="7245"/>
                    <a:pt x="21272" y="6801"/>
                    <a:pt x="21346" y="6765"/>
                  </a:cubicBezTo>
                  <a:cubicBezTo>
                    <a:pt x="21351" y="6762"/>
                    <a:pt x="21356" y="6759"/>
                    <a:pt x="21361" y="6756"/>
                  </a:cubicBezTo>
                  <a:lnTo>
                    <a:pt x="21360" y="6756"/>
                  </a:lnTo>
                  <a:cubicBezTo>
                    <a:pt x="21448" y="6701"/>
                    <a:pt x="21479" y="6587"/>
                    <a:pt x="21430" y="6494"/>
                  </a:cubicBezTo>
                  <a:cubicBezTo>
                    <a:pt x="21395" y="6428"/>
                    <a:pt x="21326" y="6390"/>
                    <a:pt x="21255" y="6390"/>
                  </a:cubicBezTo>
                  <a:cubicBezTo>
                    <a:pt x="21228" y="6390"/>
                    <a:pt x="21199" y="6396"/>
                    <a:pt x="21173" y="6408"/>
                  </a:cubicBezTo>
                  <a:cubicBezTo>
                    <a:pt x="21156" y="6417"/>
                    <a:pt x="20248" y="6837"/>
                    <a:pt x="18704" y="6837"/>
                  </a:cubicBezTo>
                  <a:cubicBezTo>
                    <a:pt x="17283" y="6837"/>
                    <a:pt x="15323" y="6481"/>
                    <a:pt x="13024" y="5120"/>
                  </a:cubicBezTo>
                  <a:cubicBezTo>
                    <a:pt x="12495" y="4807"/>
                    <a:pt x="11929" y="4448"/>
                    <a:pt x="11332" y="4066"/>
                  </a:cubicBezTo>
                  <a:cubicBezTo>
                    <a:pt x="8468" y="2242"/>
                    <a:pt x="4947" y="0"/>
                    <a:pt x="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0"/>
            <p:cNvSpPr/>
            <p:nvPr/>
          </p:nvSpPr>
          <p:spPr>
            <a:xfrm>
              <a:off x="5017375" y="5120375"/>
              <a:ext cx="414725" cy="178875"/>
            </a:xfrm>
            <a:custGeom>
              <a:avLst/>
              <a:gdLst/>
              <a:ahLst/>
              <a:cxnLst/>
              <a:rect l="l" t="t" r="r" b="b"/>
              <a:pathLst>
                <a:path w="16589" h="7155" extrusionOk="0">
                  <a:moveTo>
                    <a:pt x="613" y="0"/>
                  </a:moveTo>
                  <a:cubicBezTo>
                    <a:pt x="470" y="0"/>
                    <a:pt x="332" y="2"/>
                    <a:pt x="198" y="4"/>
                  </a:cubicBezTo>
                  <a:cubicBezTo>
                    <a:pt x="88" y="7"/>
                    <a:pt x="1" y="97"/>
                    <a:pt x="3" y="206"/>
                  </a:cubicBezTo>
                  <a:cubicBezTo>
                    <a:pt x="6" y="313"/>
                    <a:pt x="93" y="400"/>
                    <a:pt x="201" y="400"/>
                  </a:cubicBezTo>
                  <a:cubicBezTo>
                    <a:pt x="202" y="400"/>
                    <a:pt x="204" y="400"/>
                    <a:pt x="205" y="400"/>
                  </a:cubicBezTo>
                  <a:cubicBezTo>
                    <a:pt x="337" y="397"/>
                    <a:pt x="473" y="396"/>
                    <a:pt x="613" y="396"/>
                  </a:cubicBezTo>
                  <a:cubicBezTo>
                    <a:pt x="4210" y="396"/>
                    <a:pt x="10655" y="1333"/>
                    <a:pt x="16215" y="7094"/>
                  </a:cubicBezTo>
                  <a:cubicBezTo>
                    <a:pt x="16254" y="7133"/>
                    <a:pt x="16306" y="7154"/>
                    <a:pt x="16358" y="7154"/>
                  </a:cubicBezTo>
                  <a:cubicBezTo>
                    <a:pt x="16393" y="7154"/>
                    <a:pt x="16428" y="7145"/>
                    <a:pt x="16460" y="7126"/>
                  </a:cubicBezTo>
                  <a:cubicBezTo>
                    <a:pt x="16568" y="7060"/>
                    <a:pt x="16588" y="6910"/>
                    <a:pt x="16501" y="6819"/>
                  </a:cubicBezTo>
                  <a:cubicBezTo>
                    <a:pt x="10840" y="953"/>
                    <a:pt x="4276"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0"/>
            <p:cNvSpPr/>
            <p:nvPr/>
          </p:nvSpPr>
          <p:spPr>
            <a:xfrm>
              <a:off x="5217450" y="4700325"/>
              <a:ext cx="336725" cy="659550"/>
            </a:xfrm>
            <a:custGeom>
              <a:avLst/>
              <a:gdLst/>
              <a:ahLst/>
              <a:cxnLst/>
              <a:rect l="l" t="t" r="r" b="b"/>
              <a:pathLst>
                <a:path w="13469" h="26382" extrusionOk="0">
                  <a:moveTo>
                    <a:pt x="7621" y="1"/>
                  </a:moveTo>
                  <a:cubicBezTo>
                    <a:pt x="7551" y="1"/>
                    <a:pt x="7484" y="37"/>
                    <a:pt x="7448" y="103"/>
                  </a:cubicBezTo>
                  <a:cubicBezTo>
                    <a:pt x="1" y="14445"/>
                    <a:pt x="12974" y="26215"/>
                    <a:pt x="13105" y="26332"/>
                  </a:cubicBezTo>
                  <a:cubicBezTo>
                    <a:pt x="13142" y="26365"/>
                    <a:pt x="13189" y="26382"/>
                    <a:pt x="13237" y="26382"/>
                  </a:cubicBezTo>
                  <a:cubicBezTo>
                    <a:pt x="13272" y="26382"/>
                    <a:pt x="13307" y="26373"/>
                    <a:pt x="13339" y="26353"/>
                  </a:cubicBezTo>
                  <a:lnTo>
                    <a:pt x="13340" y="26353"/>
                  </a:lnTo>
                  <a:cubicBezTo>
                    <a:pt x="13453" y="26285"/>
                    <a:pt x="13468" y="26124"/>
                    <a:pt x="13370" y="26035"/>
                  </a:cubicBezTo>
                  <a:cubicBezTo>
                    <a:pt x="13239" y="25921"/>
                    <a:pt x="493" y="14356"/>
                    <a:pt x="7799" y="285"/>
                  </a:cubicBezTo>
                  <a:cubicBezTo>
                    <a:pt x="7846" y="189"/>
                    <a:pt x="7807" y="72"/>
                    <a:pt x="7712" y="23"/>
                  </a:cubicBezTo>
                  <a:cubicBezTo>
                    <a:pt x="7683" y="8"/>
                    <a:pt x="7652" y="1"/>
                    <a:pt x="7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0"/>
            <p:cNvSpPr/>
            <p:nvPr/>
          </p:nvSpPr>
          <p:spPr>
            <a:xfrm>
              <a:off x="5338375" y="5364375"/>
              <a:ext cx="281625" cy="111000"/>
            </a:xfrm>
            <a:custGeom>
              <a:avLst/>
              <a:gdLst/>
              <a:ahLst/>
              <a:cxnLst/>
              <a:rect l="l" t="t" r="r" b="b"/>
              <a:pathLst>
                <a:path w="11265" h="4440" extrusionOk="0">
                  <a:moveTo>
                    <a:pt x="6244" y="397"/>
                  </a:moveTo>
                  <a:cubicBezTo>
                    <a:pt x="7816" y="397"/>
                    <a:pt x="9447" y="873"/>
                    <a:pt x="10786" y="2314"/>
                  </a:cubicBezTo>
                  <a:cubicBezTo>
                    <a:pt x="10396" y="2728"/>
                    <a:pt x="8962" y="4044"/>
                    <a:pt x="6448" y="4044"/>
                  </a:cubicBezTo>
                  <a:cubicBezTo>
                    <a:pt x="4908" y="4044"/>
                    <a:pt x="2963" y="3550"/>
                    <a:pt x="604" y="2052"/>
                  </a:cubicBezTo>
                  <a:cubicBezTo>
                    <a:pt x="1381" y="1609"/>
                    <a:pt x="3737" y="397"/>
                    <a:pt x="6244" y="397"/>
                  </a:cubicBezTo>
                  <a:close/>
                  <a:moveTo>
                    <a:pt x="6255" y="1"/>
                  </a:moveTo>
                  <a:cubicBezTo>
                    <a:pt x="3081" y="1"/>
                    <a:pt x="166" y="1849"/>
                    <a:pt x="122" y="1878"/>
                  </a:cubicBezTo>
                  <a:cubicBezTo>
                    <a:pt x="2" y="1956"/>
                    <a:pt x="1" y="2131"/>
                    <a:pt x="121" y="2209"/>
                  </a:cubicBezTo>
                  <a:cubicBezTo>
                    <a:pt x="2668" y="3888"/>
                    <a:pt x="4775" y="4439"/>
                    <a:pt x="6442" y="4439"/>
                  </a:cubicBezTo>
                  <a:cubicBezTo>
                    <a:pt x="7946" y="4439"/>
                    <a:pt x="9093" y="3991"/>
                    <a:pt x="9884" y="3519"/>
                  </a:cubicBezTo>
                  <a:cubicBezTo>
                    <a:pt x="10755" y="2999"/>
                    <a:pt x="11195" y="2450"/>
                    <a:pt x="11207" y="2434"/>
                  </a:cubicBezTo>
                  <a:cubicBezTo>
                    <a:pt x="11265" y="2358"/>
                    <a:pt x="11262" y="2253"/>
                    <a:pt x="11199" y="2182"/>
                  </a:cubicBezTo>
                  <a:cubicBezTo>
                    <a:pt x="9748" y="537"/>
                    <a:pt x="7964" y="1"/>
                    <a:pt x="6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0"/>
            <p:cNvSpPr/>
            <p:nvPr/>
          </p:nvSpPr>
          <p:spPr>
            <a:xfrm>
              <a:off x="5050375" y="5243850"/>
              <a:ext cx="269175" cy="119125"/>
            </a:xfrm>
            <a:custGeom>
              <a:avLst/>
              <a:gdLst/>
              <a:ahLst/>
              <a:cxnLst/>
              <a:rect l="l" t="t" r="r" b="b"/>
              <a:pathLst>
                <a:path w="10767" h="4765" extrusionOk="0">
                  <a:moveTo>
                    <a:pt x="6941" y="397"/>
                  </a:moveTo>
                  <a:cubicBezTo>
                    <a:pt x="8073" y="397"/>
                    <a:pt x="9230" y="706"/>
                    <a:pt x="10304" y="1529"/>
                  </a:cubicBezTo>
                  <a:cubicBezTo>
                    <a:pt x="10012" y="2111"/>
                    <a:pt x="8699" y="4328"/>
                    <a:pt x="5618" y="4368"/>
                  </a:cubicBezTo>
                  <a:cubicBezTo>
                    <a:pt x="5566" y="4369"/>
                    <a:pt x="5515" y="4369"/>
                    <a:pt x="5465" y="4369"/>
                  </a:cubicBezTo>
                  <a:cubicBezTo>
                    <a:pt x="2687" y="4369"/>
                    <a:pt x="1059" y="3409"/>
                    <a:pt x="537" y="3040"/>
                  </a:cubicBezTo>
                  <a:cubicBezTo>
                    <a:pt x="1264" y="2453"/>
                    <a:pt x="4020" y="397"/>
                    <a:pt x="6941" y="397"/>
                  </a:cubicBezTo>
                  <a:close/>
                  <a:moveTo>
                    <a:pt x="6953" y="1"/>
                  </a:moveTo>
                  <a:cubicBezTo>
                    <a:pt x="3408" y="1"/>
                    <a:pt x="134" y="2859"/>
                    <a:pt x="90" y="2898"/>
                  </a:cubicBezTo>
                  <a:cubicBezTo>
                    <a:pt x="0" y="2976"/>
                    <a:pt x="0" y="3115"/>
                    <a:pt x="89" y="3195"/>
                  </a:cubicBezTo>
                  <a:cubicBezTo>
                    <a:pt x="161" y="3260"/>
                    <a:pt x="1882" y="4764"/>
                    <a:pt x="5457" y="4764"/>
                  </a:cubicBezTo>
                  <a:cubicBezTo>
                    <a:pt x="5512" y="4764"/>
                    <a:pt x="5567" y="4764"/>
                    <a:pt x="5623" y="4763"/>
                  </a:cubicBezTo>
                  <a:cubicBezTo>
                    <a:pt x="6815" y="4748"/>
                    <a:pt x="7765" y="4418"/>
                    <a:pt x="8507" y="3975"/>
                  </a:cubicBezTo>
                  <a:cubicBezTo>
                    <a:pt x="10091" y="3030"/>
                    <a:pt x="10723" y="1568"/>
                    <a:pt x="10733" y="1546"/>
                  </a:cubicBezTo>
                  <a:cubicBezTo>
                    <a:pt x="10766" y="1465"/>
                    <a:pt x="10743" y="1371"/>
                    <a:pt x="10674" y="1317"/>
                  </a:cubicBezTo>
                  <a:cubicBezTo>
                    <a:pt x="9486" y="356"/>
                    <a:pt x="8203" y="1"/>
                    <a:pt x="6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0"/>
            <p:cNvSpPr/>
            <p:nvPr/>
          </p:nvSpPr>
          <p:spPr>
            <a:xfrm>
              <a:off x="4792850" y="5076550"/>
              <a:ext cx="234650" cy="115075"/>
            </a:xfrm>
            <a:custGeom>
              <a:avLst/>
              <a:gdLst/>
              <a:ahLst/>
              <a:cxnLst/>
              <a:rect l="l" t="t" r="r" b="b"/>
              <a:pathLst>
                <a:path w="9386" h="4603" extrusionOk="0">
                  <a:moveTo>
                    <a:pt x="5628" y="396"/>
                  </a:moveTo>
                  <a:cubicBezTo>
                    <a:pt x="5679" y="396"/>
                    <a:pt x="5730" y="396"/>
                    <a:pt x="5781" y="398"/>
                  </a:cubicBezTo>
                  <a:cubicBezTo>
                    <a:pt x="6985" y="439"/>
                    <a:pt x="8058" y="984"/>
                    <a:pt x="8973" y="2016"/>
                  </a:cubicBezTo>
                  <a:cubicBezTo>
                    <a:pt x="8918" y="2295"/>
                    <a:pt x="8669" y="3223"/>
                    <a:pt x="7682" y="3778"/>
                  </a:cubicBezTo>
                  <a:cubicBezTo>
                    <a:pt x="7257" y="4014"/>
                    <a:pt x="6653" y="4199"/>
                    <a:pt x="5805" y="4199"/>
                  </a:cubicBezTo>
                  <a:cubicBezTo>
                    <a:pt x="4611" y="4199"/>
                    <a:pt x="2932" y="3833"/>
                    <a:pt x="583" y="2729"/>
                  </a:cubicBezTo>
                  <a:cubicBezTo>
                    <a:pt x="1237" y="2138"/>
                    <a:pt x="3360" y="396"/>
                    <a:pt x="5628" y="396"/>
                  </a:cubicBezTo>
                  <a:close/>
                  <a:moveTo>
                    <a:pt x="5626" y="0"/>
                  </a:moveTo>
                  <a:cubicBezTo>
                    <a:pt x="2746" y="0"/>
                    <a:pt x="205" y="2534"/>
                    <a:pt x="96" y="2644"/>
                  </a:cubicBezTo>
                  <a:cubicBezTo>
                    <a:pt x="1" y="2741"/>
                    <a:pt x="28" y="2902"/>
                    <a:pt x="151" y="2962"/>
                  </a:cubicBezTo>
                  <a:cubicBezTo>
                    <a:pt x="2414" y="4055"/>
                    <a:pt x="4303" y="4603"/>
                    <a:pt x="5798" y="4603"/>
                  </a:cubicBezTo>
                  <a:cubicBezTo>
                    <a:pt x="6606" y="4603"/>
                    <a:pt x="7299" y="4443"/>
                    <a:pt x="7874" y="4123"/>
                  </a:cubicBezTo>
                  <a:cubicBezTo>
                    <a:pt x="7903" y="4107"/>
                    <a:pt x="7932" y="4091"/>
                    <a:pt x="7959" y="4074"/>
                  </a:cubicBezTo>
                  <a:cubicBezTo>
                    <a:pt x="9225" y="3319"/>
                    <a:pt x="9373" y="2032"/>
                    <a:pt x="9379" y="1976"/>
                  </a:cubicBezTo>
                  <a:cubicBezTo>
                    <a:pt x="9386" y="1922"/>
                    <a:pt x="9368" y="1867"/>
                    <a:pt x="9333" y="1826"/>
                  </a:cubicBezTo>
                  <a:cubicBezTo>
                    <a:pt x="8330" y="663"/>
                    <a:pt x="7140" y="49"/>
                    <a:pt x="5794" y="3"/>
                  </a:cubicBezTo>
                  <a:cubicBezTo>
                    <a:pt x="5738" y="1"/>
                    <a:pt x="5682" y="0"/>
                    <a:pt x="56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0"/>
            <p:cNvSpPr/>
            <p:nvPr/>
          </p:nvSpPr>
          <p:spPr>
            <a:xfrm>
              <a:off x="5395025" y="5028600"/>
              <a:ext cx="292600" cy="322275"/>
            </a:xfrm>
            <a:custGeom>
              <a:avLst/>
              <a:gdLst/>
              <a:ahLst/>
              <a:cxnLst/>
              <a:rect l="l" t="t" r="r" b="b"/>
              <a:pathLst>
                <a:path w="11704" h="12891" extrusionOk="0">
                  <a:moveTo>
                    <a:pt x="4673" y="521"/>
                  </a:moveTo>
                  <a:lnTo>
                    <a:pt x="4673" y="521"/>
                  </a:lnTo>
                  <a:cubicBezTo>
                    <a:pt x="5723" y="1506"/>
                    <a:pt x="10627" y="6611"/>
                    <a:pt x="6586" y="12423"/>
                  </a:cubicBezTo>
                  <a:cubicBezTo>
                    <a:pt x="5667" y="11793"/>
                    <a:pt x="996" y="8111"/>
                    <a:pt x="4673" y="521"/>
                  </a:cubicBezTo>
                  <a:close/>
                  <a:moveTo>
                    <a:pt x="4614" y="0"/>
                  </a:moveTo>
                  <a:cubicBezTo>
                    <a:pt x="4600" y="0"/>
                    <a:pt x="4586" y="1"/>
                    <a:pt x="4572" y="4"/>
                  </a:cubicBezTo>
                  <a:cubicBezTo>
                    <a:pt x="4513" y="16"/>
                    <a:pt x="4462" y="54"/>
                    <a:pt x="4436" y="109"/>
                  </a:cubicBezTo>
                  <a:cubicBezTo>
                    <a:pt x="1" y="8948"/>
                    <a:pt x="6474" y="12826"/>
                    <a:pt x="6540" y="12863"/>
                  </a:cubicBezTo>
                  <a:cubicBezTo>
                    <a:pt x="6571" y="12881"/>
                    <a:pt x="6605" y="12890"/>
                    <a:pt x="6639" y="12890"/>
                  </a:cubicBezTo>
                  <a:cubicBezTo>
                    <a:pt x="6674" y="12890"/>
                    <a:pt x="6709" y="12881"/>
                    <a:pt x="6741" y="12862"/>
                  </a:cubicBezTo>
                  <a:cubicBezTo>
                    <a:pt x="6763" y="12848"/>
                    <a:pt x="6783" y="12830"/>
                    <a:pt x="6799" y="12808"/>
                  </a:cubicBezTo>
                  <a:cubicBezTo>
                    <a:pt x="11704" y="6004"/>
                    <a:pt x="4810" y="105"/>
                    <a:pt x="4739" y="45"/>
                  </a:cubicBezTo>
                  <a:cubicBezTo>
                    <a:pt x="4704" y="16"/>
                    <a:pt x="4659" y="0"/>
                    <a:pt x="4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0"/>
            <p:cNvSpPr/>
            <p:nvPr/>
          </p:nvSpPr>
          <p:spPr>
            <a:xfrm>
              <a:off x="5172200" y="4984900"/>
              <a:ext cx="222700" cy="147200"/>
            </a:xfrm>
            <a:custGeom>
              <a:avLst/>
              <a:gdLst/>
              <a:ahLst/>
              <a:cxnLst/>
              <a:rect l="l" t="t" r="r" b="b"/>
              <a:pathLst>
                <a:path w="8908" h="5888" extrusionOk="0">
                  <a:moveTo>
                    <a:pt x="204" y="1"/>
                  </a:moveTo>
                  <a:cubicBezTo>
                    <a:pt x="101" y="1"/>
                    <a:pt x="12" y="82"/>
                    <a:pt x="6" y="187"/>
                  </a:cubicBezTo>
                  <a:cubicBezTo>
                    <a:pt x="0" y="298"/>
                    <a:pt x="85" y="392"/>
                    <a:pt x="196" y="397"/>
                  </a:cubicBezTo>
                  <a:cubicBezTo>
                    <a:pt x="251" y="401"/>
                    <a:pt x="5713" y="782"/>
                    <a:pt x="8508" y="5786"/>
                  </a:cubicBezTo>
                  <a:cubicBezTo>
                    <a:pt x="8545" y="5851"/>
                    <a:pt x="8612" y="5888"/>
                    <a:pt x="8681" y="5888"/>
                  </a:cubicBezTo>
                  <a:cubicBezTo>
                    <a:pt x="8714" y="5888"/>
                    <a:pt x="8747" y="5880"/>
                    <a:pt x="8778" y="5862"/>
                  </a:cubicBezTo>
                  <a:lnTo>
                    <a:pt x="8783" y="5859"/>
                  </a:lnTo>
                  <a:cubicBezTo>
                    <a:pt x="8875" y="5804"/>
                    <a:pt x="8907" y="5687"/>
                    <a:pt x="8855" y="5593"/>
                  </a:cubicBezTo>
                  <a:cubicBezTo>
                    <a:pt x="5953" y="402"/>
                    <a:pt x="277" y="5"/>
                    <a:pt x="220" y="2"/>
                  </a:cubicBezTo>
                  <a:cubicBezTo>
                    <a:pt x="214" y="1"/>
                    <a:pt x="209"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0"/>
            <p:cNvSpPr/>
            <p:nvPr/>
          </p:nvSpPr>
          <p:spPr>
            <a:xfrm>
              <a:off x="5350300" y="4892200"/>
              <a:ext cx="114200" cy="121700"/>
            </a:xfrm>
            <a:custGeom>
              <a:avLst/>
              <a:gdLst/>
              <a:ahLst/>
              <a:cxnLst/>
              <a:rect l="l" t="t" r="r" b="b"/>
              <a:pathLst>
                <a:path w="4568" h="4868" extrusionOk="0">
                  <a:moveTo>
                    <a:pt x="4358" y="1"/>
                  </a:moveTo>
                  <a:cubicBezTo>
                    <a:pt x="4350" y="1"/>
                    <a:pt x="4342" y="1"/>
                    <a:pt x="4335" y="2"/>
                  </a:cubicBezTo>
                  <a:cubicBezTo>
                    <a:pt x="4296" y="7"/>
                    <a:pt x="415" y="593"/>
                    <a:pt x="13" y="4650"/>
                  </a:cubicBezTo>
                  <a:cubicBezTo>
                    <a:pt x="0" y="4774"/>
                    <a:pt x="100" y="4868"/>
                    <a:pt x="210" y="4868"/>
                  </a:cubicBezTo>
                  <a:cubicBezTo>
                    <a:pt x="244" y="4868"/>
                    <a:pt x="279" y="4859"/>
                    <a:pt x="312" y="4839"/>
                  </a:cubicBezTo>
                  <a:cubicBezTo>
                    <a:pt x="366" y="4807"/>
                    <a:pt x="400" y="4751"/>
                    <a:pt x="407" y="4688"/>
                  </a:cubicBezTo>
                  <a:cubicBezTo>
                    <a:pt x="778" y="947"/>
                    <a:pt x="4242" y="416"/>
                    <a:pt x="4390" y="394"/>
                  </a:cubicBezTo>
                  <a:cubicBezTo>
                    <a:pt x="4496" y="376"/>
                    <a:pt x="4568" y="278"/>
                    <a:pt x="4553" y="172"/>
                  </a:cubicBezTo>
                  <a:cubicBezTo>
                    <a:pt x="4540" y="73"/>
                    <a:pt x="4456" y="1"/>
                    <a:pt x="4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0"/>
            <p:cNvSpPr/>
            <p:nvPr/>
          </p:nvSpPr>
          <p:spPr>
            <a:xfrm>
              <a:off x="5258450" y="4736375"/>
              <a:ext cx="102350" cy="128250"/>
            </a:xfrm>
            <a:custGeom>
              <a:avLst/>
              <a:gdLst/>
              <a:ahLst/>
              <a:cxnLst/>
              <a:rect l="l" t="t" r="r" b="b"/>
              <a:pathLst>
                <a:path w="4094" h="5130" extrusionOk="0">
                  <a:moveTo>
                    <a:pt x="215" y="0"/>
                  </a:moveTo>
                  <a:cubicBezTo>
                    <a:pt x="123" y="0"/>
                    <a:pt x="40" y="66"/>
                    <a:pt x="22" y="160"/>
                  </a:cubicBezTo>
                  <a:cubicBezTo>
                    <a:pt x="1" y="267"/>
                    <a:pt x="70" y="371"/>
                    <a:pt x="178" y="392"/>
                  </a:cubicBezTo>
                  <a:cubicBezTo>
                    <a:pt x="210" y="399"/>
                    <a:pt x="3483" y="1085"/>
                    <a:pt x="3694" y="4942"/>
                  </a:cubicBezTo>
                  <a:cubicBezTo>
                    <a:pt x="3701" y="5053"/>
                    <a:pt x="3793" y="5130"/>
                    <a:pt x="3893" y="5130"/>
                  </a:cubicBezTo>
                  <a:cubicBezTo>
                    <a:pt x="3926" y="5130"/>
                    <a:pt x="3961" y="5121"/>
                    <a:pt x="3993" y="5102"/>
                  </a:cubicBezTo>
                  <a:cubicBezTo>
                    <a:pt x="4056" y="5063"/>
                    <a:pt x="4093" y="4995"/>
                    <a:pt x="4089" y="4921"/>
                  </a:cubicBezTo>
                  <a:cubicBezTo>
                    <a:pt x="3863" y="760"/>
                    <a:pt x="290" y="12"/>
                    <a:pt x="254" y="4"/>
                  </a:cubicBezTo>
                  <a:cubicBezTo>
                    <a:pt x="241" y="1"/>
                    <a:pt x="22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0"/>
            <p:cNvSpPr/>
            <p:nvPr/>
          </p:nvSpPr>
          <p:spPr>
            <a:xfrm>
              <a:off x="5223175" y="4702875"/>
              <a:ext cx="81450" cy="76875"/>
            </a:xfrm>
            <a:custGeom>
              <a:avLst/>
              <a:gdLst/>
              <a:ahLst/>
              <a:cxnLst/>
              <a:rect l="l" t="t" r="r" b="b"/>
              <a:pathLst>
                <a:path w="3258" h="3075" extrusionOk="0">
                  <a:moveTo>
                    <a:pt x="1627" y="1"/>
                  </a:moveTo>
                  <a:cubicBezTo>
                    <a:pt x="1135" y="1"/>
                    <a:pt x="651" y="237"/>
                    <a:pt x="354" y="676"/>
                  </a:cubicBezTo>
                  <a:cubicBezTo>
                    <a:pt x="5" y="1189"/>
                    <a:pt x="0" y="1864"/>
                    <a:pt x="342" y="2383"/>
                  </a:cubicBezTo>
                  <a:cubicBezTo>
                    <a:pt x="629" y="2819"/>
                    <a:pt x="1115" y="3075"/>
                    <a:pt x="1626" y="3075"/>
                  </a:cubicBezTo>
                  <a:cubicBezTo>
                    <a:pt x="1722" y="3075"/>
                    <a:pt x="1819" y="3066"/>
                    <a:pt x="1915" y="3047"/>
                  </a:cubicBezTo>
                  <a:cubicBezTo>
                    <a:pt x="2526" y="2930"/>
                    <a:pt x="3005" y="2458"/>
                    <a:pt x="3131" y="1848"/>
                  </a:cubicBezTo>
                  <a:cubicBezTo>
                    <a:pt x="3257" y="1239"/>
                    <a:pt x="3004" y="615"/>
                    <a:pt x="2489" y="267"/>
                  </a:cubicBezTo>
                  <a:cubicBezTo>
                    <a:pt x="2225" y="87"/>
                    <a:pt x="1924"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0"/>
            <p:cNvSpPr/>
            <p:nvPr/>
          </p:nvSpPr>
          <p:spPr>
            <a:xfrm>
              <a:off x="5370500" y="4669675"/>
              <a:ext cx="75150" cy="70975"/>
            </a:xfrm>
            <a:custGeom>
              <a:avLst/>
              <a:gdLst/>
              <a:ahLst/>
              <a:cxnLst/>
              <a:rect l="l" t="t" r="r" b="b"/>
              <a:pathLst>
                <a:path w="3006" h="2839" extrusionOk="0">
                  <a:moveTo>
                    <a:pt x="1502" y="1"/>
                  </a:moveTo>
                  <a:cubicBezTo>
                    <a:pt x="1047" y="1"/>
                    <a:pt x="601" y="219"/>
                    <a:pt x="327" y="623"/>
                  </a:cubicBezTo>
                  <a:cubicBezTo>
                    <a:pt x="4" y="1098"/>
                    <a:pt x="0" y="1721"/>
                    <a:pt x="316" y="2199"/>
                  </a:cubicBezTo>
                  <a:cubicBezTo>
                    <a:pt x="582" y="2603"/>
                    <a:pt x="1030" y="2838"/>
                    <a:pt x="1501" y="2838"/>
                  </a:cubicBezTo>
                  <a:cubicBezTo>
                    <a:pt x="1589" y="2838"/>
                    <a:pt x="1678" y="2830"/>
                    <a:pt x="1767" y="2813"/>
                  </a:cubicBezTo>
                  <a:cubicBezTo>
                    <a:pt x="2331" y="2704"/>
                    <a:pt x="2774" y="2268"/>
                    <a:pt x="2890" y="1706"/>
                  </a:cubicBezTo>
                  <a:cubicBezTo>
                    <a:pt x="3005" y="1144"/>
                    <a:pt x="2772" y="568"/>
                    <a:pt x="2297" y="245"/>
                  </a:cubicBezTo>
                  <a:cubicBezTo>
                    <a:pt x="2053" y="80"/>
                    <a:pt x="1776"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0"/>
            <p:cNvSpPr/>
            <p:nvPr/>
          </p:nvSpPr>
          <p:spPr>
            <a:xfrm>
              <a:off x="5425950" y="4865600"/>
              <a:ext cx="66900" cy="63150"/>
            </a:xfrm>
            <a:custGeom>
              <a:avLst/>
              <a:gdLst/>
              <a:ahLst/>
              <a:cxnLst/>
              <a:rect l="l" t="t" r="r" b="b"/>
              <a:pathLst>
                <a:path w="2676" h="2526" extrusionOk="0">
                  <a:moveTo>
                    <a:pt x="1337" y="0"/>
                  </a:moveTo>
                  <a:cubicBezTo>
                    <a:pt x="933" y="0"/>
                    <a:pt x="536" y="194"/>
                    <a:pt x="292" y="554"/>
                  </a:cubicBezTo>
                  <a:cubicBezTo>
                    <a:pt x="4" y="976"/>
                    <a:pt x="1" y="1530"/>
                    <a:pt x="281" y="1957"/>
                  </a:cubicBezTo>
                  <a:cubicBezTo>
                    <a:pt x="517" y="2317"/>
                    <a:pt x="916" y="2525"/>
                    <a:pt x="1336" y="2525"/>
                  </a:cubicBezTo>
                  <a:cubicBezTo>
                    <a:pt x="1415" y="2525"/>
                    <a:pt x="1495" y="2518"/>
                    <a:pt x="1574" y="2503"/>
                  </a:cubicBezTo>
                  <a:cubicBezTo>
                    <a:pt x="2076" y="2407"/>
                    <a:pt x="2470" y="2018"/>
                    <a:pt x="2573" y="1518"/>
                  </a:cubicBezTo>
                  <a:cubicBezTo>
                    <a:pt x="2675" y="1018"/>
                    <a:pt x="2467" y="505"/>
                    <a:pt x="2044" y="218"/>
                  </a:cubicBezTo>
                  <a:cubicBezTo>
                    <a:pt x="1827" y="71"/>
                    <a:pt x="1581" y="0"/>
                    <a:pt x="1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0"/>
            <p:cNvSpPr/>
            <p:nvPr/>
          </p:nvSpPr>
          <p:spPr>
            <a:xfrm>
              <a:off x="5138300" y="4952925"/>
              <a:ext cx="78300" cy="73925"/>
            </a:xfrm>
            <a:custGeom>
              <a:avLst/>
              <a:gdLst/>
              <a:ahLst/>
              <a:cxnLst/>
              <a:rect l="l" t="t" r="r" b="b"/>
              <a:pathLst>
                <a:path w="3132" h="2957" extrusionOk="0">
                  <a:moveTo>
                    <a:pt x="1565" y="0"/>
                  </a:moveTo>
                  <a:cubicBezTo>
                    <a:pt x="1092" y="0"/>
                    <a:pt x="627" y="227"/>
                    <a:pt x="341" y="648"/>
                  </a:cubicBezTo>
                  <a:cubicBezTo>
                    <a:pt x="6" y="1143"/>
                    <a:pt x="1" y="1792"/>
                    <a:pt x="330" y="2291"/>
                  </a:cubicBezTo>
                  <a:cubicBezTo>
                    <a:pt x="606" y="2712"/>
                    <a:pt x="1073" y="2957"/>
                    <a:pt x="1564" y="2957"/>
                  </a:cubicBezTo>
                  <a:cubicBezTo>
                    <a:pt x="1657" y="2957"/>
                    <a:pt x="1750" y="2948"/>
                    <a:pt x="1843" y="2930"/>
                  </a:cubicBezTo>
                  <a:cubicBezTo>
                    <a:pt x="2430" y="2817"/>
                    <a:pt x="2891" y="2362"/>
                    <a:pt x="3012" y="1777"/>
                  </a:cubicBezTo>
                  <a:cubicBezTo>
                    <a:pt x="3132" y="1191"/>
                    <a:pt x="2889" y="591"/>
                    <a:pt x="2394" y="256"/>
                  </a:cubicBezTo>
                  <a:cubicBezTo>
                    <a:pt x="2139" y="83"/>
                    <a:pt x="1851" y="0"/>
                    <a:pt x="1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0"/>
            <p:cNvSpPr/>
            <p:nvPr/>
          </p:nvSpPr>
          <p:spPr>
            <a:xfrm>
              <a:off x="5230450" y="4872825"/>
              <a:ext cx="62650" cy="59150"/>
            </a:xfrm>
            <a:custGeom>
              <a:avLst/>
              <a:gdLst/>
              <a:ahLst/>
              <a:cxnLst/>
              <a:rect l="l" t="t" r="r" b="b"/>
              <a:pathLst>
                <a:path w="2506" h="2366" extrusionOk="0">
                  <a:moveTo>
                    <a:pt x="1253" y="1"/>
                  </a:moveTo>
                  <a:cubicBezTo>
                    <a:pt x="874" y="1"/>
                    <a:pt x="501" y="183"/>
                    <a:pt x="273" y="520"/>
                  </a:cubicBezTo>
                  <a:cubicBezTo>
                    <a:pt x="5" y="916"/>
                    <a:pt x="1" y="1434"/>
                    <a:pt x="264" y="1833"/>
                  </a:cubicBezTo>
                  <a:cubicBezTo>
                    <a:pt x="485" y="2170"/>
                    <a:pt x="859" y="2366"/>
                    <a:pt x="1251" y="2366"/>
                  </a:cubicBezTo>
                  <a:cubicBezTo>
                    <a:pt x="1325" y="2366"/>
                    <a:pt x="1399" y="2359"/>
                    <a:pt x="1474" y="2345"/>
                  </a:cubicBezTo>
                  <a:cubicBezTo>
                    <a:pt x="1944" y="2255"/>
                    <a:pt x="2313" y="1891"/>
                    <a:pt x="2409" y="1422"/>
                  </a:cubicBezTo>
                  <a:cubicBezTo>
                    <a:pt x="2506" y="954"/>
                    <a:pt x="2310" y="474"/>
                    <a:pt x="1915" y="205"/>
                  </a:cubicBezTo>
                  <a:cubicBezTo>
                    <a:pt x="1712" y="67"/>
                    <a:pt x="1481" y="1"/>
                    <a:pt x="1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0"/>
            <p:cNvSpPr/>
            <p:nvPr/>
          </p:nvSpPr>
          <p:spPr>
            <a:xfrm>
              <a:off x="5404000" y="4991500"/>
              <a:ext cx="55575" cy="52475"/>
            </a:xfrm>
            <a:custGeom>
              <a:avLst/>
              <a:gdLst/>
              <a:ahLst/>
              <a:cxnLst/>
              <a:rect l="l" t="t" r="r" b="b"/>
              <a:pathLst>
                <a:path w="2223" h="2099" extrusionOk="0">
                  <a:moveTo>
                    <a:pt x="1111" y="1"/>
                  </a:moveTo>
                  <a:cubicBezTo>
                    <a:pt x="775" y="1"/>
                    <a:pt x="445" y="162"/>
                    <a:pt x="243" y="461"/>
                  </a:cubicBezTo>
                  <a:cubicBezTo>
                    <a:pt x="4" y="812"/>
                    <a:pt x="1" y="1273"/>
                    <a:pt x="234" y="1627"/>
                  </a:cubicBezTo>
                  <a:cubicBezTo>
                    <a:pt x="430" y="1925"/>
                    <a:pt x="761" y="2098"/>
                    <a:pt x="1110" y="2098"/>
                  </a:cubicBezTo>
                  <a:cubicBezTo>
                    <a:pt x="1175" y="2098"/>
                    <a:pt x="1242" y="2092"/>
                    <a:pt x="1308" y="2079"/>
                  </a:cubicBezTo>
                  <a:cubicBezTo>
                    <a:pt x="1724" y="2000"/>
                    <a:pt x="2052" y="1677"/>
                    <a:pt x="2137" y="1261"/>
                  </a:cubicBezTo>
                  <a:cubicBezTo>
                    <a:pt x="2223" y="846"/>
                    <a:pt x="2050" y="420"/>
                    <a:pt x="1699" y="181"/>
                  </a:cubicBezTo>
                  <a:cubicBezTo>
                    <a:pt x="1519" y="59"/>
                    <a:pt x="1314" y="1"/>
                    <a:pt x="1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0"/>
            <p:cNvSpPr/>
            <p:nvPr/>
          </p:nvSpPr>
          <p:spPr>
            <a:xfrm>
              <a:off x="5351925" y="5311225"/>
              <a:ext cx="54300" cy="51275"/>
            </a:xfrm>
            <a:custGeom>
              <a:avLst/>
              <a:gdLst/>
              <a:ahLst/>
              <a:cxnLst/>
              <a:rect l="l" t="t" r="r" b="b"/>
              <a:pathLst>
                <a:path w="2172" h="2051" extrusionOk="0">
                  <a:moveTo>
                    <a:pt x="1085" y="1"/>
                  </a:moveTo>
                  <a:cubicBezTo>
                    <a:pt x="757" y="1"/>
                    <a:pt x="434" y="158"/>
                    <a:pt x="236" y="451"/>
                  </a:cubicBezTo>
                  <a:cubicBezTo>
                    <a:pt x="3" y="794"/>
                    <a:pt x="0" y="1243"/>
                    <a:pt x="228" y="1589"/>
                  </a:cubicBezTo>
                  <a:cubicBezTo>
                    <a:pt x="419" y="1880"/>
                    <a:pt x="743" y="2050"/>
                    <a:pt x="1085" y="2050"/>
                  </a:cubicBezTo>
                  <a:cubicBezTo>
                    <a:pt x="1148" y="2050"/>
                    <a:pt x="1213" y="2044"/>
                    <a:pt x="1277" y="2032"/>
                  </a:cubicBezTo>
                  <a:cubicBezTo>
                    <a:pt x="1683" y="1954"/>
                    <a:pt x="2004" y="1638"/>
                    <a:pt x="2087" y="1233"/>
                  </a:cubicBezTo>
                  <a:cubicBezTo>
                    <a:pt x="2171" y="826"/>
                    <a:pt x="2001" y="410"/>
                    <a:pt x="1659" y="178"/>
                  </a:cubicBezTo>
                  <a:cubicBezTo>
                    <a:pt x="1483" y="58"/>
                    <a:pt x="1283"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0"/>
            <p:cNvSpPr/>
            <p:nvPr/>
          </p:nvSpPr>
          <p:spPr>
            <a:xfrm>
              <a:off x="5075575" y="5174925"/>
              <a:ext cx="45175" cy="42650"/>
            </a:xfrm>
            <a:custGeom>
              <a:avLst/>
              <a:gdLst/>
              <a:ahLst/>
              <a:cxnLst/>
              <a:rect l="l" t="t" r="r" b="b"/>
              <a:pathLst>
                <a:path w="1807" h="1706" extrusionOk="0">
                  <a:moveTo>
                    <a:pt x="903" y="1"/>
                  </a:moveTo>
                  <a:cubicBezTo>
                    <a:pt x="629" y="1"/>
                    <a:pt x="361" y="132"/>
                    <a:pt x="197" y="375"/>
                  </a:cubicBezTo>
                  <a:cubicBezTo>
                    <a:pt x="3" y="661"/>
                    <a:pt x="1" y="1035"/>
                    <a:pt x="190" y="1323"/>
                  </a:cubicBezTo>
                  <a:cubicBezTo>
                    <a:pt x="350" y="1565"/>
                    <a:pt x="619" y="1706"/>
                    <a:pt x="901" y="1706"/>
                  </a:cubicBezTo>
                  <a:cubicBezTo>
                    <a:pt x="955" y="1706"/>
                    <a:pt x="1008" y="1701"/>
                    <a:pt x="1062" y="1691"/>
                  </a:cubicBezTo>
                  <a:cubicBezTo>
                    <a:pt x="1401" y="1626"/>
                    <a:pt x="1668" y="1364"/>
                    <a:pt x="1737" y="1026"/>
                  </a:cubicBezTo>
                  <a:cubicBezTo>
                    <a:pt x="1806" y="688"/>
                    <a:pt x="1667" y="343"/>
                    <a:pt x="1381" y="148"/>
                  </a:cubicBezTo>
                  <a:cubicBezTo>
                    <a:pt x="1234" y="49"/>
                    <a:pt x="1067" y="1"/>
                    <a:pt x="9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0"/>
            <p:cNvSpPr/>
            <p:nvPr/>
          </p:nvSpPr>
          <p:spPr>
            <a:xfrm>
              <a:off x="5646825" y="5326200"/>
              <a:ext cx="53275" cy="50275"/>
            </a:xfrm>
            <a:custGeom>
              <a:avLst/>
              <a:gdLst/>
              <a:ahLst/>
              <a:cxnLst/>
              <a:rect l="l" t="t" r="r" b="b"/>
              <a:pathLst>
                <a:path w="2131" h="2011" extrusionOk="0">
                  <a:moveTo>
                    <a:pt x="1064" y="0"/>
                  </a:moveTo>
                  <a:cubicBezTo>
                    <a:pt x="742" y="0"/>
                    <a:pt x="426" y="154"/>
                    <a:pt x="232" y="441"/>
                  </a:cubicBezTo>
                  <a:cubicBezTo>
                    <a:pt x="4" y="777"/>
                    <a:pt x="0" y="1217"/>
                    <a:pt x="224" y="1558"/>
                  </a:cubicBezTo>
                  <a:cubicBezTo>
                    <a:pt x="412" y="1843"/>
                    <a:pt x="729" y="2010"/>
                    <a:pt x="1062" y="2010"/>
                  </a:cubicBezTo>
                  <a:cubicBezTo>
                    <a:pt x="1125" y="2010"/>
                    <a:pt x="1189" y="2004"/>
                    <a:pt x="1252" y="1992"/>
                  </a:cubicBezTo>
                  <a:cubicBezTo>
                    <a:pt x="1653" y="1916"/>
                    <a:pt x="1966" y="1606"/>
                    <a:pt x="2048" y="1207"/>
                  </a:cubicBezTo>
                  <a:cubicBezTo>
                    <a:pt x="2130" y="810"/>
                    <a:pt x="1964" y="401"/>
                    <a:pt x="1628" y="174"/>
                  </a:cubicBezTo>
                  <a:cubicBezTo>
                    <a:pt x="1455" y="56"/>
                    <a:pt x="1259"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0"/>
            <p:cNvSpPr/>
            <p:nvPr/>
          </p:nvSpPr>
          <p:spPr>
            <a:xfrm>
              <a:off x="5339075" y="5410525"/>
              <a:ext cx="282375" cy="16600"/>
            </a:xfrm>
            <a:custGeom>
              <a:avLst/>
              <a:gdLst/>
              <a:ahLst/>
              <a:cxnLst/>
              <a:rect l="l" t="t" r="r" b="b"/>
              <a:pathLst>
                <a:path w="11295" h="664" extrusionOk="0">
                  <a:moveTo>
                    <a:pt x="201" y="0"/>
                  </a:moveTo>
                  <a:cubicBezTo>
                    <a:pt x="94" y="0"/>
                    <a:pt x="5" y="86"/>
                    <a:pt x="3" y="194"/>
                  </a:cubicBezTo>
                  <a:cubicBezTo>
                    <a:pt x="0" y="302"/>
                    <a:pt x="86" y="393"/>
                    <a:pt x="196" y="396"/>
                  </a:cubicBezTo>
                  <a:lnTo>
                    <a:pt x="11017" y="664"/>
                  </a:lnTo>
                  <a:cubicBezTo>
                    <a:pt x="11019" y="664"/>
                    <a:pt x="11022" y="664"/>
                    <a:pt x="11024" y="664"/>
                  </a:cubicBezTo>
                  <a:cubicBezTo>
                    <a:pt x="11059" y="664"/>
                    <a:pt x="11094" y="654"/>
                    <a:pt x="11125" y="636"/>
                  </a:cubicBezTo>
                  <a:cubicBezTo>
                    <a:pt x="11294" y="534"/>
                    <a:pt x="11226" y="274"/>
                    <a:pt x="11027" y="269"/>
                  </a:cubicBezTo>
                  <a:lnTo>
                    <a:pt x="206" y="0"/>
                  </a:lnTo>
                  <a:cubicBezTo>
                    <a:pt x="204" y="0"/>
                    <a:pt x="20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0"/>
            <p:cNvSpPr/>
            <p:nvPr/>
          </p:nvSpPr>
          <p:spPr>
            <a:xfrm>
              <a:off x="5399350" y="5412700"/>
              <a:ext cx="38075" cy="41100"/>
            </a:xfrm>
            <a:custGeom>
              <a:avLst/>
              <a:gdLst/>
              <a:ahLst/>
              <a:cxnLst/>
              <a:rect l="l" t="t" r="r" b="b"/>
              <a:pathLst>
                <a:path w="1523" h="1644" extrusionOk="0">
                  <a:moveTo>
                    <a:pt x="1301" y="1"/>
                  </a:moveTo>
                  <a:cubicBezTo>
                    <a:pt x="1246" y="1"/>
                    <a:pt x="1191" y="24"/>
                    <a:pt x="1152" y="69"/>
                  </a:cubicBezTo>
                  <a:lnTo>
                    <a:pt x="66" y="1316"/>
                  </a:lnTo>
                  <a:cubicBezTo>
                    <a:pt x="1" y="1389"/>
                    <a:pt x="1" y="1498"/>
                    <a:pt x="63" y="1573"/>
                  </a:cubicBezTo>
                  <a:cubicBezTo>
                    <a:pt x="102" y="1619"/>
                    <a:pt x="158" y="1643"/>
                    <a:pt x="215" y="1643"/>
                  </a:cubicBezTo>
                  <a:cubicBezTo>
                    <a:pt x="250" y="1643"/>
                    <a:pt x="285" y="1634"/>
                    <a:pt x="316" y="1616"/>
                  </a:cubicBezTo>
                  <a:cubicBezTo>
                    <a:pt x="334" y="1604"/>
                    <a:pt x="350" y="1592"/>
                    <a:pt x="364" y="1576"/>
                  </a:cubicBezTo>
                  <a:lnTo>
                    <a:pt x="1450" y="329"/>
                  </a:lnTo>
                  <a:cubicBezTo>
                    <a:pt x="1522" y="246"/>
                    <a:pt x="1514" y="122"/>
                    <a:pt x="1431" y="49"/>
                  </a:cubicBezTo>
                  <a:cubicBezTo>
                    <a:pt x="1394" y="17"/>
                    <a:pt x="1347" y="1"/>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0"/>
            <p:cNvSpPr/>
            <p:nvPr/>
          </p:nvSpPr>
          <p:spPr>
            <a:xfrm>
              <a:off x="5438675" y="5413875"/>
              <a:ext cx="46275" cy="54325"/>
            </a:xfrm>
            <a:custGeom>
              <a:avLst/>
              <a:gdLst/>
              <a:ahLst/>
              <a:cxnLst/>
              <a:rect l="l" t="t" r="r" b="b"/>
              <a:pathLst>
                <a:path w="1851" h="2173" extrusionOk="0">
                  <a:moveTo>
                    <a:pt x="1628" y="0"/>
                  </a:moveTo>
                  <a:cubicBezTo>
                    <a:pt x="1568" y="0"/>
                    <a:pt x="1509" y="27"/>
                    <a:pt x="1471" y="78"/>
                  </a:cubicBezTo>
                  <a:lnTo>
                    <a:pt x="109" y="1853"/>
                  </a:lnTo>
                  <a:cubicBezTo>
                    <a:pt x="1" y="1994"/>
                    <a:pt x="118" y="2173"/>
                    <a:pt x="266" y="2173"/>
                  </a:cubicBezTo>
                  <a:cubicBezTo>
                    <a:pt x="299" y="2173"/>
                    <a:pt x="334" y="2164"/>
                    <a:pt x="368" y="2143"/>
                  </a:cubicBezTo>
                  <a:cubicBezTo>
                    <a:pt x="389" y="2130"/>
                    <a:pt x="408" y="2113"/>
                    <a:pt x="423" y="2094"/>
                  </a:cubicBezTo>
                  <a:lnTo>
                    <a:pt x="1785" y="319"/>
                  </a:lnTo>
                  <a:cubicBezTo>
                    <a:pt x="1851" y="232"/>
                    <a:pt x="1835" y="108"/>
                    <a:pt x="1747" y="41"/>
                  </a:cubicBezTo>
                  <a:cubicBezTo>
                    <a:pt x="1712" y="14"/>
                    <a:pt x="1670" y="0"/>
                    <a:pt x="16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0"/>
            <p:cNvSpPr/>
            <p:nvPr/>
          </p:nvSpPr>
          <p:spPr>
            <a:xfrm>
              <a:off x="5491400" y="5415000"/>
              <a:ext cx="38850" cy="60750"/>
            </a:xfrm>
            <a:custGeom>
              <a:avLst/>
              <a:gdLst/>
              <a:ahLst/>
              <a:cxnLst/>
              <a:rect l="l" t="t" r="r" b="b"/>
              <a:pathLst>
                <a:path w="1554" h="2430" extrusionOk="0">
                  <a:moveTo>
                    <a:pt x="1328" y="0"/>
                  </a:moveTo>
                  <a:cubicBezTo>
                    <a:pt x="1257" y="0"/>
                    <a:pt x="1189" y="38"/>
                    <a:pt x="1154" y="106"/>
                  </a:cubicBezTo>
                  <a:lnTo>
                    <a:pt x="75" y="2137"/>
                  </a:lnTo>
                  <a:cubicBezTo>
                    <a:pt x="1" y="2279"/>
                    <a:pt x="114" y="2429"/>
                    <a:pt x="250" y="2429"/>
                  </a:cubicBezTo>
                  <a:cubicBezTo>
                    <a:pt x="283" y="2429"/>
                    <a:pt x="318" y="2420"/>
                    <a:pt x="352" y="2400"/>
                  </a:cubicBezTo>
                  <a:cubicBezTo>
                    <a:pt x="383" y="2381"/>
                    <a:pt x="408" y="2354"/>
                    <a:pt x="425" y="2323"/>
                  </a:cubicBezTo>
                  <a:lnTo>
                    <a:pt x="1503" y="292"/>
                  </a:lnTo>
                  <a:cubicBezTo>
                    <a:pt x="1554" y="194"/>
                    <a:pt x="1518" y="75"/>
                    <a:pt x="1422" y="23"/>
                  </a:cubicBezTo>
                  <a:cubicBezTo>
                    <a:pt x="1392" y="8"/>
                    <a:pt x="1360"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0"/>
            <p:cNvSpPr/>
            <p:nvPr/>
          </p:nvSpPr>
          <p:spPr>
            <a:xfrm>
              <a:off x="5540300" y="5415975"/>
              <a:ext cx="32325" cy="53375"/>
            </a:xfrm>
            <a:custGeom>
              <a:avLst/>
              <a:gdLst/>
              <a:ahLst/>
              <a:cxnLst/>
              <a:rect l="l" t="t" r="r" b="b"/>
              <a:pathLst>
                <a:path w="1293" h="2135" extrusionOk="0">
                  <a:moveTo>
                    <a:pt x="1066" y="0"/>
                  </a:moveTo>
                  <a:cubicBezTo>
                    <a:pt x="991" y="0"/>
                    <a:pt x="919" y="43"/>
                    <a:pt x="886" y="117"/>
                  </a:cubicBezTo>
                  <a:lnTo>
                    <a:pt x="68" y="1851"/>
                  </a:lnTo>
                  <a:cubicBezTo>
                    <a:pt x="0" y="1992"/>
                    <a:pt x="112" y="2135"/>
                    <a:pt x="246" y="2135"/>
                  </a:cubicBezTo>
                  <a:cubicBezTo>
                    <a:pt x="280" y="2135"/>
                    <a:pt x="315" y="2126"/>
                    <a:pt x="348" y="2106"/>
                  </a:cubicBezTo>
                  <a:cubicBezTo>
                    <a:pt x="382" y="2084"/>
                    <a:pt x="408" y="2056"/>
                    <a:pt x="426" y="2020"/>
                  </a:cubicBezTo>
                  <a:lnTo>
                    <a:pt x="1244" y="286"/>
                  </a:lnTo>
                  <a:cubicBezTo>
                    <a:pt x="1292" y="186"/>
                    <a:pt x="1251" y="67"/>
                    <a:pt x="1152" y="19"/>
                  </a:cubicBezTo>
                  <a:cubicBezTo>
                    <a:pt x="1124" y="6"/>
                    <a:pt x="1095" y="0"/>
                    <a:pt x="1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0"/>
            <p:cNvSpPr/>
            <p:nvPr/>
          </p:nvSpPr>
          <p:spPr>
            <a:xfrm>
              <a:off x="5379375" y="5389425"/>
              <a:ext cx="27575" cy="32450"/>
            </a:xfrm>
            <a:custGeom>
              <a:avLst/>
              <a:gdLst/>
              <a:ahLst/>
              <a:cxnLst/>
              <a:rect l="l" t="t" r="r" b="b"/>
              <a:pathLst>
                <a:path w="1103" h="1298" extrusionOk="0">
                  <a:moveTo>
                    <a:pt x="225" y="0"/>
                  </a:moveTo>
                  <a:cubicBezTo>
                    <a:pt x="185" y="0"/>
                    <a:pt x="145" y="12"/>
                    <a:pt x="109" y="36"/>
                  </a:cubicBezTo>
                  <a:cubicBezTo>
                    <a:pt x="21" y="100"/>
                    <a:pt x="1" y="223"/>
                    <a:pt x="64" y="312"/>
                  </a:cubicBezTo>
                  <a:lnTo>
                    <a:pt x="719" y="1215"/>
                  </a:lnTo>
                  <a:cubicBezTo>
                    <a:pt x="757" y="1268"/>
                    <a:pt x="818" y="1297"/>
                    <a:pt x="879" y="1297"/>
                  </a:cubicBezTo>
                  <a:cubicBezTo>
                    <a:pt x="914" y="1297"/>
                    <a:pt x="948" y="1288"/>
                    <a:pt x="980" y="1270"/>
                  </a:cubicBezTo>
                  <a:cubicBezTo>
                    <a:pt x="986" y="1266"/>
                    <a:pt x="991" y="1263"/>
                    <a:pt x="994" y="1260"/>
                  </a:cubicBezTo>
                  <a:cubicBezTo>
                    <a:pt x="1083" y="1196"/>
                    <a:pt x="1103" y="1071"/>
                    <a:pt x="1039" y="983"/>
                  </a:cubicBezTo>
                  <a:lnTo>
                    <a:pt x="386" y="80"/>
                  </a:lnTo>
                  <a:cubicBezTo>
                    <a:pt x="346" y="28"/>
                    <a:pt x="286"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0"/>
            <p:cNvSpPr/>
            <p:nvPr/>
          </p:nvSpPr>
          <p:spPr>
            <a:xfrm>
              <a:off x="5417250" y="5375475"/>
              <a:ext cx="50900" cy="47900"/>
            </a:xfrm>
            <a:custGeom>
              <a:avLst/>
              <a:gdLst/>
              <a:ahLst/>
              <a:cxnLst/>
              <a:rect l="l" t="t" r="r" b="b"/>
              <a:pathLst>
                <a:path w="2036" h="1916" extrusionOk="0">
                  <a:moveTo>
                    <a:pt x="219" y="0"/>
                  </a:moveTo>
                  <a:cubicBezTo>
                    <a:pt x="167" y="0"/>
                    <a:pt x="115" y="21"/>
                    <a:pt x="76" y="62"/>
                  </a:cubicBezTo>
                  <a:cubicBezTo>
                    <a:pt x="1" y="140"/>
                    <a:pt x="3" y="266"/>
                    <a:pt x="83" y="341"/>
                  </a:cubicBezTo>
                  <a:lnTo>
                    <a:pt x="1680" y="1861"/>
                  </a:lnTo>
                  <a:cubicBezTo>
                    <a:pt x="1718" y="1897"/>
                    <a:pt x="1768" y="1916"/>
                    <a:pt x="1817" y="1916"/>
                  </a:cubicBezTo>
                  <a:cubicBezTo>
                    <a:pt x="1852" y="1916"/>
                    <a:pt x="1887" y="1907"/>
                    <a:pt x="1919" y="1887"/>
                  </a:cubicBezTo>
                  <a:cubicBezTo>
                    <a:pt x="1934" y="1879"/>
                    <a:pt x="1947" y="1868"/>
                    <a:pt x="1960" y="1855"/>
                  </a:cubicBezTo>
                  <a:cubicBezTo>
                    <a:pt x="2036" y="1775"/>
                    <a:pt x="2033" y="1649"/>
                    <a:pt x="1953" y="1575"/>
                  </a:cubicBezTo>
                  <a:lnTo>
                    <a:pt x="356" y="54"/>
                  </a:lnTo>
                  <a:cubicBezTo>
                    <a:pt x="317" y="18"/>
                    <a:pt x="268"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0"/>
            <p:cNvSpPr/>
            <p:nvPr/>
          </p:nvSpPr>
          <p:spPr>
            <a:xfrm>
              <a:off x="5473125" y="5364800"/>
              <a:ext cx="37425" cy="60650"/>
            </a:xfrm>
            <a:custGeom>
              <a:avLst/>
              <a:gdLst/>
              <a:ahLst/>
              <a:cxnLst/>
              <a:rect l="l" t="t" r="r" b="b"/>
              <a:pathLst>
                <a:path w="1497" h="2426" extrusionOk="0">
                  <a:moveTo>
                    <a:pt x="223" y="0"/>
                  </a:moveTo>
                  <a:cubicBezTo>
                    <a:pt x="191" y="0"/>
                    <a:pt x="160" y="8"/>
                    <a:pt x="130" y="24"/>
                  </a:cubicBezTo>
                  <a:cubicBezTo>
                    <a:pt x="28" y="77"/>
                    <a:pt x="0" y="198"/>
                    <a:pt x="50" y="296"/>
                  </a:cubicBezTo>
                  <a:lnTo>
                    <a:pt x="1096" y="2300"/>
                  </a:lnTo>
                  <a:cubicBezTo>
                    <a:pt x="1134" y="2372"/>
                    <a:pt x="1219" y="2425"/>
                    <a:pt x="1298" y="2425"/>
                  </a:cubicBezTo>
                  <a:cubicBezTo>
                    <a:pt x="1326" y="2425"/>
                    <a:pt x="1353" y="2419"/>
                    <a:pt x="1377" y="2404"/>
                  </a:cubicBezTo>
                  <a:lnTo>
                    <a:pt x="1387" y="2399"/>
                  </a:lnTo>
                  <a:cubicBezTo>
                    <a:pt x="1475" y="2346"/>
                    <a:pt x="1497" y="2211"/>
                    <a:pt x="1447" y="2117"/>
                  </a:cubicBezTo>
                  <a:lnTo>
                    <a:pt x="396" y="105"/>
                  </a:lnTo>
                  <a:cubicBezTo>
                    <a:pt x="361" y="38"/>
                    <a:pt x="293"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0"/>
            <p:cNvSpPr/>
            <p:nvPr/>
          </p:nvSpPr>
          <p:spPr>
            <a:xfrm>
              <a:off x="5512350" y="5365400"/>
              <a:ext cx="41325" cy="60100"/>
            </a:xfrm>
            <a:custGeom>
              <a:avLst/>
              <a:gdLst/>
              <a:ahLst/>
              <a:cxnLst/>
              <a:rect l="l" t="t" r="r" b="b"/>
              <a:pathLst>
                <a:path w="1653" h="2404" extrusionOk="0">
                  <a:moveTo>
                    <a:pt x="227" y="0"/>
                  </a:moveTo>
                  <a:cubicBezTo>
                    <a:pt x="193" y="0"/>
                    <a:pt x="158" y="9"/>
                    <a:pt x="126" y="28"/>
                  </a:cubicBezTo>
                  <a:cubicBezTo>
                    <a:pt x="29" y="86"/>
                    <a:pt x="0" y="212"/>
                    <a:pt x="61" y="307"/>
                  </a:cubicBezTo>
                  <a:lnTo>
                    <a:pt x="1257" y="2307"/>
                  </a:lnTo>
                  <a:cubicBezTo>
                    <a:pt x="1294" y="2369"/>
                    <a:pt x="1360" y="2403"/>
                    <a:pt x="1427" y="2403"/>
                  </a:cubicBezTo>
                  <a:cubicBezTo>
                    <a:pt x="1461" y="2403"/>
                    <a:pt x="1496" y="2394"/>
                    <a:pt x="1528" y="2375"/>
                  </a:cubicBezTo>
                  <a:cubicBezTo>
                    <a:pt x="1621" y="2319"/>
                    <a:pt x="1652" y="2198"/>
                    <a:pt x="1596" y="2105"/>
                  </a:cubicBezTo>
                  <a:lnTo>
                    <a:pt x="400" y="103"/>
                  </a:lnTo>
                  <a:cubicBezTo>
                    <a:pt x="364" y="37"/>
                    <a:pt x="297"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0"/>
            <p:cNvSpPr/>
            <p:nvPr/>
          </p:nvSpPr>
          <p:spPr>
            <a:xfrm>
              <a:off x="5557450" y="5378350"/>
              <a:ext cx="41650" cy="48275"/>
            </a:xfrm>
            <a:custGeom>
              <a:avLst/>
              <a:gdLst/>
              <a:ahLst/>
              <a:cxnLst/>
              <a:rect l="l" t="t" r="r" b="b"/>
              <a:pathLst>
                <a:path w="1666" h="1931" extrusionOk="0">
                  <a:moveTo>
                    <a:pt x="223" y="0"/>
                  </a:moveTo>
                  <a:cubicBezTo>
                    <a:pt x="180" y="0"/>
                    <a:pt x="138" y="14"/>
                    <a:pt x="101" y="42"/>
                  </a:cubicBezTo>
                  <a:cubicBezTo>
                    <a:pt x="15" y="109"/>
                    <a:pt x="0" y="234"/>
                    <a:pt x="69" y="320"/>
                  </a:cubicBezTo>
                  <a:lnTo>
                    <a:pt x="1287" y="1856"/>
                  </a:lnTo>
                  <a:cubicBezTo>
                    <a:pt x="1326" y="1905"/>
                    <a:pt x="1383" y="1930"/>
                    <a:pt x="1441" y="1930"/>
                  </a:cubicBezTo>
                  <a:cubicBezTo>
                    <a:pt x="1476" y="1930"/>
                    <a:pt x="1511" y="1921"/>
                    <a:pt x="1543" y="1902"/>
                  </a:cubicBezTo>
                  <a:cubicBezTo>
                    <a:pt x="1550" y="1898"/>
                    <a:pt x="1558" y="1893"/>
                    <a:pt x="1565" y="1887"/>
                  </a:cubicBezTo>
                  <a:cubicBezTo>
                    <a:pt x="1651" y="1820"/>
                    <a:pt x="1665" y="1695"/>
                    <a:pt x="1598" y="1609"/>
                  </a:cubicBezTo>
                  <a:lnTo>
                    <a:pt x="379" y="74"/>
                  </a:lnTo>
                  <a:cubicBezTo>
                    <a:pt x="339" y="26"/>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0"/>
            <p:cNvSpPr/>
            <p:nvPr/>
          </p:nvSpPr>
          <p:spPr>
            <a:xfrm>
              <a:off x="5505000" y="5028575"/>
              <a:ext cx="61225" cy="322275"/>
            </a:xfrm>
            <a:custGeom>
              <a:avLst/>
              <a:gdLst/>
              <a:ahLst/>
              <a:cxnLst/>
              <a:rect l="l" t="t" r="r" b="b"/>
              <a:pathLst>
                <a:path w="2449" h="12891" extrusionOk="0">
                  <a:moveTo>
                    <a:pt x="215" y="0"/>
                  </a:moveTo>
                  <a:cubicBezTo>
                    <a:pt x="204" y="0"/>
                    <a:pt x="194" y="1"/>
                    <a:pt x="183" y="3"/>
                  </a:cubicBezTo>
                  <a:cubicBezTo>
                    <a:pt x="75" y="20"/>
                    <a:pt x="1" y="123"/>
                    <a:pt x="18" y="230"/>
                  </a:cubicBezTo>
                  <a:lnTo>
                    <a:pt x="2045" y="12726"/>
                  </a:lnTo>
                  <a:cubicBezTo>
                    <a:pt x="2061" y="12826"/>
                    <a:pt x="2148" y="12891"/>
                    <a:pt x="2240" y="12891"/>
                  </a:cubicBezTo>
                  <a:cubicBezTo>
                    <a:pt x="2275" y="12891"/>
                    <a:pt x="2309" y="12882"/>
                    <a:pt x="2342" y="12863"/>
                  </a:cubicBezTo>
                  <a:cubicBezTo>
                    <a:pt x="2411" y="12822"/>
                    <a:pt x="2449" y="12742"/>
                    <a:pt x="2436" y="12662"/>
                  </a:cubicBezTo>
                  <a:lnTo>
                    <a:pt x="410" y="167"/>
                  </a:lnTo>
                  <a:cubicBezTo>
                    <a:pt x="394" y="70"/>
                    <a:pt x="310"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0"/>
            <p:cNvSpPr/>
            <p:nvPr/>
          </p:nvSpPr>
          <p:spPr>
            <a:xfrm>
              <a:off x="5480450" y="5086675"/>
              <a:ext cx="48800" cy="32950"/>
            </a:xfrm>
            <a:custGeom>
              <a:avLst/>
              <a:gdLst/>
              <a:ahLst/>
              <a:cxnLst/>
              <a:rect l="l" t="t" r="r" b="b"/>
              <a:pathLst>
                <a:path w="1952" h="1318" extrusionOk="0">
                  <a:moveTo>
                    <a:pt x="228" y="1"/>
                  </a:moveTo>
                  <a:cubicBezTo>
                    <a:pt x="162" y="1"/>
                    <a:pt x="97" y="35"/>
                    <a:pt x="59" y="95"/>
                  </a:cubicBezTo>
                  <a:cubicBezTo>
                    <a:pt x="0" y="190"/>
                    <a:pt x="32" y="314"/>
                    <a:pt x="128" y="370"/>
                  </a:cubicBezTo>
                  <a:lnTo>
                    <a:pt x="1618" y="1288"/>
                  </a:lnTo>
                  <a:cubicBezTo>
                    <a:pt x="1650" y="1307"/>
                    <a:pt x="1686" y="1317"/>
                    <a:pt x="1722" y="1317"/>
                  </a:cubicBezTo>
                  <a:cubicBezTo>
                    <a:pt x="1757" y="1317"/>
                    <a:pt x="1792" y="1308"/>
                    <a:pt x="1823" y="1289"/>
                  </a:cubicBezTo>
                  <a:cubicBezTo>
                    <a:pt x="1951" y="1213"/>
                    <a:pt x="1952" y="1028"/>
                    <a:pt x="1826" y="951"/>
                  </a:cubicBezTo>
                  <a:lnTo>
                    <a:pt x="336" y="33"/>
                  </a:lnTo>
                  <a:cubicBezTo>
                    <a:pt x="302" y="11"/>
                    <a:pt x="265" y="1"/>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0"/>
            <p:cNvSpPr/>
            <p:nvPr/>
          </p:nvSpPr>
          <p:spPr>
            <a:xfrm>
              <a:off x="5474750" y="5126125"/>
              <a:ext cx="65425" cy="46550"/>
            </a:xfrm>
            <a:custGeom>
              <a:avLst/>
              <a:gdLst/>
              <a:ahLst/>
              <a:cxnLst/>
              <a:rect l="l" t="t" r="r" b="b"/>
              <a:pathLst>
                <a:path w="2617" h="1862" extrusionOk="0">
                  <a:moveTo>
                    <a:pt x="223" y="0"/>
                  </a:moveTo>
                  <a:cubicBezTo>
                    <a:pt x="160" y="0"/>
                    <a:pt x="98" y="30"/>
                    <a:pt x="60" y="86"/>
                  </a:cubicBezTo>
                  <a:cubicBezTo>
                    <a:pt x="0" y="175"/>
                    <a:pt x="20" y="293"/>
                    <a:pt x="106" y="357"/>
                  </a:cubicBezTo>
                  <a:lnTo>
                    <a:pt x="2273" y="1827"/>
                  </a:lnTo>
                  <a:cubicBezTo>
                    <a:pt x="2307" y="1850"/>
                    <a:pt x="2346" y="1862"/>
                    <a:pt x="2385" y="1862"/>
                  </a:cubicBezTo>
                  <a:cubicBezTo>
                    <a:pt x="2420" y="1862"/>
                    <a:pt x="2455" y="1852"/>
                    <a:pt x="2487" y="1833"/>
                  </a:cubicBezTo>
                  <a:cubicBezTo>
                    <a:pt x="2611" y="1760"/>
                    <a:pt x="2616" y="1581"/>
                    <a:pt x="2497" y="1500"/>
                  </a:cubicBezTo>
                  <a:lnTo>
                    <a:pt x="328" y="30"/>
                  </a:lnTo>
                  <a:cubicBezTo>
                    <a:pt x="295" y="10"/>
                    <a:pt x="259"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0"/>
            <p:cNvSpPr/>
            <p:nvPr/>
          </p:nvSpPr>
          <p:spPr>
            <a:xfrm>
              <a:off x="5467000" y="5184175"/>
              <a:ext cx="76125" cy="53925"/>
            </a:xfrm>
            <a:custGeom>
              <a:avLst/>
              <a:gdLst/>
              <a:ahLst/>
              <a:cxnLst/>
              <a:rect l="l" t="t" r="r" b="b"/>
              <a:pathLst>
                <a:path w="3045" h="2157" extrusionOk="0">
                  <a:moveTo>
                    <a:pt x="225" y="0"/>
                  </a:moveTo>
                  <a:cubicBezTo>
                    <a:pt x="161" y="0"/>
                    <a:pt x="99" y="31"/>
                    <a:pt x="61" y="87"/>
                  </a:cubicBezTo>
                  <a:cubicBezTo>
                    <a:pt x="1" y="175"/>
                    <a:pt x="21" y="294"/>
                    <a:pt x="107" y="358"/>
                  </a:cubicBezTo>
                  <a:lnTo>
                    <a:pt x="2708" y="2122"/>
                  </a:lnTo>
                  <a:cubicBezTo>
                    <a:pt x="2742" y="2145"/>
                    <a:pt x="2780" y="2156"/>
                    <a:pt x="2819" y="2156"/>
                  </a:cubicBezTo>
                  <a:cubicBezTo>
                    <a:pt x="2854" y="2156"/>
                    <a:pt x="2889" y="2147"/>
                    <a:pt x="2920" y="2129"/>
                  </a:cubicBezTo>
                  <a:cubicBezTo>
                    <a:pt x="2945" y="2114"/>
                    <a:pt x="2966" y="2094"/>
                    <a:pt x="2982" y="2070"/>
                  </a:cubicBezTo>
                  <a:cubicBezTo>
                    <a:pt x="3045" y="1979"/>
                    <a:pt x="3021" y="1857"/>
                    <a:pt x="2930" y="1796"/>
                  </a:cubicBezTo>
                  <a:lnTo>
                    <a:pt x="329" y="30"/>
                  </a:lnTo>
                  <a:cubicBezTo>
                    <a:pt x="297" y="10"/>
                    <a:pt x="260"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0"/>
            <p:cNvSpPr/>
            <p:nvPr/>
          </p:nvSpPr>
          <p:spPr>
            <a:xfrm>
              <a:off x="5477475" y="5238750"/>
              <a:ext cx="76250" cy="53925"/>
            </a:xfrm>
            <a:custGeom>
              <a:avLst/>
              <a:gdLst/>
              <a:ahLst/>
              <a:cxnLst/>
              <a:rect l="l" t="t" r="r" b="b"/>
              <a:pathLst>
                <a:path w="3050" h="2157" extrusionOk="0">
                  <a:moveTo>
                    <a:pt x="224" y="1"/>
                  </a:moveTo>
                  <a:cubicBezTo>
                    <a:pt x="160" y="1"/>
                    <a:pt x="98" y="31"/>
                    <a:pt x="60" y="88"/>
                  </a:cubicBezTo>
                  <a:cubicBezTo>
                    <a:pt x="1" y="175"/>
                    <a:pt x="21" y="295"/>
                    <a:pt x="106" y="358"/>
                  </a:cubicBezTo>
                  <a:lnTo>
                    <a:pt x="2708" y="2123"/>
                  </a:lnTo>
                  <a:cubicBezTo>
                    <a:pt x="2742" y="2145"/>
                    <a:pt x="2780" y="2156"/>
                    <a:pt x="2819" y="2156"/>
                  </a:cubicBezTo>
                  <a:cubicBezTo>
                    <a:pt x="2854" y="2156"/>
                    <a:pt x="2889" y="2147"/>
                    <a:pt x="2920" y="2129"/>
                  </a:cubicBezTo>
                  <a:cubicBezTo>
                    <a:pt x="3045" y="2054"/>
                    <a:pt x="3050" y="1876"/>
                    <a:pt x="2930" y="1795"/>
                  </a:cubicBezTo>
                  <a:lnTo>
                    <a:pt x="328" y="30"/>
                  </a:lnTo>
                  <a:cubicBezTo>
                    <a:pt x="295" y="10"/>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0"/>
            <p:cNvSpPr/>
            <p:nvPr/>
          </p:nvSpPr>
          <p:spPr>
            <a:xfrm>
              <a:off x="5505425" y="5293625"/>
              <a:ext cx="57950" cy="35950"/>
            </a:xfrm>
            <a:custGeom>
              <a:avLst/>
              <a:gdLst/>
              <a:ahLst/>
              <a:cxnLst/>
              <a:rect l="l" t="t" r="r" b="b"/>
              <a:pathLst>
                <a:path w="2318" h="1438" extrusionOk="0">
                  <a:moveTo>
                    <a:pt x="226" y="1"/>
                  </a:moveTo>
                  <a:cubicBezTo>
                    <a:pt x="157" y="1"/>
                    <a:pt x="90" y="37"/>
                    <a:pt x="54" y="101"/>
                  </a:cubicBezTo>
                  <a:cubicBezTo>
                    <a:pt x="0" y="197"/>
                    <a:pt x="34" y="318"/>
                    <a:pt x="130" y="371"/>
                  </a:cubicBezTo>
                  <a:lnTo>
                    <a:pt x="1988" y="1412"/>
                  </a:lnTo>
                  <a:cubicBezTo>
                    <a:pt x="2018" y="1429"/>
                    <a:pt x="2052" y="1437"/>
                    <a:pt x="2085" y="1437"/>
                  </a:cubicBezTo>
                  <a:cubicBezTo>
                    <a:pt x="2120" y="1437"/>
                    <a:pt x="2155" y="1428"/>
                    <a:pt x="2186" y="1409"/>
                  </a:cubicBezTo>
                  <a:lnTo>
                    <a:pt x="2186" y="1411"/>
                  </a:lnTo>
                  <a:cubicBezTo>
                    <a:pt x="2317" y="1332"/>
                    <a:pt x="2315" y="1141"/>
                    <a:pt x="2181" y="1068"/>
                  </a:cubicBezTo>
                  <a:lnTo>
                    <a:pt x="323" y="26"/>
                  </a:lnTo>
                  <a:cubicBezTo>
                    <a:pt x="292" y="9"/>
                    <a:pt x="25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0"/>
            <p:cNvSpPr/>
            <p:nvPr/>
          </p:nvSpPr>
          <p:spPr>
            <a:xfrm>
              <a:off x="5541600" y="5193150"/>
              <a:ext cx="66800" cy="71350"/>
            </a:xfrm>
            <a:custGeom>
              <a:avLst/>
              <a:gdLst/>
              <a:ahLst/>
              <a:cxnLst/>
              <a:rect l="l" t="t" r="r" b="b"/>
              <a:pathLst>
                <a:path w="2672" h="2854" extrusionOk="0">
                  <a:moveTo>
                    <a:pt x="2453" y="0"/>
                  </a:moveTo>
                  <a:cubicBezTo>
                    <a:pt x="2399" y="0"/>
                    <a:pt x="2346" y="22"/>
                    <a:pt x="2307" y="65"/>
                  </a:cubicBezTo>
                  <a:lnTo>
                    <a:pt x="70" y="2522"/>
                  </a:lnTo>
                  <a:cubicBezTo>
                    <a:pt x="3" y="2595"/>
                    <a:pt x="1" y="2705"/>
                    <a:pt x="62" y="2781"/>
                  </a:cubicBezTo>
                  <a:cubicBezTo>
                    <a:pt x="101" y="2828"/>
                    <a:pt x="158" y="2854"/>
                    <a:pt x="216" y="2854"/>
                  </a:cubicBezTo>
                  <a:cubicBezTo>
                    <a:pt x="251" y="2854"/>
                    <a:pt x="286" y="2845"/>
                    <a:pt x="318" y="2826"/>
                  </a:cubicBezTo>
                  <a:cubicBezTo>
                    <a:pt x="334" y="2816"/>
                    <a:pt x="349" y="2803"/>
                    <a:pt x="363" y="2788"/>
                  </a:cubicBezTo>
                  <a:lnTo>
                    <a:pt x="2598" y="332"/>
                  </a:lnTo>
                  <a:cubicBezTo>
                    <a:pt x="2672" y="251"/>
                    <a:pt x="2667" y="126"/>
                    <a:pt x="2586" y="53"/>
                  </a:cubicBezTo>
                  <a:cubicBezTo>
                    <a:pt x="2548" y="17"/>
                    <a:pt x="2500" y="0"/>
                    <a:pt x="2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0"/>
            <p:cNvSpPr/>
            <p:nvPr/>
          </p:nvSpPr>
          <p:spPr>
            <a:xfrm>
              <a:off x="5531975" y="5143775"/>
              <a:ext cx="64225" cy="62200"/>
            </a:xfrm>
            <a:custGeom>
              <a:avLst/>
              <a:gdLst/>
              <a:ahLst/>
              <a:cxnLst/>
              <a:rect l="l" t="t" r="r" b="b"/>
              <a:pathLst>
                <a:path w="2569" h="2488" extrusionOk="0">
                  <a:moveTo>
                    <a:pt x="2350" y="0"/>
                  </a:moveTo>
                  <a:cubicBezTo>
                    <a:pt x="2300" y="0"/>
                    <a:pt x="2250" y="19"/>
                    <a:pt x="2212" y="57"/>
                  </a:cubicBezTo>
                  <a:lnTo>
                    <a:pt x="83" y="2146"/>
                  </a:lnTo>
                  <a:cubicBezTo>
                    <a:pt x="9" y="2216"/>
                    <a:pt x="1" y="2329"/>
                    <a:pt x="62" y="2410"/>
                  </a:cubicBezTo>
                  <a:cubicBezTo>
                    <a:pt x="101" y="2460"/>
                    <a:pt x="159" y="2487"/>
                    <a:pt x="219" y="2487"/>
                  </a:cubicBezTo>
                  <a:cubicBezTo>
                    <a:pt x="254" y="2487"/>
                    <a:pt x="290" y="2478"/>
                    <a:pt x="322" y="2458"/>
                  </a:cubicBezTo>
                  <a:cubicBezTo>
                    <a:pt x="336" y="2450"/>
                    <a:pt x="349" y="2440"/>
                    <a:pt x="360" y="2429"/>
                  </a:cubicBezTo>
                  <a:lnTo>
                    <a:pt x="2488" y="340"/>
                  </a:lnTo>
                  <a:cubicBezTo>
                    <a:pt x="2567" y="264"/>
                    <a:pt x="2568" y="138"/>
                    <a:pt x="2492" y="60"/>
                  </a:cubicBezTo>
                  <a:cubicBezTo>
                    <a:pt x="2453" y="20"/>
                    <a:pt x="2401" y="0"/>
                    <a:pt x="2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0"/>
            <p:cNvSpPr/>
            <p:nvPr/>
          </p:nvSpPr>
          <p:spPr>
            <a:xfrm>
              <a:off x="5522825" y="5098350"/>
              <a:ext cx="51050" cy="50600"/>
            </a:xfrm>
            <a:custGeom>
              <a:avLst/>
              <a:gdLst/>
              <a:ahLst/>
              <a:cxnLst/>
              <a:rect l="l" t="t" r="r" b="b"/>
              <a:pathLst>
                <a:path w="2042" h="2024" extrusionOk="0">
                  <a:moveTo>
                    <a:pt x="1823" y="0"/>
                  </a:moveTo>
                  <a:cubicBezTo>
                    <a:pt x="1772" y="0"/>
                    <a:pt x="1721" y="20"/>
                    <a:pt x="1682" y="60"/>
                  </a:cubicBezTo>
                  <a:lnTo>
                    <a:pt x="76" y="1686"/>
                  </a:lnTo>
                  <a:cubicBezTo>
                    <a:pt x="6" y="1757"/>
                    <a:pt x="0" y="1869"/>
                    <a:pt x="61" y="1948"/>
                  </a:cubicBezTo>
                  <a:cubicBezTo>
                    <a:pt x="100" y="1997"/>
                    <a:pt x="158" y="2023"/>
                    <a:pt x="217" y="2023"/>
                  </a:cubicBezTo>
                  <a:cubicBezTo>
                    <a:pt x="252" y="2023"/>
                    <a:pt x="287" y="2014"/>
                    <a:pt x="318" y="1995"/>
                  </a:cubicBezTo>
                  <a:cubicBezTo>
                    <a:pt x="333" y="1987"/>
                    <a:pt x="345" y="1977"/>
                    <a:pt x="358" y="1964"/>
                  </a:cubicBezTo>
                  <a:lnTo>
                    <a:pt x="1963" y="338"/>
                  </a:lnTo>
                  <a:cubicBezTo>
                    <a:pt x="2041" y="261"/>
                    <a:pt x="2041" y="135"/>
                    <a:pt x="1963" y="57"/>
                  </a:cubicBezTo>
                  <a:cubicBezTo>
                    <a:pt x="1924" y="19"/>
                    <a:pt x="1874"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0"/>
            <p:cNvSpPr/>
            <p:nvPr/>
          </p:nvSpPr>
          <p:spPr>
            <a:xfrm>
              <a:off x="5513875" y="5058875"/>
              <a:ext cx="31450" cy="34425"/>
            </a:xfrm>
            <a:custGeom>
              <a:avLst/>
              <a:gdLst/>
              <a:ahLst/>
              <a:cxnLst/>
              <a:rect l="l" t="t" r="r" b="b"/>
              <a:pathLst>
                <a:path w="1258" h="1377" extrusionOk="0">
                  <a:moveTo>
                    <a:pt x="1036" y="1"/>
                  </a:moveTo>
                  <a:cubicBezTo>
                    <a:pt x="979" y="1"/>
                    <a:pt x="923" y="25"/>
                    <a:pt x="884" y="71"/>
                  </a:cubicBezTo>
                  <a:lnTo>
                    <a:pt x="62" y="1053"/>
                  </a:lnTo>
                  <a:cubicBezTo>
                    <a:pt x="0" y="1126"/>
                    <a:pt x="1" y="1234"/>
                    <a:pt x="64" y="1307"/>
                  </a:cubicBezTo>
                  <a:cubicBezTo>
                    <a:pt x="102" y="1353"/>
                    <a:pt x="158" y="1377"/>
                    <a:pt x="215" y="1377"/>
                  </a:cubicBezTo>
                  <a:cubicBezTo>
                    <a:pt x="249" y="1377"/>
                    <a:pt x="284" y="1368"/>
                    <a:pt x="316" y="1350"/>
                  </a:cubicBezTo>
                  <a:cubicBezTo>
                    <a:pt x="334" y="1338"/>
                    <a:pt x="352" y="1323"/>
                    <a:pt x="365" y="1307"/>
                  </a:cubicBezTo>
                  <a:lnTo>
                    <a:pt x="1187" y="326"/>
                  </a:lnTo>
                  <a:cubicBezTo>
                    <a:pt x="1257" y="242"/>
                    <a:pt x="1247" y="118"/>
                    <a:pt x="1162" y="47"/>
                  </a:cubicBezTo>
                  <a:cubicBezTo>
                    <a:pt x="1125" y="16"/>
                    <a:pt x="1081" y="1"/>
                    <a:pt x="1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0"/>
            <p:cNvSpPr/>
            <p:nvPr/>
          </p:nvSpPr>
          <p:spPr>
            <a:xfrm>
              <a:off x="5549000" y="5251925"/>
              <a:ext cx="57450" cy="58325"/>
            </a:xfrm>
            <a:custGeom>
              <a:avLst/>
              <a:gdLst/>
              <a:ahLst/>
              <a:cxnLst/>
              <a:rect l="l" t="t" r="r" b="b"/>
              <a:pathLst>
                <a:path w="2298" h="2333" extrusionOk="0">
                  <a:moveTo>
                    <a:pt x="2078" y="1"/>
                  </a:moveTo>
                  <a:cubicBezTo>
                    <a:pt x="2026" y="1"/>
                    <a:pt x="1973" y="22"/>
                    <a:pt x="1935" y="63"/>
                  </a:cubicBezTo>
                  <a:lnTo>
                    <a:pt x="74" y="1997"/>
                  </a:lnTo>
                  <a:cubicBezTo>
                    <a:pt x="5" y="2068"/>
                    <a:pt x="0" y="2179"/>
                    <a:pt x="62" y="2258"/>
                  </a:cubicBezTo>
                  <a:cubicBezTo>
                    <a:pt x="101" y="2307"/>
                    <a:pt x="158" y="2332"/>
                    <a:pt x="216" y="2332"/>
                  </a:cubicBezTo>
                  <a:cubicBezTo>
                    <a:pt x="251" y="2332"/>
                    <a:pt x="286" y="2323"/>
                    <a:pt x="318" y="2304"/>
                  </a:cubicBezTo>
                  <a:cubicBezTo>
                    <a:pt x="333" y="2295"/>
                    <a:pt x="347" y="2284"/>
                    <a:pt x="360" y="2272"/>
                  </a:cubicBezTo>
                  <a:lnTo>
                    <a:pt x="2219" y="338"/>
                  </a:lnTo>
                  <a:cubicBezTo>
                    <a:pt x="2297" y="259"/>
                    <a:pt x="2295" y="132"/>
                    <a:pt x="2216" y="56"/>
                  </a:cubicBezTo>
                  <a:cubicBezTo>
                    <a:pt x="2178" y="19"/>
                    <a:pt x="2128" y="1"/>
                    <a:pt x="20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0"/>
            <p:cNvSpPr/>
            <p:nvPr/>
          </p:nvSpPr>
          <p:spPr>
            <a:xfrm>
              <a:off x="5053250" y="5275650"/>
              <a:ext cx="266325" cy="51700"/>
            </a:xfrm>
            <a:custGeom>
              <a:avLst/>
              <a:gdLst/>
              <a:ahLst/>
              <a:cxnLst/>
              <a:rect l="l" t="t" r="r" b="b"/>
              <a:pathLst>
                <a:path w="10653" h="2068" extrusionOk="0">
                  <a:moveTo>
                    <a:pt x="10435" y="1"/>
                  </a:moveTo>
                  <a:cubicBezTo>
                    <a:pt x="10425" y="1"/>
                    <a:pt x="10414" y="2"/>
                    <a:pt x="10403" y="3"/>
                  </a:cubicBezTo>
                  <a:lnTo>
                    <a:pt x="182" y="1673"/>
                  </a:lnTo>
                  <a:cubicBezTo>
                    <a:pt x="75" y="1692"/>
                    <a:pt x="1" y="1793"/>
                    <a:pt x="18" y="1901"/>
                  </a:cubicBezTo>
                  <a:cubicBezTo>
                    <a:pt x="35" y="1998"/>
                    <a:pt x="119" y="2067"/>
                    <a:pt x="215" y="2067"/>
                  </a:cubicBezTo>
                  <a:cubicBezTo>
                    <a:pt x="225" y="2067"/>
                    <a:pt x="236" y="2066"/>
                    <a:pt x="247" y="2065"/>
                  </a:cubicBezTo>
                  <a:lnTo>
                    <a:pt x="10467" y="394"/>
                  </a:lnTo>
                  <a:cubicBezTo>
                    <a:pt x="10491" y="390"/>
                    <a:pt x="10514" y="381"/>
                    <a:pt x="10535" y="369"/>
                  </a:cubicBezTo>
                  <a:cubicBezTo>
                    <a:pt x="10618" y="320"/>
                    <a:pt x="10653" y="220"/>
                    <a:pt x="10620" y="131"/>
                  </a:cubicBezTo>
                  <a:cubicBezTo>
                    <a:pt x="10592" y="51"/>
                    <a:pt x="10517" y="1"/>
                    <a:pt x="10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0"/>
            <p:cNvSpPr/>
            <p:nvPr/>
          </p:nvSpPr>
          <p:spPr>
            <a:xfrm>
              <a:off x="5101150" y="5307450"/>
              <a:ext cx="23800" cy="43725"/>
            </a:xfrm>
            <a:custGeom>
              <a:avLst/>
              <a:gdLst/>
              <a:ahLst/>
              <a:cxnLst/>
              <a:rect l="l" t="t" r="r" b="b"/>
              <a:pathLst>
                <a:path w="952" h="1749" extrusionOk="0">
                  <a:moveTo>
                    <a:pt x="728" y="0"/>
                  </a:moveTo>
                  <a:cubicBezTo>
                    <a:pt x="647" y="0"/>
                    <a:pt x="570" y="51"/>
                    <a:pt x="542" y="132"/>
                  </a:cubicBezTo>
                  <a:lnTo>
                    <a:pt x="51" y="1481"/>
                  </a:lnTo>
                  <a:cubicBezTo>
                    <a:pt x="0" y="1620"/>
                    <a:pt x="110" y="1748"/>
                    <a:pt x="237" y="1748"/>
                  </a:cubicBezTo>
                  <a:cubicBezTo>
                    <a:pt x="270" y="1748"/>
                    <a:pt x="305" y="1739"/>
                    <a:pt x="338" y="1719"/>
                  </a:cubicBezTo>
                  <a:cubicBezTo>
                    <a:pt x="378" y="1696"/>
                    <a:pt x="408" y="1659"/>
                    <a:pt x="423" y="1617"/>
                  </a:cubicBezTo>
                  <a:lnTo>
                    <a:pt x="913" y="268"/>
                  </a:lnTo>
                  <a:cubicBezTo>
                    <a:pt x="952" y="164"/>
                    <a:pt x="898" y="50"/>
                    <a:pt x="795" y="12"/>
                  </a:cubicBezTo>
                  <a:cubicBezTo>
                    <a:pt x="773" y="4"/>
                    <a:pt x="750" y="0"/>
                    <a:pt x="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0"/>
            <p:cNvSpPr/>
            <p:nvPr/>
          </p:nvSpPr>
          <p:spPr>
            <a:xfrm>
              <a:off x="5139275" y="5300050"/>
              <a:ext cx="31075" cy="59950"/>
            </a:xfrm>
            <a:custGeom>
              <a:avLst/>
              <a:gdLst/>
              <a:ahLst/>
              <a:cxnLst/>
              <a:rect l="l" t="t" r="r" b="b"/>
              <a:pathLst>
                <a:path w="1243" h="2398" extrusionOk="0">
                  <a:moveTo>
                    <a:pt x="1019" y="0"/>
                  </a:moveTo>
                  <a:cubicBezTo>
                    <a:pt x="939" y="0"/>
                    <a:pt x="864" y="49"/>
                    <a:pt x="835" y="127"/>
                  </a:cubicBezTo>
                  <a:lnTo>
                    <a:pt x="55" y="2127"/>
                  </a:lnTo>
                  <a:cubicBezTo>
                    <a:pt x="1" y="2266"/>
                    <a:pt x="110" y="2397"/>
                    <a:pt x="239" y="2397"/>
                  </a:cubicBezTo>
                  <a:cubicBezTo>
                    <a:pt x="272" y="2397"/>
                    <a:pt x="307" y="2388"/>
                    <a:pt x="341" y="2368"/>
                  </a:cubicBezTo>
                  <a:cubicBezTo>
                    <a:pt x="378" y="2346"/>
                    <a:pt x="408" y="2311"/>
                    <a:pt x="423" y="2271"/>
                  </a:cubicBezTo>
                  <a:lnTo>
                    <a:pt x="1202" y="271"/>
                  </a:lnTo>
                  <a:cubicBezTo>
                    <a:pt x="1242" y="168"/>
                    <a:pt x="1193" y="54"/>
                    <a:pt x="1090" y="14"/>
                  </a:cubicBezTo>
                  <a:cubicBezTo>
                    <a:pt x="1067" y="5"/>
                    <a:pt x="1042" y="0"/>
                    <a:pt x="1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0"/>
            <p:cNvSpPr/>
            <p:nvPr/>
          </p:nvSpPr>
          <p:spPr>
            <a:xfrm>
              <a:off x="5195450" y="5290475"/>
              <a:ext cx="32725" cy="72000"/>
            </a:xfrm>
            <a:custGeom>
              <a:avLst/>
              <a:gdLst/>
              <a:ahLst/>
              <a:cxnLst/>
              <a:rect l="l" t="t" r="r" b="b"/>
              <a:pathLst>
                <a:path w="1309" h="2880" extrusionOk="0">
                  <a:moveTo>
                    <a:pt x="1084" y="1"/>
                  </a:moveTo>
                  <a:cubicBezTo>
                    <a:pt x="999" y="1"/>
                    <a:pt x="920" y="55"/>
                    <a:pt x="895" y="141"/>
                  </a:cubicBezTo>
                  <a:lnTo>
                    <a:pt x="48" y="2616"/>
                  </a:lnTo>
                  <a:cubicBezTo>
                    <a:pt x="1" y="2754"/>
                    <a:pt x="110" y="2879"/>
                    <a:pt x="235" y="2879"/>
                  </a:cubicBezTo>
                  <a:cubicBezTo>
                    <a:pt x="269" y="2879"/>
                    <a:pt x="303" y="2870"/>
                    <a:pt x="336" y="2851"/>
                  </a:cubicBezTo>
                  <a:cubicBezTo>
                    <a:pt x="377" y="2826"/>
                    <a:pt x="407" y="2789"/>
                    <a:pt x="422" y="2745"/>
                  </a:cubicBezTo>
                  <a:lnTo>
                    <a:pt x="1269" y="268"/>
                  </a:lnTo>
                  <a:cubicBezTo>
                    <a:pt x="1309" y="164"/>
                    <a:pt x="1254" y="48"/>
                    <a:pt x="1148" y="11"/>
                  </a:cubicBezTo>
                  <a:cubicBezTo>
                    <a:pt x="1126" y="4"/>
                    <a:pt x="1105"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0"/>
            <p:cNvSpPr/>
            <p:nvPr/>
          </p:nvSpPr>
          <p:spPr>
            <a:xfrm>
              <a:off x="5237200" y="5283375"/>
              <a:ext cx="34975" cy="69375"/>
            </a:xfrm>
            <a:custGeom>
              <a:avLst/>
              <a:gdLst/>
              <a:ahLst/>
              <a:cxnLst/>
              <a:rect l="l" t="t" r="r" b="b"/>
              <a:pathLst>
                <a:path w="1399" h="2775" extrusionOk="0">
                  <a:moveTo>
                    <a:pt x="1173" y="0"/>
                  </a:moveTo>
                  <a:cubicBezTo>
                    <a:pt x="1093" y="0"/>
                    <a:pt x="1018" y="49"/>
                    <a:pt x="988" y="128"/>
                  </a:cubicBezTo>
                  <a:lnTo>
                    <a:pt x="55" y="2503"/>
                  </a:lnTo>
                  <a:cubicBezTo>
                    <a:pt x="1" y="2642"/>
                    <a:pt x="111" y="2774"/>
                    <a:pt x="240" y="2774"/>
                  </a:cubicBezTo>
                  <a:cubicBezTo>
                    <a:pt x="273" y="2774"/>
                    <a:pt x="308" y="2766"/>
                    <a:pt x="341" y="2746"/>
                  </a:cubicBezTo>
                  <a:cubicBezTo>
                    <a:pt x="379" y="2723"/>
                    <a:pt x="408" y="2688"/>
                    <a:pt x="424" y="2647"/>
                  </a:cubicBezTo>
                  <a:lnTo>
                    <a:pt x="1356" y="273"/>
                  </a:lnTo>
                  <a:cubicBezTo>
                    <a:pt x="1398" y="171"/>
                    <a:pt x="1348" y="55"/>
                    <a:pt x="1245" y="14"/>
                  </a:cubicBezTo>
                  <a:cubicBezTo>
                    <a:pt x="1221" y="4"/>
                    <a:pt x="1197"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0"/>
            <p:cNvSpPr/>
            <p:nvPr/>
          </p:nvSpPr>
          <p:spPr>
            <a:xfrm>
              <a:off x="5277650" y="5278625"/>
              <a:ext cx="23575" cy="48325"/>
            </a:xfrm>
            <a:custGeom>
              <a:avLst/>
              <a:gdLst/>
              <a:ahLst/>
              <a:cxnLst/>
              <a:rect l="l" t="t" r="r" b="b"/>
              <a:pathLst>
                <a:path w="943" h="1933" extrusionOk="0">
                  <a:moveTo>
                    <a:pt x="720" y="1"/>
                  </a:moveTo>
                  <a:cubicBezTo>
                    <a:pt x="636" y="1"/>
                    <a:pt x="558" y="55"/>
                    <a:pt x="531" y="140"/>
                  </a:cubicBezTo>
                  <a:lnTo>
                    <a:pt x="44" y="1674"/>
                  </a:lnTo>
                  <a:cubicBezTo>
                    <a:pt x="0" y="1810"/>
                    <a:pt x="108" y="1932"/>
                    <a:pt x="232" y="1932"/>
                  </a:cubicBezTo>
                  <a:cubicBezTo>
                    <a:pt x="266" y="1932"/>
                    <a:pt x="301" y="1923"/>
                    <a:pt x="334" y="1903"/>
                  </a:cubicBezTo>
                  <a:cubicBezTo>
                    <a:pt x="375" y="1878"/>
                    <a:pt x="406" y="1840"/>
                    <a:pt x="421" y="1794"/>
                  </a:cubicBezTo>
                  <a:lnTo>
                    <a:pt x="909" y="261"/>
                  </a:lnTo>
                  <a:cubicBezTo>
                    <a:pt x="942" y="156"/>
                    <a:pt x="885" y="44"/>
                    <a:pt x="780" y="10"/>
                  </a:cubicBezTo>
                  <a:cubicBezTo>
                    <a:pt x="760" y="4"/>
                    <a:pt x="740" y="1"/>
                    <a:pt x="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0"/>
            <p:cNvSpPr/>
            <p:nvPr/>
          </p:nvSpPr>
          <p:spPr>
            <a:xfrm>
              <a:off x="5110675" y="5274250"/>
              <a:ext cx="36950" cy="39450"/>
            </a:xfrm>
            <a:custGeom>
              <a:avLst/>
              <a:gdLst/>
              <a:ahLst/>
              <a:cxnLst/>
              <a:rect l="l" t="t" r="r" b="b"/>
              <a:pathLst>
                <a:path w="1478" h="1578" extrusionOk="0">
                  <a:moveTo>
                    <a:pt x="221" y="0"/>
                  </a:moveTo>
                  <a:cubicBezTo>
                    <a:pt x="175" y="0"/>
                    <a:pt x="129" y="17"/>
                    <a:pt x="92" y="49"/>
                  </a:cubicBezTo>
                  <a:cubicBezTo>
                    <a:pt x="10" y="121"/>
                    <a:pt x="1" y="246"/>
                    <a:pt x="73" y="329"/>
                  </a:cubicBezTo>
                  <a:lnTo>
                    <a:pt x="1108" y="1510"/>
                  </a:lnTo>
                  <a:cubicBezTo>
                    <a:pt x="1147" y="1554"/>
                    <a:pt x="1202" y="1577"/>
                    <a:pt x="1257" y="1577"/>
                  </a:cubicBezTo>
                  <a:cubicBezTo>
                    <a:pt x="1292" y="1577"/>
                    <a:pt x="1326" y="1568"/>
                    <a:pt x="1358" y="1550"/>
                  </a:cubicBezTo>
                  <a:cubicBezTo>
                    <a:pt x="1368" y="1543"/>
                    <a:pt x="1378" y="1536"/>
                    <a:pt x="1388" y="1528"/>
                  </a:cubicBezTo>
                  <a:cubicBezTo>
                    <a:pt x="1469" y="1456"/>
                    <a:pt x="1477" y="1331"/>
                    <a:pt x="1406" y="1249"/>
                  </a:cubicBezTo>
                  <a:lnTo>
                    <a:pt x="370" y="68"/>
                  </a:lnTo>
                  <a:cubicBezTo>
                    <a:pt x="331" y="23"/>
                    <a:pt x="276"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0"/>
            <p:cNvSpPr/>
            <p:nvPr/>
          </p:nvSpPr>
          <p:spPr>
            <a:xfrm>
              <a:off x="5076600" y="5295050"/>
              <a:ext cx="30175" cy="25325"/>
            </a:xfrm>
            <a:custGeom>
              <a:avLst/>
              <a:gdLst/>
              <a:ahLst/>
              <a:cxnLst/>
              <a:rect l="l" t="t" r="r" b="b"/>
              <a:pathLst>
                <a:path w="1207" h="1013" extrusionOk="0">
                  <a:moveTo>
                    <a:pt x="223" y="0"/>
                  </a:moveTo>
                  <a:cubicBezTo>
                    <a:pt x="165" y="0"/>
                    <a:pt x="108" y="25"/>
                    <a:pt x="70" y="73"/>
                  </a:cubicBezTo>
                  <a:cubicBezTo>
                    <a:pt x="1" y="158"/>
                    <a:pt x="13" y="282"/>
                    <a:pt x="98" y="351"/>
                  </a:cubicBezTo>
                  <a:lnTo>
                    <a:pt x="860" y="968"/>
                  </a:lnTo>
                  <a:cubicBezTo>
                    <a:pt x="896" y="998"/>
                    <a:pt x="940" y="1012"/>
                    <a:pt x="985" y="1012"/>
                  </a:cubicBezTo>
                  <a:cubicBezTo>
                    <a:pt x="1020" y="1012"/>
                    <a:pt x="1055" y="1003"/>
                    <a:pt x="1086" y="984"/>
                  </a:cubicBezTo>
                  <a:cubicBezTo>
                    <a:pt x="1106" y="973"/>
                    <a:pt x="1123" y="957"/>
                    <a:pt x="1138" y="940"/>
                  </a:cubicBezTo>
                  <a:cubicBezTo>
                    <a:pt x="1207" y="855"/>
                    <a:pt x="1194" y="730"/>
                    <a:pt x="1110" y="661"/>
                  </a:cubicBezTo>
                  <a:lnTo>
                    <a:pt x="348" y="44"/>
                  </a:lnTo>
                  <a:cubicBezTo>
                    <a:pt x="311" y="15"/>
                    <a:pt x="267"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0"/>
            <p:cNvSpPr/>
            <p:nvPr/>
          </p:nvSpPr>
          <p:spPr>
            <a:xfrm>
              <a:off x="5147850" y="5257400"/>
              <a:ext cx="56175" cy="47125"/>
            </a:xfrm>
            <a:custGeom>
              <a:avLst/>
              <a:gdLst/>
              <a:ahLst/>
              <a:cxnLst/>
              <a:rect l="l" t="t" r="r" b="b"/>
              <a:pathLst>
                <a:path w="2247" h="1885" extrusionOk="0">
                  <a:moveTo>
                    <a:pt x="222" y="1"/>
                  </a:moveTo>
                  <a:cubicBezTo>
                    <a:pt x="165" y="1"/>
                    <a:pt x="109" y="25"/>
                    <a:pt x="70" y="73"/>
                  </a:cubicBezTo>
                  <a:cubicBezTo>
                    <a:pt x="0" y="156"/>
                    <a:pt x="10" y="278"/>
                    <a:pt x="93" y="349"/>
                  </a:cubicBezTo>
                  <a:lnTo>
                    <a:pt x="1888" y="1838"/>
                  </a:lnTo>
                  <a:cubicBezTo>
                    <a:pt x="1924" y="1869"/>
                    <a:pt x="1969" y="1884"/>
                    <a:pt x="2014" y="1884"/>
                  </a:cubicBezTo>
                  <a:cubicBezTo>
                    <a:pt x="2050" y="1884"/>
                    <a:pt x="2085" y="1875"/>
                    <a:pt x="2116" y="1856"/>
                  </a:cubicBezTo>
                  <a:cubicBezTo>
                    <a:pt x="2232" y="1786"/>
                    <a:pt x="2246" y="1621"/>
                    <a:pt x="2141" y="1534"/>
                  </a:cubicBezTo>
                  <a:lnTo>
                    <a:pt x="346" y="44"/>
                  </a:lnTo>
                  <a:cubicBezTo>
                    <a:pt x="309" y="15"/>
                    <a:pt x="265"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0"/>
            <p:cNvSpPr/>
            <p:nvPr/>
          </p:nvSpPr>
          <p:spPr>
            <a:xfrm>
              <a:off x="5203200" y="5244200"/>
              <a:ext cx="50075" cy="52225"/>
            </a:xfrm>
            <a:custGeom>
              <a:avLst/>
              <a:gdLst/>
              <a:ahLst/>
              <a:cxnLst/>
              <a:rect l="l" t="t" r="r" b="b"/>
              <a:pathLst>
                <a:path w="2003" h="2089" extrusionOk="0">
                  <a:moveTo>
                    <a:pt x="219" y="0"/>
                  </a:moveTo>
                  <a:cubicBezTo>
                    <a:pt x="171" y="0"/>
                    <a:pt x="123" y="18"/>
                    <a:pt x="86" y="53"/>
                  </a:cubicBezTo>
                  <a:cubicBezTo>
                    <a:pt x="3" y="129"/>
                    <a:pt x="1" y="256"/>
                    <a:pt x="78" y="336"/>
                  </a:cubicBezTo>
                  <a:lnTo>
                    <a:pt x="1638" y="2025"/>
                  </a:lnTo>
                  <a:cubicBezTo>
                    <a:pt x="1677" y="2066"/>
                    <a:pt x="1730" y="2088"/>
                    <a:pt x="1784" y="2088"/>
                  </a:cubicBezTo>
                  <a:cubicBezTo>
                    <a:pt x="1819" y="2088"/>
                    <a:pt x="1853" y="2079"/>
                    <a:pt x="1885" y="2061"/>
                  </a:cubicBezTo>
                  <a:cubicBezTo>
                    <a:pt x="1896" y="2053"/>
                    <a:pt x="1908" y="2045"/>
                    <a:pt x="1918" y="2036"/>
                  </a:cubicBezTo>
                  <a:cubicBezTo>
                    <a:pt x="1997" y="1961"/>
                    <a:pt x="2002" y="1836"/>
                    <a:pt x="1929" y="1756"/>
                  </a:cubicBezTo>
                  <a:lnTo>
                    <a:pt x="369" y="68"/>
                  </a:lnTo>
                  <a:cubicBezTo>
                    <a:pt x="329" y="23"/>
                    <a:pt x="274"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0"/>
            <p:cNvSpPr/>
            <p:nvPr/>
          </p:nvSpPr>
          <p:spPr>
            <a:xfrm>
              <a:off x="5251100" y="5246725"/>
              <a:ext cx="32625" cy="38475"/>
            </a:xfrm>
            <a:custGeom>
              <a:avLst/>
              <a:gdLst/>
              <a:ahLst/>
              <a:cxnLst/>
              <a:rect l="l" t="t" r="r" b="b"/>
              <a:pathLst>
                <a:path w="1305" h="1539" extrusionOk="0">
                  <a:moveTo>
                    <a:pt x="236" y="0"/>
                  </a:moveTo>
                  <a:cubicBezTo>
                    <a:pt x="202" y="0"/>
                    <a:pt x="169" y="9"/>
                    <a:pt x="141" y="28"/>
                  </a:cubicBezTo>
                  <a:cubicBezTo>
                    <a:pt x="50" y="89"/>
                    <a:pt x="0" y="169"/>
                    <a:pt x="63" y="259"/>
                  </a:cubicBezTo>
                  <a:lnTo>
                    <a:pt x="923" y="1511"/>
                  </a:lnTo>
                  <a:cubicBezTo>
                    <a:pt x="936" y="1530"/>
                    <a:pt x="947" y="1538"/>
                    <a:pt x="956" y="1538"/>
                  </a:cubicBezTo>
                  <a:cubicBezTo>
                    <a:pt x="991" y="1538"/>
                    <a:pt x="1015" y="1438"/>
                    <a:pt x="1084" y="1396"/>
                  </a:cubicBezTo>
                  <a:lnTo>
                    <a:pt x="1094" y="1390"/>
                  </a:lnTo>
                  <a:cubicBezTo>
                    <a:pt x="1187" y="1334"/>
                    <a:pt x="1305" y="1367"/>
                    <a:pt x="1244" y="1278"/>
                  </a:cubicBezTo>
                  <a:lnTo>
                    <a:pt x="428" y="102"/>
                  </a:lnTo>
                  <a:cubicBezTo>
                    <a:pt x="386" y="40"/>
                    <a:pt x="309"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0"/>
            <p:cNvSpPr/>
            <p:nvPr/>
          </p:nvSpPr>
          <p:spPr>
            <a:xfrm>
              <a:off x="4793575" y="5119350"/>
              <a:ext cx="232600" cy="31750"/>
            </a:xfrm>
            <a:custGeom>
              <a:avLst/>
              <a:gdLst/>
              <a:ahLst/>
              <a:cxnLst/>
              <a:rect l="l" t="t" r="r" b="b"/>
              <a:pathLst>
                <a:path w="9304" h="1270" extrusionOk="0">
                  <a:moveTo>
                    <a:pt x="9086" y="1"/>
                  </a:moveTo>
                  <a:cubicBezTo>
                    <a:pt x="9080" y="1"/>
                    <a:pt x="9074" y="1"/>
                    <a:pt x="9067" y="2"/>
                  </a:cubicBezTo>
                  <a:lnTo>
                    <a:pt x="189" y="875"/>
                  </a:lnTo>
                  <a:cubicBezTo>
                    <a:pt x="79" y="885"/>
                    <a:pt x="1" y="982"/>
                    <a:pt x="11" y="1090"/>
                  </a:cubicBezTo>
                  <a:cubicBezTo>
                    <a:pt x="21" y="1194"/>
                    <a:pt x="108" y="1270"/>
                    <a:pt x="209" y="1270"/>
                  </a:cubicBezTo>
                  <a:cubicBezTo>
                    <a:pt x="215" y="1270"/>
                    <a:pt x="221" y="1269"/>
                    <a:pt x="228" y="1269"/>
                  </a:cubicBezTo>
                  <a:lnTo>
                    <a:pt x="9106" y="396"/>
                  </a:lnTo>
                  <a:cubicBezTo>
                    <a:pt x="9135" y="392"/>
                    <a:pt x="9162" y="383"/>
                    <a:pt x="9187" y="368"/>
                  </a:cubicBezTo>
                  <a:cubicBezTo>
                    <a:pt x="9267" y="321"/>
                    <a:pt x="9303" y="225"/>
                    <a:pt x="9274" y="136"/>
                  </a:cubicBezTo>
                  <a:cubicBezTo>
                    <a:pt x="9248" y="55"/>
                    <a:pt x="9170" y="1"/>
                    <a:pt x="90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a:off x="4839425" y="5130350"/>
              <a:ext cx="34050" cy="42275"/>
            </a:xfrm>
            <a:custGeom>
              <a:avLst/>
              <a:gdLst/>
              <a:ahLst/>
              <a:cxnLst/>
              <a:rect l="l" t="t" r="r" b="b"/>
              <a:pathLst>
                <a:path w="1362" h="1691" extrusionOk="0">
                  <a:moveTo>
                    <a:pt x="1137" y="1"/>
                  </a:moveTo>
                  <a:cubicBezTo>
                    <a:pt x="1077" y="1"/>
                    <a:pt x="1017" y="28"/>
                    <a:pt x="979" y="81"/>
                  </a:cubicBezTo>
                  <a:lnTo>
                    <a:pt x="96" y="1381"/>
                  </a:lnTo>
                  <a:cubicBezTo>
                    <a:pt x="0" y="1524"/>
                    <a:pt x="115" y="1691"/>
                    <a:pt x="258" y="1691"/>
                  </a:cubicBezTo>
                  <a:cubicBezTo>
                    <a:pt x="292" y="1691"/>
                    <a:pt x="326" y="1682"/>
                    <a:pt x="360" y="1662"/>
                  </a:cubicBezTo>
                  <a:cubicBezTo>
                    <a:pt x="385" y="1648"/>
                    <a:pt x="406" y="1628"/>
                    <a:pt x="424" y="1604"/>
                  </a:cubicBezTo>
                  <a:lnTo>
                    <a:pt x="1305" y="303"/>
                  </a:lnTo>
                  <a:cubicBezTo>
                    <a:pt x="1361" y="213"/>
                    <a:pt x="1336" y="94"/>
                    <a:pt x="1248" y="34"/>
                  </a:cubicBezTo>
                  <a:cubicBezTo>
                    <a:pt x="1214" y="12"/>
                    <a:pt x="1176" y="1"/>
                    <a:pt x="1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0"/>
            <p:cNvSpPr/>
            <p:nvPr/>
          </p:nvSpPr>
          <p:spPr>
            <a:xfrm>
              <a:off x="4871150" y="5131150"/>
              <a:ext cx="35175" cy="50850"/>
            </a:xfrm>
            <a:custGeom>
              <a:avLst/>
              <a:gdLst/>
              <a:ahLst/>
              <a:cxnLst/>
              <a:rect l="l" t="t" r="r" b="b"/>
              <a:pathLst>
                <a:path w="1407" h="2034" extrusionOk="0">
                  <a:moveTo>
                    <a:pt x="1181" y="1"/>
                  </a:moveTo>
                  <a:cubicBezTo>
                    <a:pt x="1112" y="1"/>
                    <a:pt x="1045" y="37"/>
                    <a:pt x="1009" y="101"/>
                  </a:cubicBezTo>
                  <a:lnTo>
                    <a:pt x="81" y="1738"/>
                  </a:lnTo>
                  <a:cubicBezTo>
                    <a:pt x="1" y="1880"/>
                    <a:pt x="115" y="2034"/>
                    <a:pt x="254" y="2034"/>
                  </a:cubicBezTo>
                  <a:cubicBezTo>
                    <a:pt x="287" y="2034"/>
                    <a:pt x="322" y="2025"/>
                    <a:pt x="356" y="2005"/>
                  </a:cubicBezTo>
                  <a:cubicBezTo>
                    <a:pt x="384" y="1988"/>
                    <a:pt x="409" y="1963"/>
                    <a:pt x="425" y="1933"/>
                  </a:cubicBezTo>
                  <a:lnTo>
                    <a:pt x="1353" y="295"/>
                  </a:lnTo>
                  <a:cubicBezTo>
                    <a:pt x="1407" y="201"/>
                    <a:pt x="1373" y="80"/>
                    <a:pt x="1278" y="26"/>
                  </a:cubicBezTo>
                  <a:cubicBezTo>
                    <a:pt x="1248" y="9"/>
                    <a:pt x="1214" y="1"/>
                    <a:pt x="1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0"/>
            <p:cNvSpPr/>
            <p:nvPr/>
          </p:nvSpPr>
          <p:spPr>
            <a:xfrm>
              <a:off x="4913400" y="5126725"/>
              <a:ext cx="38000" cy="63800"/>
            </a:xfrm>
            <a:custGeom>
              <a:avLst/>
              <a:gdLst/>
              <a:ahLst/>
              <a:cxnLst/>
              <a:rect l="l" t="t" r="r" b="b"/>
              <a:pathLst>
                <a:path w="1520" h="2552" extrusionOk="0">
                  <a:moveTo>
                    <a:pt x="1294" y="0"/>
                  </a:moveTo>
                  <a:cubicBezTo>
                    <a:pt x="1221" y="0"/>
                    <a:pt x="1150" y="41"/>
                    <a:pt x="1116" y="112"/>
                  </a:cubicBezTo>
                  <a:lnTo>
                    <a:pt x="70" y="2266"/>
                  </a:lnTo>
                  <a:cubicBezTo>
                    <a:pt x="1" y="2407"/>
                    <a:pt x="113" y="2552"/>
                    <a:pt x="247" y="2552"/>
                  </a:cubicBezTo>
                  <a:cubicBezTo>
                    <a:pt x="281" y="2552"/>
                    <a:pt x="315" y="2543"/>
                    <a:pt x="349" y="2523"/>
                  </a:cubicBezTo>
                  <a:cubicBezTo>
                    <a:pt x="383" y="2503"/>
                    <a:pt x="409" y="2474"/>
                    <a:pt x="426" y="2439"/>
                  </a:cubicBezTo>
                  <a:lnTo>
                    <a:pt x="1472" y="284"/>
                  </a:lnTo>
                  <a:cubicBezTo>
                    <a:pt x="1520" y="186"/>
                    <a:pt x="1479" y="68"/>
                    <a:pt x="1380" y="20"/>
                  </a:cubicBezTo>
                  <a:cubicBezTo>
                    <a:pt x="1352" y="6"/>
                    <a:pt x="1323" y="0"/>
                    <a:pt x="1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0"/>
            <p:cNvSpPr/>
            <p:nvPr/>
          </p:nvSpPr>
          <p:spPr>
            <a:xfrm>
              <a:off x="4957350" y="5122575"/>
              <a:ext cx="35400" cy="66450"/>
            </a:xfrm>
            <a:custGeom>
              <a:avLst/>
              <a:gdLst/>
              <a:ahLst/>
              <a:cxnLst/>
              <a:rect l="l" t="t" r="r" b="b"/>
              <a:pathLst>
                <a:path w="1416" h="2658" extrusionOk="0">
                  <a:moveTo>
                    <a:pt x="1190" y="1"/>
                  </a:moveTo>
                  <a:cubicBezTo>
                    <a:pt x="1112" y="1"/>
                    <a:pt x="1037" y="48"/>
                    <a:pt x="1006" y="125"/>
                  </a:cubicBezTo>
                  <a:lnTo>
                    <a:pt x="59" y="2383"/>
                  </a:lnTo>
                  <a:cubicBezTo>
                    <a:pt x="0" y="2523"/>
                    <a:pt x="110" y="2658"/>
                    <a:pt x="241" y="2658"/>
                  </a:cubicBezTo>
                  <a:cubicBezTo>
                    <a:pt x="274" y="2658"/>
                    <a:pt x="309" y="2649"/>
                    <a:pt x="343" y="2629"/>
                  </a:cubicBezTo>
                  <a:cubicBezTo>
                    <a:pt x="379" y="2607"/>
                    <a:pt x="408" y="2575"/>
                    <a:pt x="424" y="2536"/>
                  </a:cubicBezTo>
                  <a:lnTo>
                    <a:pt x="1370" y="278"/>
                  </a:lnTo>
                  <a:cubicBezTo>
                    <a:pt x="1415" y="177"/>
                    <a:pt x="1368" y="59"/>
                    <a:pt x="1266" y="16"/>
                  </a:cubicBezTo>
                  <a:cubicBezTo>
                    <a:pt x="1241" y="6"/>
                    <a:pt x="1215" y="1"/>
                    <a:pt x="1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0"/>
            <p:cNvSpPr/>
            <p:nvPr/>
          </p:nvSpPr>
          <p:spPr>
            <a:xfrm>
              <a:off x="4848375" y="5100200"/>
              <a:ext cx="41800" cy="42450"/>
            </a:xfrm>
            <a:custGeom>
              <a:avLst/>
              <a:gdLst/>
              <a:ahLst/>
              <a:cxnLst/>
              <a:rect l="l" t="t" r="r" b="b"/>
              <a:pathLst>
                <a:path w="1672" h="1698" extrusionOk="0">
                  <a:moveTo>
                    <a:pt x="220" y="1"/>
                  </a:moveTo>
                  <a:cubicBezTo>
                    <a:pt x="171" y="1"/>
                    <a:pt x="122" y="18"/>
                    <a:pt x="84" y="55"/>
                  </a:cubicBezTo>
                  <a:cubicBezTo>
                    <a:pt x="5" y="131"/>
                    <a:pt x="1" y="255"/>
                    <a:pt x="77" y="335"/>
                  </a:cubicBezTo>
                  <a:lnTo>
                    <a:pt x="1309" y="1636"/>
                  </a:lnTo>
                  <a:cubicBezTo>
                    <a:pt x="1347" y="1676"/>
                    <a:pt x="1400" y="1697"/>
                    <a:pt x="1453" y="1697"/>
                  </a:cubicBezTo>
                  <a:cubicBezTo>
                    <a:pt x="1488" y="1697"/>
                    <a:pt x="1523" y="1688"/>
                    <a:pt x="1555" y="1669"/>
                  </a:cubicBezTo>
                  <a:cubicBezTo>
                    <a:pt x="1567" y="1662"/>
                    <a:pt x="1578" y="1653"/>
                    <a:pt x="1589" y="1643"/>
                  </a:cubicBezTo>
                  <a:cubicBezTo>
                    <a:pt x="1668" y="1567"/>
                    <a:pt x="1672" y="1442"/>
                    <a:pt x="1597" y="1363"/>
                  </a:cubicBezTo>
                  <a:lnTo>
                    <a:pt x="364" y="62"/>
                  </a:lnTo>
                  <a:cubicBezTo>
                    <a:pt x="325" y="21"/>
                    <a:pt x="27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0"/>
            <p:cNvSpPr/>
            <p:nvPr/>
          </p:nvSpPr>
          <p:spPr>
            <a:xfrm>
              <a:off x="4821300" y="5117675"/>
              <a:ext cx="27425" cy="29075"/>
            </a:xfrm>
            <a:custGeom>
              <a:avLst/>
              <a:gdLst/>
              <a:ahLst/>
              <a:cxnLst/>
              <a:rect l="l" t="t" r="r" b="b"/>
              <a:pathLst>
                <a:path w="1097" h="1163" extrusionOk="0">
                  <a:moveTo>
                    <a:pt x="222" y="0"/>
                  </a:moveTo>
                  <a:cubicBezTo>
                    <a:pt x="177" y="0"/>
                    <a:pt x="131" y="16"/>
                    <a:pt x="94" y="48"/>
                  </a:cubicBezTo>
                  <a:cubicBezTo>
                    <a:pt x="10" y="119"/>
                    <a:pt x="0" y="243"/>
                    <a:pt x="71" y="327"/>
                  </a:cubicBezTo>
                  <a:lnTo>
                    <a:pt x="725" y="1093"/>
                  </a:lnTo>
                  <a:cubicBezTo>
                    <a:pt x="763" y="1138"/>
                    <a:pt x="818" y="1162"/>
                    <a:pt x="875" y="1162"/>
                  </a:cubicBezTo>
                  <a:cubicBezTo>
                    <a:pt x="909" y="1162"/>
                    <a:pt x="945" y="1153"/>
                    <a:pt x="977" y="1134"/>
                  </a:cubicBezTo>
                  <a:cubicBezTo>
                    <a:pt x="985" y="1127"/>
                    <a:pt x="995" y="1121"/>
                    <a:pt x="1003" y="1115"/>
                  </a:cubicBezTo>
                  <a:cubicBezTo>
                    <a:pt x="1086" y="1044"/>
                    <a:pt x="1096" y="918"/>
                    <a:pt x="1025" y="836"/>
                  </a:cubicBezTo>
                  <a:lnTo>
                    <a:pt x="373" y="70"/>
                  </a:lnTo>
                  <a:cubicBezTo>
                    <a:pt x="334" y="24"/>
                    <a:pt x="278"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0"/>
            <p:cNvSpPr/>
            <p:nvPr/>
          </p:nvSpPr>
          <p:spPr>
            <a:xfrm>
              <a:off x="4879850" y="5085775"/>
              <a:ext cx="52925" cy="52725"/>
            </a:xfrm>
            <a:custGeom>
              <a:avLst/>
              <a:gdLst/>
              <a:ahLst/>
              <a:cxnLst/>
              <a:rect l="l" t="t" r="r" b="b"/>
              <a:pathLst>
                <a:path w="2117" h="2109" extrusionOk="0">
                  <a:moveTo>
                    <a:pt x="218" y="0"/>
                  </a:moveTo>
                  <a:cubicBezTo>
                    <a:pt x="168" y="0"/>
                    <a:pt x="118" y="19"/>
                    <a:pt x="80" y="57"/>
                  </a:cubicBezTo>
                  <a:cubicBezTo>
                    <a:pt x="3" y="131"/>
                    <a:pt x="0" y="254"/>
                    <a:pt x="74" y="333"/>
                  </a:cubicBezTo>
                  <a:lnTo>
                    <a:pt x="1745" y="2049"/>
                  </a:lnTo>
                  <a:cubicBezTo>
                    <a:pt x="1783" y="2088"/>
                    <a:pt x="1834" y="2108"/>
                    <a:pt x="1886" y="2108"/>
                  </a:cubicBezTo>
                  <a:cubicBezTo>
                    <a:pt x="1921" y="2108"/>
                    <a:pt x="1956" y="2099"/>
                    <a:pt x="1988" y="2081"/>
                  </a:cubicBezTo>
                  <a:cubicBezTo>
                    <a:pt x="2096" y="2014"/>
                    <a:pt x="2116" y="1865"/>
                    <a:pt x="2028" y="1773"/>
                  </a:cubicBezTo>
                  <a:lnTo>
                    <a:pt x="357" y="57"/>
                  </a:lnTo>
                  <a:cubicBezTo>
                    <a:pt x="318" y="19"/>
                    <a:pt x="268"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0"/>
            <p:cNvSpPr/>
            <p:nvPr/>
          </p:nvSpPr>
          <p:spPr>
            <a:xfrm>
              <a:off x="4923450" y="5076625"/>
              <a:ext cx="49125" cy="57925"/>
            </a:xfrm>
            <a:custGeom>
              <a:avLst/>
              <a:gdLst/>
              <a:ahLst/>
              <a:cxnLst/>
              <a:rect l="l" t="t" r="r" b="b"/>
              <a:pathLst>
                <a:path w="1965" h="2317" extrusionOk="0">
                  <a:moveTo>
                    <a:pt x="224" y="1"/>
                  </a:moveTo>
                  <a:cubicBezTo>
                    <a:pt x="180" y="1"/>
                    <a:pt x="137" y="15"/>
                    <a:pt x="100" y="44"/>
                  </a:cubicBezTo>
                  <a:cubicBezTo>
                    <a:pt x="16" y="111"/>
                    <a:pt x="1" y="236"/>
                    <a:pt x="68" y="322"/>
                  </a:cubicBezTo>
                  <a:lnTo>
                    <a:pt x="1587" y="2242"/>
                  </a:lnTo>
                  <a:cubicBezTo>
                    <a:pt x="1625" y="2290"/>
                    <a:pt x="1682" y="2316"/>
                    <a:pt x="1741" y="2316"/>
                  </a:cubicBezTo>
                  <a:cubicBezTo>
                    <a:pt x="1776" y="2316"/>
                    <a:pt x="1811" y="2307"/>
                    <a:pt x="1842" y="2288"/>
                  </a:cubicBezTo>
                  <a:cubicBezTo>
                    <a:pt x="1850" y="2284"/>
                    <a:pt x="1857" y="2279"/>
                    <a:pt x="1864" y="2274"/>
                  </a:cubicBezTo>
                  <a:cubicBezTo>
                    <a:pt x="1950" y="2207"/>
                    <a:pt x="1965" y="2082"/>
                    <a:pt x="1897" y="1996"/>
                  </a:cubicBezTo>
                  <a:lnTo>
                    <a:pt x="378" y="76"/>
                  </a:lnTo>
                  <a:cubicBezTo>
                    <a:pt x="340" y="27"/>
                    <a:pt x="282"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0"/>
            <p:cNvSpPr/>
            <p:nvPr/>
          </p:nvSpPr>
          <p:spPr>
            <a:xfrm>
              <a:off x="4963050" y="5082325"/>
              <a:ext cx="45200" cy="48700"/>
            </a:xfrm>
            <a:custGeom>
              <a:avLst/>
              <a:gdLst/>
              <a:ahLst/>
              <a:cxnLst/>
              <a:rect l="l" t="t" r="r" b="b"/>
              <a:pathLst>
                <a:path w="1808" h="1948" extrusionOk="0">
                  <a:moveTo>
                    <a:pt x="221" y="0"/>
                  </a:moveTo>
                  <a:cubicBezTo>
                    <a:pt x="174" y="0"/>
                    <a:pt x="128" y="17"/>
                    <a:pt x="90" y="50"/>
                  </a:cubicBezTo>
                  <a:cubicBezTo>
                    <a:pt x="9" y="121"/>
                    <a:pt x="0" y="243"/>
                    <a:pt x="70" y="326"/>
                  </a:cubicBezTo>
                  <a:lnTo>
                    <a:pt x="1438" y="1881"/>
                  </a:lnTo>
                  <a:cubicBezTo>
                    <a:pt x="1477" y="1925"/>
                    <a:pt x="1531" y="1948"/>
                    <a:pt x="1587" y="1948"/>
                  </a:cubicBezTo>
                  <a:cubicBezTo>
                    <a:pt x="1621" y="1948"/>
                    <a:pt x="1656" y="1939"/>
                    <a:pt x="1687" y="1920"/>
                  </a:cubicBezTo>
                  <a:cubicBezTo>
                    <a:pt x="1697" y="1914"/>
                    <a:pt x="1707" y="1907"/>
                    <a:pt x="1717" y="1899"/>
                  </a:cubicBezTo>
                  <a:cubicBezTo>
                    <a:pt x="1798" y="1827"/>
                    <a:pt x="1807" y="1701"/>
                    <a:pt x="1735" y="1620"/>
                  </a:cubicBezTo>
                  <a:lnTo>
                    <a:pt x="367" y="65"/>
                  </a:lnTo>
                  <a:cubicBezTo>
                    <a:pt x="328" y="22"/>
                    <a:pt x="274"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 name="Google Shape;343;p30"/>
          <p:cNvSpPr/>
          <p:nvPr/>
        </p:nvSpPr>
        <p:spPr>
          <a:xfrm rot="-5400000" flipH="1">
            <a:off x="-1123275" y="2524851"/>
            <a:ext cx="3103352" cy="12200"/>
          </a:xfrm>
          <a:custGeom>
            <a:avLst/>
            <a:gdLst/>
            <a:ahLst/>
            <a:cxnLst/>
            <a:rect l="l" t="t" r="r" b="b"/>
            <a:pathLst>
              <a:path w="87622" h="488" extrusionOk="0">
                <a:moveTo>
                  <a:pt x="244" y="0"/>
                </a:moveTo>
                <a:cubicBezTo>
                  <a:pt x="111" y="0"/>
                  <a:pt x="1" y="110"/>
                  <a:pt x="1" y="244"/>
                </a:cubicBezTo>
                <a:cubicBezTo>
                  <a:pt x="1" y="378"/>
                  <a:pt x="111" y="488"/>
                  <a:pt x="244" y="488"/>
                </a:cubicBezTo>
                <a:lnTo>
                  <a:pt x="87377" y="488"/>
                </a:lnTo>
                <a:cubicBezTo>
                  <a:pt x="87512" y="488"/>
                  <a:pt x="87621" y="378"/>
                  <a:pt x="87621" y="244"/>
                </a:cubicBezTo>
                <a:cubicBezTo>
                  <a:pt x="87621" y="110"/>
                  <a:pt x="87512" y="0"/>
                  <a:pt x="87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0"/>
          <p:cNvSpPr/>
          <p:nvPr/>
        </p:nvSpPr>
        <p:spPr>
          <a:xfrm rot="-5400000" flipH="1">
            <a:off x="-1062333" y="2524881"/>
            <a:ext cx="3102892" cy="12175"/>
          </a:xfrm>
          <a:custGeom>
            <a:avLst/>
            <a:gdLst/>
            <a:ahLst/>
            <a:cxnLst/>
            <a:rect l="l" t="t" r="r" b="b"/>
            <a:pathLst>
              <a:path w="87609" h="487" extrusionOk="0">
                <a:moveTo>
                  <a:pt x="237" y="0"/>
                </a:moveTo>
                <a:cubicBezTo>
                  <a:pt x="105" y="3"/>
                  <a:pt x="0" y="111"/>
                  <a:pt x="0" y="244"/>
                </a:cubicBezTo>
                <a:cubicBezTo>
                  <a:pt x="0" y="376"/>
                  <a:pt x="105" y="484"/>
                  <a:pt x="237" y="487"/>
                </a:cubicBezTo>
                <a:lnTo>
                  <a:pt x="87370" y="487"/>
                </a:lnTo>
                <a:cubicBezTo>
                  <a:pt x="87502" y="484"/>
                  <a:pt x="87608" y="376"/>
                  <a:pt x="87608" y="244"/>
                </a:cubicBezTo>
                <a:cubicBezTo>
                  <a:pt x="87608" y="111"/>
                  <a:pt x="87502" y="3"/>
                  <a:pt x="87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 name="Google Shape;345;p30"/>
          <p:cNvGrpSpPr/>
          <p:nvPr/>
        </p:nvGrpSpPr>
        <p:grpSpPr>
          <a:xfrm rot="6496204">
            <a:off x="271744" y="3982720"/>
            <a:ext cx="1053062" cy="806084"/>
            <a:chOff x="4792850" y="4669675"/>
            <a:chExt cx="1053050" cy="806075"/>
          </a:xfrm>
        </p:grpSpPr>
        <p:sp>
          <p:nvSpPr>
            <p:cNvPr id="346" name="Google Shape;346;p30"/>
            <p:cNvSpPr/>
            <p:nvPr/>
          </p:nvSpPr>
          <p:spPr>
            <a:xfrm>
              <a:off x="5308900" y="5274925"/>
              <a:ext cx="537000" cy="181150"/>
            </a:xfrm>
            <a:custGeom>
              <a:avLst/>
              <a:gdLst/>
              <a:ahLst/>
              <a:cxnLst/>
              <a:rect l="l" t="t" r="r" b="b"/>
              <a:pathLst>
                <a:path w="21480" h="7246" extrusionOk="0">
                  <a:moveTo>
                    <a:pt x="990" y="0"/>
                  </a:moveTo>
                  <a:cubicBezTo>
                    <a:pt x="726" y="0"/>
                    <a:pt x="460" y="10"/>
                    <a:pt x="192" y="31"/>
                  </a:cubicBezTo>
                  <a:cubicBezTo>
                    <a:pt x="83" y="39"/>
                    <a:pt x="0" y="135"/>
                    <a:pt x="9" y="244"/>
                  </a:cubicBezTo>
                  <a:cubicBezTo>
                    <a:pt x="17" y="348"/>
                    <a:pt x="104" y="427"/>
                    <a:pt x="206" y="427"/>
                  </a:cubicBezTo>
                  <a:cubicBezTo>
                    <a:pt x="212" y="427"/>
                    <a:pt x="217" y="427"/>
                    <a:pt x="223" y="426"/>
                  </a:cubicBezTo>
                  <a:cubicBezTo>
                    <a:pt x="480" y="407"/>
                    <a:pt x="734" y="397"/>
                    <a:pt x="987" y="397"/>
                  </a:cubicBezTo>
                  <a:cubicBezTo>
                    <a:pt x="4832" y="397"/>
                    <a:pt x="8300" y="2605"/>
                    <a:pt x="11120" y="4401"/>
                  </a:cubicBezTo>
                  <a:cubicBezTo>
                    <a:pt x="11721" y="4782"/>
                    <a:pt x="12288" y="5144"/>
                    <a:pt x="12823" y="5461"/>
                  </a:cubicBezTo>
                  <a:cubicBezTo>
                    <a:pt x="15206" y="6870"/>
                    <a:pt x="17228" y="7245"/>
                    <a:pt x="18704" y="7245"/>
                  </a:cubicBezTo>
                  <a:cubicBezTo>
                    <a:pt x="20312" y="7245"/>
                    <a:pt x="21272" y="6801"/>
                    <a:pt x="21346" y="6765"/>
                  </a:cubicBezTo>
                  <a:cubicBezTo>
                    <a:pt x="21351" y="6762"/>
                    <a:pt x="21356" y="6759"/>
                    <a:pt x="21361" y="6756"/>
                  </a:cubicBezTo>
                  <a:lnTo>
                    <a:pt x="21360" y="6756"/>
                  </a:lnTo>
                  <a:cubicBezTo>
                    <a:pt x="21448" y="6701"/>
                    <a:pt x="21479" y="6587"/>
                    <a:pt x="21430" y="6494"/>
                  </a:cubicBezTo>
                  <a:cubicBezTo>
                    <a:pt x="21395" y="6428"/>
                    <a:pt x="21326" y="6390"/>
                    <a:pt x="21255" y="6390"/>
                  </a:cubicBezTo>
                  <a:cubicBezTo>
                    <a:pt x="21228" y="6390"/>
                    <a:pt x="21199" y="6396"/>
                    <a:pt x="21173" y="6408"/>
                  </a:cubicBezTo>
                  <a:cubicBezTo>
                    <a:pt x="21156" y="6417"/>
                    <a:pt x="20248" y="6837"/>
                    <a:pt x="18704" y="6837"/>
                  </a:cubicBezTo>
                  <a:cubicBezTo>
                    <a:pt x="17283" y="6837"/>
                    <a:pt x="15323" y="6481"/>
                    <a:pt x="13024" y="5120"/>
                  </a:cubicBezTo>
                  <a:cubicBezTo>
                    <a:pt x="12495" y="4807"/>
                    <a:pt x="11929" y="4448"/>
                    <a:pt x="11332" y="4066"/>
                  </a:cubicBezTo>
                  <a:cubicBezTo>
                    <a:pt x="8468" y="2242"/>
                    <a:pt x="4947" y="0"/>
                    <a:pt x="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0"/>
            <p:cNvSpPr/>
            <p:nvPr/>
          </p:nvSpPr>
          <p:spPr>
            <a:xfrm>
              <a:off x="5017375" y="5120375"/>
              <a:ext cx="414725" cy="178875"/>
            </a:xfrm>
            <a:custGeom>
              <a:avLst/>
              <a:gdLst/>
              <a:ahLst/>
              <a:cxnLst/>
              <a:rect l="l" t="t" r="r" b="b"/>
              <a:pathLst>
                <a:path w="16589" h="7155" extrusionOk="0">
                  <a:moveTo>
                    <a:pt x="613" y="0"/>
                  </a:moveTo>
                  <a:cubicBezTo>
                    <a:pt x="470" y="0"/>
                    <a:pt x="332" y="2"/>
                    <a:pt x="198" y="4"/>
                  </a:cubicBezTo>
                  <a:cubicBezTo>
                    <a:pt x="88" y="7"/>
                    <a:pt x="1" y="97"/>
                    <a:pt x="3" y="206"/>
                  </a:cubicBezTo>
                  <a:cubicBezTo>
                    <a:pt x="6" y="313"/>
                    <a:pt x="93" y="400"/>
                    <a:pt x="201" y="400"/>
                  </a:cubicBezTo>
                  <a:cubicBezTo>
                    <a:pt x="202" y="400"/>
                    <a:pt x="204" y="400"/>
                    <a:pt x="205" y="400"/>
                  </a:cubicBezTo>
                  <a:cubicBezTo>
                    <a:pt x="337" y="397"/>
                    <a:pt x="473" y="396"/>
                    <a:pt x="613" y="396"/>
                  </a:cubicBezTo>
                  <a:cubicBezTo>
                    <a:pt x="4210" y="396"/>
                    <a:pt x="10655" y="1333"/>
                    <a:pt x="16215" y="7094"/>
                  </a:cubicBezTo>
                  <a:cubicBezTo>
                    <a:pt x="16254" y="7133"/>
                    <a:pt x="16306" y="7154"/>
                    <a:pt x="16358" y="7154"/>
                  </a:cubicBezTo>
                  <a:cubicBezTo>
                    <a:pt x="16393" y="7154"/>
                    <a:pt x="16428" y="7145"/>
                    <a:pt x="16460" y="7126"/>
                  </a:cubicBezTo>
                  <a:cubicBezTo>
                    <a:pt x="16568" y="7060"/>
                    <a:pt x="16588" y="6910"/>
                    <a:pt x="16501" y="6819"/>
                  </a:cubicBezTo>
                  <a:cubicBezTo>
                    <a:pt x="10840" y="953"/>
                    <a:pt x="4276"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0"/>
            <p:cNvSpPr/>
            <p:nvPr/>
          </p:nvSpPr>
          <p:spPr>
            <a:xfrm>
              <a:off x="5217450" y="4700325"/>
              <a:ext cx="336725" cy="659550"/>
            </a:xfrm>
            <a:custGeom>
              <a:avLst/>
              <a:gdLst/>
              <a:ahLst/>
              <a:cxnLst/>
              <a:rect l="l" t="t" r="r" b="b"/>
              <a:pathLst>
                <a:path w="13469" h="26382" extrusionOk="0">
                  <a:moveTo>
                    <a:pt x="7621" y="1"/>
                  </a:moveTo>
                  <a:cubicBezTo>
                    <a:pt x="7551" y="1"/>
                    <a:pt x="7484" y="37"/>
                    <a:pt x="7448" y="103"/>
                  </a:cubicBezTo>
                  <a:cubicBezTo>
                    <a:pt x="1" y="14445"/>
                    <a:pt x="12974" y="26215"/>
                    <a:pt x="13105" y="26332"/>
                  </a:cubicBezTo>
                  <a:cubicBezTo>
                    <a:pt x="13142" y="26365"/>
                    <a:pt x="13189" y="26382"/>
                    <a:pt x="13237" y="26382"/>
                  </a:cubicBezTo>
                  <a:cubicBezTo>
                    <a:pt x="13272" y="26382"/>
                    <a:pt x="13307" y="26373"/>
                    <a:pt x="13339" y="26353"/>
                  </a:cubicBezTo>
                  <a:lnTo>
                    <a:pt x="13340" y="26353"/>
                  </a:lnTo>
                  <a:cubicBezTo>
                    <a:pt x="13453" y="26285"/>
                    <a:pt x="13468" y="26124"/>
                    <a:pt x="13370" y="26035"/>
                  </a:cubicBezTo>
                  <a:cubicBezTo>
                    <a:pt x="13239" y="25921"/>
                    <a:pt x="493" y="14356"/>
                    <a:pt x="7799" y="285"/>
                  </a:cubicBezTo>
                  <a:cubicBezTo>
                    <a:pt x="7846" y="189"/>
                    <a:pt x="7807" y="72"/>
                    <a:pt x="7712" y="23"/>
                  </a:cubicBezTo>
                  <a:cubicBezTo>
                    <a:pt x="7683" y="8"/>
                    <a:pt x="7652" y="1"/>
                    <a:pt x="7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5338375" y="5364375"/>
              <a:ext cx="281625" cy="111000"/>
            </a:xfrm>
            <a:custGeom>
              <a:avLst/>
              <a:gdLst/>
              <a:ahLst/>
              <a:cxnLst/>
              <a:rect l="l" t="t" r="r" b="b"/>
              <a:pathLst>
                <a:path w="11265" h="4440" extrusionOk="0">
                  <a:moveTo>
                    <a:pt x="6244" y="397"/>
                  </a:moveTo>
                  <a:cubicBezTo>
                    <a:pt x="7816" y="397"/>
                    <a:pt x="9447" y="873"/>
                    <a:pt x="10786" y="2314"/>
                  </a:cubicBezTo>
                  <a:cubicBezTo>
                    <a:pt x="10396" y="2728"/>
                    <a:pt x="8962" y="4044"/>
                    <a:pt x="6448" y="4044"/>
                  </a:cubicBezTo>
                  <a:cubicBezTo>
                    <a:pt x="4908" y="4044"/>
                    <a:pt x="2963" y="3550"/>
                    <a:pt x="604" y="2052"/>
                  </a:cubicBezTo>
                  <a:cubicBezTo>
                    <a:pt x="1381" y="1609"/>
                    <a:pt x="3737" y="397"/>
                    <a:pt x="6244" y="397"/>
                  </a:cubicBezTo>
                  <a:close/>
                  <a:moveTo>
                    <a:pt x="6255" y="1"/>
                  </a:moveTo>
                  <a:cubicBezTo>
                    <a:pt x="3081" y="1"/>
                    <a:pt x="166" y="1849"/>
                    <a:pt x="122" y="1878"/>
                  </a:cubicBezTo>
                  <a:cubicBezTo>
                    <a:pt x="2" y="1956"/>
                    <a:pt x="1" y="2131"/>
                    <a:pt x="121" y="2209"/>
                  </a:cubicBezTo>
                  <a:cubicBezTo>
                    <a:pt x="2668" y="3888"/>
                    <a:pt x="4775" y="4439"/>
                    <a:pt x="6442" y="4439"/>
                  </a:cubicBezTo>
                  <a:cubicBezTo>
                    <a:pt x="7946" y="4439"/>
                    <a:pt x="9093" y="3991"/>
                    <a:pt x="9884" y="3519"/>
                  </a:cubicBezTo>
                  <a:cubicBezTo>
                    <a:pt x="10755" y="2999"/>
                    <a:pt x="11195" y="2450"/>
                    <a:pt x="11207" y="2434"/>
                  </a:cubicBezTo>
                  <a:cubicBezTo>
                    <a:pt x="11265" y="2358"/>
                    <a:pt x="11262" y="2253"/>
                    <a:pt x="11199" y="2182"/>
                  </a:cubicBezTo>
                  <a:cubicBezTo>
                    <a:pt x="9748" y="537"/>
                    <a:pt x="7964" y="1"/>
                    <a:pt x="6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5050375" y="5243850"/>
              <a:ext cx="269175" cy="119125"/>
            </a:xfrm>
            <a:custGeom>
              <a:avLst/>
              <a:gdLst/>
              <a:ahLst/>
              <a:cxnLst/>
              <a:rect l="l" t="t" r="r" b="b"/>
              <a:pathLst>
                <a:path w="10767" h="4765" extrusionOk="0">
                  <a:moveTo>
                    <a:pt x="6941" y="397"/>
                  </a:moveTo>
                  <a:cubicBezTo>
                    <a:pt x="8073" y="397"/>
                    <a:pt x="9230" y="706"/>
                    <a:pt x="10304" y="1529"/>
                  </a:cubicBezTo>
                  <a:cubicBezTo>
                    <a:pt x="10012" y="2111"/>
                    <a:pt x="8699" y="4328"/>
                    <a:pt x="5618" y="4368"/>
                  </a:cubicBezTo>
                  <a:cubicBezTo>
                    <a:pt x="5566" y="4369"/>
                    <a:pt x="5515" y="4369"/>
                    <a:pt x="5465" y="4369"/>
                  </a:cubicBezTo>
                  <a:cubicBezTo>
                    <a:pt x="2687" y="4369"/>
                    <a:pt x="1059" y="3409"/>
                    <a:pt x="537" y="3040"/>
                  </a:cubicBezTo>
                  <a:cubicBezTo>
                    <a:pt x="1264" y="2453"/>
                    <a:pt x="4020" y="397"/>
                    <a:pt x="6941" y="397"/>
                  </a:cubicBezTo>
                  <a:close/>
                  <a:moveTo>
                    <a:pt x="6953" y="1"/>
                  </a:moveTo>
                  <a:cubicBezTo>
                    <a:pt x="3408" y="1"/>
                    <a:pt x="134" y="2859"/>
                    <a:pt x="90" y="2898"/>
                  </a:cubicBezTo>
                  <a:cubicBezTo>
                    <a:pt x="0" y="2976"/>
                    <a:pt x="0" y="3115"/>
                    <a:pt x="89" y="3195"/>
                  </a:cubicBezTo>
                  <a:cubicBezTo>
                    <a:pt x="161" y="3260"/>
                    <a:pt x="1882" y="4764"/>
                    <a:pt x="5457" y="4764"/>
                  </a:cubicBezTo>
                  <a:cubicBezTo>
                    <a:pt x="5512" y="4764"/>
                    <a:pt x="5567" y="4764"/>
                    <a:pt x="5623" y="4763"/>
                  </a:cubicBezTo>
                  <a:cubicBezTo>
                    <a:pt x="6815" y="4748"/>
                    <a:pt x="7765" y="4418"/>
                    <a:pt x="8507" y="3975"/>
                  </a:cubicBezTo>
                  <a:cubicBezTo>
                    <a:pt x="10091" y="3030"/>
                    <a:pt x="10723" y="1568"/>
                    <a:pt x="10733" y="1546"/>
                  </a:cubicBezTo>
                  <a:cubicBezTo>
                    <a:pt x="10766" y="1465"/>
                    <a:pt x="10743" y="1371"/>
                    <a:pt x="10674" y="1317"/>
                  </a:cubicBezTo>
                  <a:cubicBezTo>
                    <a:pt x="9486" y="356"/>
                    <a:pt x="8203" y="1"/>
                    <a:pt x="6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4792850" y="5076550"/>
              <a:ext cx="234650" cy="115075"/>
            </a:xfrm>
            <a:custGeom>
              <a:avLst/>
              <a:gdLst/>
              <a:ahLst/>
              <a:cxnLst/>
              <a:rect l="l" t="t" r="r" b="b"/>
              <a:pathLst>
                <a:path w="9386" h="4603" extrusionOk="0">
                  <a:moveTo>
                    <a:pt x="5628" y="396"/>
                  </a:moveTo>
                  <a:cubicBezTo>
                    <a:pt x="5679" y="396"/>
                    <a:pt x="5730" y="396"/>
                    <a:pt x="5781" y="398"/>
                  </a:cubicBezTo>
                  <a:cubicBezTo>
                    <a:pt x="6985" y="439"/>
                    <a:pt x="8058" y="984"/>
                    <a:pt x="8973" y="2016"/>
                  </a:cubicBezTo>
                  <a:cubicBezTo>
                    <a:pt x="8918" y="2295"/>
                    <a:pt x="8669" y="3223"/>
                    <a:pt x="7682" y="3778"/>
                  </a:cubicBezTo>
                  <a:cubicBezTo>
                    <a:pt x="7257" y="4014"/>
                    <a:pt x="6653" y="4199"/>
                    <a:pt x="5805" y="4199"/>
                  </a:cubicBezTo>
                  <a:cubicBezTo>
                    <a:pt x="4611" y="4199"/>
                    <a:pt x="2932" y="3833"/>
                    <a:pt x="583" y="2729"/>
                  </a:cubicBezTo>
                  <a:cubicBezTo>
                    <a:pt x="1237" y="2138"/>
                    <a:pt x="3360" y="396"/>
                    <a:pt x="5628" y="396"/>
                  </a:cubicBezTo>
                  <a:close/>
                  <a:moveTo>
                    <a:pt x="5626" y="0"/>
                  </a:moveTo>
                  <a:cubicBezTo>
                    <a:pt x="2746" y="0"/>
                    <a:pt x="205" y="2534"/>
                    <a:pt x="96" y="2644"/>
                  </a:cubicBezTo>
                  <a:cubicBezTo>
                    <a:pt x="1" y="2741"/>
                    <a:pt x="28" y="2902"/>
                    <a:pt x="151" y="2962"/>
                  </a:cubicBezTo>
                  <a:cubicBezTo>
                    <a:pt x="2414" y="4055"/>
                    <a:pt x="4303" y="4603"/>
                    <a:pt x="5798" y="4603"/>
                  </a:cubicBezTo>
                  <a:cubicBezTo>
                    <a:pt x="6606" y="4603"/>
                    <a:pt x="7299" y="4443"/>
                    <a:pt x="7874" y="4123"/>
                  </a:cubicBezTo>
                  <a:cubicBezTo>
                    <a:pt x="7903" y="4107"/>
                    <a:pt x="7932" y="4091"/>
                    <a:pt x="7959" y="4074"/>
                  </a:cubicBezTo>
                  <a:cubicBezTo>
                    <a:pt x="9225" y="3319"/>
                    <a:pt x="9373" y="2032"/>
                    <a:pt x="9379" y="1976"/>
                  </a:cubicBezTo>
                  <a:cubicBezTo>
                    <a:pt x="9386" y="1922"/>
                    <a:pt x="9368" y="1867"/>
                    <a:pt x="9333" y="1826"/>
                  </a:cubicBezTo>
                  <a:cubicBezTo>
                    <a:pt x="8330" y="663"/>
                    <a:pt x="7140" y="49"/>
                    <a:pt x="5794" y="3"/>
                  </a:cubicBezTo>
                  <a:cubicBezTo>
                    <a:pt x="5738" y="1"/>
                    <a:pt x="5682" y="0"/>
                    <a:pt x="56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5395025" y="5028600"/>
              <a:ext cx="292600" cy="322275"/>
            </a:xfrm>
            <a:custGeom>
              <a:avLst/>
              <a:gdLst/>
              <a:ahLst/>
              <a:cxnLst/>
              <a:rect l="l" t="t" r="r" b="b"/>
              <a:pathLst>
                <a:path w="11704" h="12891" extrusionOk="0">
                  <a:moveTo>
                    <a:pt x="4673" y="521"/>
                  </a:moveTo>
                  <a:lnTo>
                    <a:pt x="4673" y="521"/>
                  </a:lnTo>
                  <a:cubicBezTo>
                    <a:pt x="5723" y="1506"/>
                    <a:pt x="10627" y="6611"/>
                    <a:pt x="6586" y="12423"/>
                  </a:cubicBezTo>
                  <a:cubicBezTo>
                    <a:pt x="5667" y="11793"/>
                    <a:pt x="996" y="8111"/>
                    <a:pt x="4673" y="521"/>
                  </a:cubicBezTo>
                  <a:close/>
                  <a:moveTo>
                    <a:pt x="4614" y="0"/>
                  </a:moveTo>
                  <a:cubicBezTo>
                    <a:pt x="4600" y="0"/>
                    <a:pt x="4586" y="1"/>
                    <a:pt x="4572" y="4"/>
                  </a:cubicBezTo>
                  <a:cubicBezTo>
                    <a:pt x="4513" y="16"/>
                    <a:pt x="4462" y="54"/>
                    <a:pt x="4436" y="109"/>
                  </a:cubicBezTo>
                  <a:cubicBezTo>
                    <a:pt x="1" y="8948"/>
                    <a:pt x="6474" y="12826"/>
                    <a:pt x="6540" y="12863"/>
                  </a:cubicBezTo>
                  <a:cubicBezTo>
                    <a:pt x="6571" y="12881"/>
                    <a:pt x="6605" y="12890"/>
                    <a:pt x="6639" y="12890"/>
                  </a:cubicBezTo>
                  <a:cubicBezTo>
                    <a:pt x="6674" y="12890"/>
                    <a:pt x="6709" y="12881"/>
                    <a:pt x="6741" y="12862"/>
                  </a:cubicBezTo>
                  <a:cubicBezTo>
                    <a:pt x="6763" y="12848"/>
                    <a:pt x="6783" y="12830"/>
                    <a:pt x="6799" y="12808"/>
                  </a:cubicBezTo>
                  <a:cubicBezTo>
                    <a:pt x="11704" y="6004"/>
                    <a:pt x="4810" y="105"/>
                    <a:pt x="4739" y="45"/>
                  </a:cubicBezTo>
                  <a:cubicBezTo>
                    <a:pt x="4704" y="16"/>
                    <a:pt x="4659" y="0"/>
                    <a:pt x="4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5172200" y="4984900"/>
              <a:ext cx="222700" cy="147200"/>
            </a:xfrm>
            <a:custGeom>
              <a:avLst/>
              <a:gdLst/>
              <a:ahLst/>
              <a:cxnLst/>
              <a:rect l="l" t="t" r="r" b="b"/>
              <a:pathLst>
                <a:path w="8908" h="5888" extrusionOk="0">
                  <a:moveTo>
                    <a:pt x="204" y="1"/>
                  </a:moveTo>
                  <a:cubicBezTo>
                    <a:pt x="101" y="1"/>
                    <a:pt x="12" y="82"/>
                    <a:pt x="6" y="187"/>
                  </a:cubicBezTo>
                  <a:cubicBezTo>
                    <a:pt x="0" y="298"/>
                    <a:pt x="85" y="392"/>
                    <a:pt x="196" y="397"/>
                  </a:cubicBezTo>
                  <a:cubicBezTo>
                    <a:pt x="251" y="401"/>
                    <a:pt x="5713" y="782"/>
                    <a:pt x="8508" y="5786"/>
                  </a:cubicBezTo>
                  <a:cubicBezTo>
                    <a:pt x="8545" y="5851"/>
                    <a:pt x="8612" y="5888"/>
                    <a:pt x="8681" y="5888"/>
                  </a:cubicBezTo>
                  <a:cubicBezTo>
                    <a:pt x="8714" y="5888"/>
                    <a:pt x="8747" y="5880"/>
                    <a:pt x="8778" y="5862"/>
                  </a:cubicBezTo>
                  <a:lnTo>
                    <a:pt x="8783" y="5859"/>
                  </a:lnTo>
                  <a:cubicBezTo>
                    <a:pt x="8875" y="5804"/>
                    <a:pt x="8907" y="5687"/>
                    <a:pt x="8855" y="5593"/>
                  </a:cubicBezTo>
                  <a:cubicBezTo>
                    <a:pt x="5953" y="402"/>
                    <a:pt x="277" y="5"/>
                    <a:pt x="220" y="2"/>
                  </a:cubicBezTo>
                  <a:cubicBezTo>
                    <a:pt x="214" y="1"/>
                    <a:pt x="209"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5350300" y="4892200"/>
              <a:ext cx="114200" cy="121700"/>
            </a:xfrm>
            <a:custGeom>
              <a:avLst/>
              <a:gdLst/>
              <a:ahLst/>
              <a:cxnLst/>
              <a:rect l="l" t="t" r="r" b="b"/>
              <a:pathLst>
                <a:path w="4568" h="4868" extrusionOk="0">
                  <a:moveTo>
                    <a:pt x="4358" y="1"/>
                  </a:moveTo>
                  <a:cubicBezTo>
                    <a:pt x="4350" y="1"/>
                    <a:pt x="4342" y="1"/>
                    <a:pt x="4335" y="2"/>
                  </a:cubicBezTo>
                  <a:cubicBezTo>
                    <a:pt x="4296" y="7"/>
                    <a:pt x="415" y="593"/>
                    <a:pt x="13" y="4650"/>
                  </a:cubicBezTo>
                  <a:cubicBezTo>
                    <a:pt x="0" y="4774"/>
                    <a:pt x="100" y="4868"/>
                    <a:pt x="210" y="4868"/>
                  </a:cubicBezTo>
                  <a:cubicBezTo>
                    <a:pt x="244" y="4868"/>
                    <a:pt x="279" y="4859"/>
                    <a:pt x="312" y="4839"/>
                  </a:cubicBezTo>
                  <a:cubicBezTo>
                    <a:pt x="366" y="4807"/>
                    <a:pt x="400" y="4751"/>
                    <a:pt x="407" y="4688"/>
                  </a:cubicBezTo>
                  <a:cubicBezTo>
                    <a:pt x="778" y="947"/>
                    <a:pt x="4242" y="416"/>
                    <a:pt x="4390" y="394"/>
                  </a:cubicBezTo>
                  <a:cubicBezTo>
                    <a:pt x="4496" y="376"/>
                    <a:pt x="4568" y="278"/>
                    <a:pt x="4553" y="172"/>
                  </a:cubicBezTo>
                  <a:cubicBezTo>
                    <a:pt x="4540" y="73"/>
                    <a:pt x="4456" y="1"/>
                    <a:pt x="4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5258450" y="4736375"/>
              <a:ext cx="102350" cy="128250"/>
            </a:xfrm>
            <a:custGeom>
              <a:avLst/>
              <a:gdLst/>
              <a:ahLst/>
              <a:cxnLst/>
              <a:rect l="l" t="t" r="r" b="b"/>
              <a:pathLst>
                <a:path w="4094" h="5130" extrusionOk="0">
                  <a:moveTo>
                    <a:pt x="215" y="0"/>
                  </a:moveTo>
                  <a:cubicBezTo>
                    <a:pt x="123" y="0"/>
                    <a:pt x="40" y="66"/>
                    <a:pt x="22" y="160"/>
                  </a:cubicBezTo>
                  <a:cubicBezTo>
                    <a:pt x="1" y="267"/>
                    <a:pt x="70" y="371"/>
                    <a:pt x="178" y="392"/>
                  </a:cubicBezTo>
                  <a:cubicBezTo>
                    <a:pt x="210" y="399"/>
                    <a:pt x="3483" y="1085"/>
                    <a:pt x="3694" y="4942"/>
                  </a:cubicBezTo>
                  <a:cubicBezTo>
                    <a:pt x="3701" y="5053"/>
                    <a:pt x="3793" y="5130"/>
                    <a:pt x="3893" y="5130"/>
                  </a:cubicBezTo>
                  <a:cubicBezTo>
                    <a:pt x="3926" y="5130"/>
                    <a:pt x="3961" y="5121"/>
                    <a:pt x="3993" y="5102"/>
                  </a:cubicBezTo>
                  <a:cubicBezTo>
                    <a:pt x="4056" y="5063"/>
                    <a:pt x="4093" y="4995"/>
                    <a:pt x="4089" y="4921"/>
                  </a:cubicBezTo>
                  <a:cubicBezTo>
                    <a:pt x="3863" y="760"/>
                    <a:pt x="290" y="12"/>
                    <a:pt x="254" y="4"/>
                  </a:cubicBezTo>
                  <a:cubicBezTo>
                    <a:pt x="241" y="1"/>
                    <a:pt x="22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5223175" y="4702875"/>
              <a:ext cx="81450" cy="76875"/>
            </a:xfrm>
            <a:custGeom>
              <a:avLst/>
              <a:gdLst/>
              <a:ahLst/>
              <a:cxnLst/>
              <a:rect l="l" t="t" r="r" b="b"/>
              <a:pathLst>
                <a:path w="3258" h="3075" extrusionOk="0">
                  <a:moveTo>
                    <a:pt x="1627" y="1"/>
                  </a:moveTo>
                  <a:cubicBezTo>
                    <a:pt x="1135" y="1"/>
                    <a:pt x="651" y="237"/>
                    <a:pt x="354" y="676"/>
                  </a:cubicBezTo>
                  <a:cubicBezTo>
                    <a:pt x="5" y="1189"/>
                    <a:pt x="0" y="1864"/>
                    <a:pt x="342" y="2383"/>
                  </a:cubicBezTo>
                  <a:cubicBezTo>
                    <a:pt x="629" y="2819"/>
                    <a:pt x="1115" y="3075"/>
                    <a:pt x="1626" y="3075"/>
                  </a:cubicBezTo>
                  <a:cubicBezTo>
                    <a:pt x="1722" y="3075"/>
                    <a:pt x="1819" y="3066"/>
                    <a:pt x="1915" y="3047"/>
                  </a:cubicBezTo>
                  <a:cubicBezTo>
                    <a:pt x="2526" y="2930"/>
                    <a:pt x="3005" y="2458"/>
                    <a:pt x="3131" y="1848"/>
                  </a:cubicBezTo>
                  <a:cubicBezTo>
                    <a:pt x="3257" y="1239"/>
                    <a:pt x="3004" y="615"/>
                    <a:pt x="2489" y="267"/>
                  </a:cubicBezTo>
                  <a:cubicBezTo>
                    <a:pt x="2225" y="87"/>
                    <a:pt x="1924" y="1"/>
                    <a:pt x="1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5370500" y="4669675"/>
              <a:ext cx="75150" cy="70975"/>
            </a:xfrm>
            <a:custGeom>
              <a:avLst/>
              <a:gdLst/>
              <a:ahLst/>
              <a:cxnLst/>
              <a:rect l="l" t="t" r="r" b="b"/>
              <a:pathLst>
                <a:path w="3006" h="2839" extrusionOk="0">
                  <a:moveTo>
                    <a:pt x="1502" y="1"/>
                  </a:moveTo>
                  <a:cubicBezTo>
                    <a:pt x="1047" y="1"/>
                    <a:pt x="601" y="219"/>
                    <a:pt x="327" y="623"/>
                  </a:cubicBezTo>
                  <a:cubicBezTo>
                    <a:pt x="4" y="1098"/>
                    <a:pt x="0" y="1721"/>
                    <a:pt x="316" y="2199"/>
                  </a:cubicBezTo>
                  <a:cubicBezTo>
                    <a:pt x="582" y="2603"/>
                    <a:pt x="1030" y="2838"/>
                    <a:pt x="1501" y="2838"/>
                  </a:cubicBezTo>
                  <a:cubicBezTo>
                    <a:pt x="1589" y="2838"/>
                    <a:pt x="1678" y="2830"/>
                    <a:pt x="1767" y="2813"/>
                  </a:cubicBezTo>
                  <a:cubicBezTo>
                    <a:pt x="2331" y="2704"/>
                    <a:pt x="2774" y="2268"/>
                    <a:pt x="2890" y="1706"/>
                  </a:cubicBezTo>
                  <a:cubicBezTo>
                    <a:pt x="3005" y="1144"/>
                    <a:pt x="2772" y="568"/>
                    <a:pt x="2297" y="245"/>
                  </a:cubicBezTo>
                  <a:cubicBezTo>
                    <a:pt x="2053" y="80"/>
                    <a:pt x="1776"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5425950" y="4865600"/>
              <a:ext cx="66900" cy="63150"/>
            </a:xfrm>
            <a:custGeom>
              <a:avLst/>
              <a:gdLst/>
              <a:ahLst/>
              <a:cxnLst/>
              <a:rect l="l" t="t" r="r" b="b"/>
              <a:pathLst>
                <a:path w="2676" h="2526" extrusionOk="0">
                  <a:moveTo>
                    <a:pt x="1337" y="0"/>
                  </a:moveTo>
                  <a:cubicBezTo>
                    <a:pt x="933" y="0"/>
                    <a:pt x="536" y="194"/>
                    <a:pt x="292" y="554"/>
                  </a:cubicBezTo>
                  <a:cubicBezTo>
                    <a:pt x="4" y="976"/>
                    <a:pt x="1" y="1530"/>
                    <a:pt x="281" y="1957"/>
                  </a:cubicBezTo>
                  <a:cubicBezTo>
                    <a:pt x="517" y="2317"/>
                    <a:pt x="916" y="2525"/>
                    <a:pt x="1336" y="2525"/>
                  </a:cubicBezTo>
                  <a:cubicBezTo>
                    <a:pt x="1415" y="2525"/>
                    <a:pt x="1495" y="2518"/>
                    <a:pt x="1574" y="2503"/>
                  </a:cubicBezTo>
                  <a:cubicBezTo>
                    <a:pt x="2076" y="2407"/>
                    <a:pt x="2470" y="2018"/>
                    <a:pt x="2573" y="1518"/>
                  </a:cubicBezTo>
                  <a:cubicBezTo>
                    <a:pt x="2675" y="1018"/>
                    <a:pt x="2467" y="505"/>
                    <a:pt x="2044" y="218"/>
                  </a:cubicBezTo>
                  <a:cubicBezTo>
                    <a:pt x="1827" y="71"/>
                    <a:pt x="1581" y="0"/>
                    <a:pt x="1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5138300" y="4952925"/>
              <a:ext cx="78300" cy="73925"/>
            </a:xfrm>
            <a:custGeom>
              <a:avLst/>
              <a:gdLst/>
              <a:ahLst/>
              <a:cxnLst/>
              <a:rect l="l" t="t" r="r" b="b"/>
              <a:pathLst>
                <a:path w="3132" h="2957" extrusionOk="0">
                  <a:moveTo>
                    <a:pt x="1565" y="0"/>
                  </a:moveTo>
                  <a:cubicBezTo>
                    <a:pt x="1092" y="0"/>
                    <a:pt x="627" y="227"/>
                    <a:pt x="341" y="648"/>
                  </a:cubicBezTo>
                  <a:cubicBezTo>
                    <a:pt x="6" y="1143"/>
                    <a:pt x="1" y="1792"/>
                    <a:pt x="330" y="2291"/>
                  </a:cubicBezTo>
                  <a:cubicBezTo>
                    <a:pt x="606" y="2712"/>
                    <a:pt x="1073" y="2957"/>
                    <a:pt x="1564" y="2957"/>
                  </a:cubicBezTo>
                  <a:cubicBezTo>
                    <a:pt x="1657" y="2957"/>
                    <a:pt x="1750" y="2948"/>
                    <a:pt x="1843" y="2930"/>
                  </a:cubicBezTo>
                  <a:cubicBezTo>
                    <a:pt x="2430" y="2817"/>
                    <a:pt x="2891" y="2362"/>
                    <a:pt x="3012" y="1777"/>
                  </a:cubicBezTo>
                  <a:cubicBezTo>
                    <a:pt x="3132" y="1191"/>
                    <a:pt x="2889" y="591"/>
                    <a:pt x="2394" y="256"/>
                  </a:cubicBezTo>
                  <a:cubicBezTo>
                    <a:pt x="2139" y="83"/>
                    <a:pt x="1851" y="0"/>
                    <a:pt x="1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0"/>
            <p:cNvSpPr/>
            <p:nvPr/>
          </p:nvSpPr>
          <p:spPr>
            <a:xfrm>
              <a:off x="5230450" y="4872825"/>
              <a:ext cx="62650" cy="59150"/>
            </a:xfrm>
            <a:custGeom>
              <a:avLst/>
              <a:gdLst/>
              <a:ahLst/>
              <a:cxnLst/>
              <a:rect l="l" t="t" r="r" b="b"/>
              <a:pathLst>
                <a:path w="2506" h="2366" extrusionOk="0">
                  <a:moveTo>
                    <a:pt x="1253" y="1"/>
                  </a:moveTo>
                  <a:cubicBezTo>
                    <a:pt x="874" y="1"/>
                    <a:pt x="501" y="183"/>
                    <a:pt x="273" y="520"/>
                  </a:cubicBezTo>
                  <a:cubicBezTo>
                    <a:pt x="5" y="916"/>
                    <a:pt x="1" y="1434"/>
                    <a:pt x="264" y="1833"/>
                  </a:cubicBezTo>
                  <a:cubicBezTo>
                    <a:pt x="485" y="2170"/>
                    <a:pt x="859" y="2366"/>
                    <a:pt x="1251" y="2366"/>
                  </a:cubicBezTo>
                  <a:cubicBezTo>
                    <a:pt x="1325" y="2366"/>
                    <a:pt x="1399" y="2359"/>
                    <a:pt x="1474" y="2345"/>
                  </a:cubicBezTo>
                  <a:cubicBezTo>
                    <a:pt x="1944" y="2255"/>
                    <a:pt x="2313" y="1891"/>
                    <a:pt x="2409" y="1422"/>
                  </a:cubicBezTo>
                  <a:cubicBezTo>
                    <a:pt x="2506" y="954"/>
                    <a:pt x="2310" y="474"/>
                    <a:pt x="1915" y="205"/>
                  </a:cubicBezTo>
                  <a:cubicBezTo>
                    <a:pt x="1712" y="67"/>
                    <a:pt x="1481" y="1"/>
                    <a:pt x="1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5404000" y="4991500"/>
              <a:ext cx="55575" cy="52475"/>
            </a:xfrm>
            <a:custGeom>
              <a:avLst/>
              <a:gdLst/>
              <a:ahLst/>
              <a:cxnLst/>
              <a:rect l="l" t="t" r="r" b="b"/>
              <a:pathLst>
                <a:path w="2223" h="2099" extrusionOk="0">
                  <a:moveTo>
                    <a:pt x="1111" y="1"/>
                  </a:moveTo>
                  <a:cubicBezTo>
                    <a:pt x="775" y="1"/>
                    <a:pt x="445" y="162"/>
                    <a:pt x="243" y="461"/>
                  </a:cubicBezTo>
                  <a:cubicBezTo>
                    <a:pt x="4" y="812"/>
                    <a:pt x="1" y="1273"/>
                    <a:pt x="234" y="1627"/>
                  </a:cubicBezTo>
                  <a:cubicBezTo>
                    <a:pt x="430" y="1925"/>
                    <a:pt x="761" y="2098"/>
                    <a:pt x="1110" y="2098"/>
                  </a:cubicBezTo>
                  <a:cubicBezTo>
                    <a:pt x="1175" y="2098"/>
                    <a:pt x="1242" y="2092"/>
                    <a:pt x="1308" y="2079"/>
                  </a:cubicBezTo>
                  <a:cubicBezTo>
                    <a:pt x="1724" y="2000"/>
                    <a:pt x="2052" y="1677"/>
                    <a:pt x="2137" y="1261"/>
                  </a:cubicBezTo>
                  <a:cubicBezTo>
                    <a:pt x="2223" y="846"/>
                    <a:pt x="2050" y="420"/>
                    <a:pt x="1699" y="181"/>
                  </a:cubicBezTo>
                  <a:cubicBezTo>
                    <a:pt x="1519" y="59"/>
                    <a:pt x="1314" y="1"/>
                    <a:pt x="1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5351925" y="5311225"/>
              <a:ext cx="54300" cy="51275"/>
            </a:xfrm>
            <a:custGeom>
              <a:avLst/>
              <a:gdLst/>
              <a:ahLst/>
              <a:cxnLst/>
              <a:rect l="l" t="t" r="r" b="b"/>
              <a:pathLst>
                <a:path w="2172" h="2051" extrusionOk="0">
                  <a:moveTo>
                    <a:pt x="1085" y="1"/>
                  </a:moveTo>
                  <a:cubicBezTo>
                    <a:pt x="757" y="1"/>
                    <a:pt x="434" y="158"/>
                    <a:pt x="236" y="451"/>
                  </a:cubicBezTo>
                  <a:cubicBezTo>
                    <a:pt x="3" y="794"/>
                    <a:pt x="0" y="1243"/>
                    <a:pt x="228" y="1589"/>
                  </a:cubicBezTo>
                  <a:cubicBezTo>
                    <a:pt x="419" y="1880"/>
                    <a:pt x="743" y="2050"/>
                    <a:pt x="1085" y="2050"/>
                  </a:cubicBezTo>
                  <a:cubicBezTo>
                    <a:pt x="1148" y="2050"/>
                    <a:pt x="1213" y="2044"/>
                    <a:pt x="1277" y="2032"/>
                  </a:cubicBezTo>
                  <a:cubicBezTo>
                    <a:pt x="1683" y="1954"/>
                    <a:pt x="2004" y="1638"/>
                    <a:pt x="2087" y="1233"/>
                  </a:cubicBezTo>
                  <a:cubicBezTo>
                    <a:pt x="2171" y="826"/>
                    <a:pt x="2001" y="410"/>
                    <a:pt x="1659" y="178"/>
                  </a:cubicBezTo>
                  <a:cubicBezTo>
                    <a:pt x="1483" y="58"/>
                    <a:pt x="1283"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5075575" y="5174925"/>
              <a:ext cx="45175" cy="42650"/>
            </a:xfrm>
            <a:custGeom>
              <a:avLst/>
              <a:gdLst/>
              <a:ahLst/>
              <a:cxnLst/>
              <a:rect l="l" t="t" r="r" b="b"/>
              <a:pathLst>
                <a:path w="1807" h="1706" extrusionOk="0">
                  <a:moveTo>
                    <a:pt x="903" y="1"/>
                  </a:moveTo>
                  <a:cubicBezTo>
                    <a:pt x="629" y="1"/>
                    <a:pt x="361" y="132"/>
                    <a:pt x="197" y="375"/>
                  </a:cubicBezTo>
                  <a:cubicBezTo>
                    <a:pt x="3" y="661"/>
                    <a:pt x="1" y="1035"/>
                    <a:pt x="190" y="1323"/>
                  </a:cubicBezTo>
                  <a:cubicBezTo>
                    <a:pt x="350" y="1565"/>
                    <a:pt x="619" y="1706"/>
                    <a:pt x="901" y="1706"/>
                  </a:cubicBezTo>
                  <a:cubicBezTo>
                    <a:pt x="955" y="1706"/>
                    <a:pt x="1008" y="1701"/>
                    <a:pt x="1062" y="1691"/>
                  </a:cubicBezTo>
                  <a:cubicBezTo>
                    <a:pt x="1401" y="1626"/>
                    <a:pt x="1668" y="1364"/>
                    <a:pt x="1737" y="1026"/>
                  </a:cubicBezTo>
                  <a:cubicBezTo>
                    <a:pt x="1806" y="688"/>
                    <a:pt x="1667" y="343"/>
                    <a:pt x="1381" y="148"/>
                  </a:cubicBezTo>
                  <a:cubicBezTo>
                    <a:pt x="1234" y="49"/>
                    <a:pt x="1067" y="1"/>
                    <a:pt x="9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0"/>
            <p:cNvSpPr/>
            <p:nvPr/>
          </p:nvSpPr>
          <p:spPr>
            <a:xfrm>
              <a:off x="5646825" y="5326200"/>
              <a:ext cx="53275" cy="50275"/>
            </a:xfrm>
            <a:custGeom>
              <a:avLst/>
              <a:gdLst/>
              <a:ahLst/>
              <a:cxnLst/>
              <a:rect l="l" t="t" r="r" b="b"/>
              <a:pathLst>
                <a:path w="2131" h="2011" extrusionOk="0">
                  <a:moveTo>
                    <a:pt x="1064" y="0"/>
                  </a:moveTo>
                  <a:cubicBezTo>
                    <a:pt x="742" y="0"/>
                    <a:pt x="426" y="154"/>
                    <a:pt x="232" y="441"/>
                  </a:cubicBezTo>
                  <a:cubicBezTo>
                    <a:pt x="4" y="777"/>
                    <a:pt x="0" y="1217"/>
                    <a:pt x="224" y="1558"/>
                  </a:cubicBezTo>
                  <a:cubicBezTo>
                    <a:pt x="412" y="1843"/>
                    <a:pt x="729" y="2010"/>
                    <a:pt x="1062" y="2010"/>
                  </a:cubicBezTo>
                  <a:cubicBezTo>
                    <a:pt x="1125" y="2010"/>
                    <a:pt x="1189" y="2004"/>
                    <a:pt x="1252" y="1992"/>
                  </a:cubicBezTo>
                  <a:cubicBezTo>
                    <a:pt x="1653" y="1916"/>
                    <a:pt x="1966" y="1606"/>
                    <a:pt x="2048" y="1207"/>
                  </a:cubicBezTo>
                  <a:cubicBezTo>
                    <a:pt x="2130" y="810"/>
                    <a:pt x="1964" y="401"/>
                    <a:pt x="1628" y="174"/>
                  </a:cubicBezTo>
                  <a:cubicBezTo>
                    <a:pt x="1455" y="56"/>
                    <a:pt x="1259"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0"/>
            <p:cNvSpPr/>
            <p:nvPr/>
          </p:nvSpPr>
          <p:spPr>
            <a:xfrm>
              <a:off x="5339075" y="5410525"/>
              <a:ext cx="282375" cy="16600"/>
            </a:xfrm>
            <a:custGeom>
              <a:avLst/>
              <a:gdLst/>
              <a:ahLst/>
              <a:cxnLst/>
              <a:rect l="l" t="t" r="r" b="b"/>
              <a:pathLst>
                <a:path w="11295" h="664" extrusionOk="0">
                  <a:moveTo>
                    <a:pt x="201" y="0"/>
                  </a:moveTo>
                  <a:cubicBezTo>
                    <a:pt x="94" y="0"/>
                    <a:pt x="5" y="86"/>
                    <a:pt x="3" y="194"/>
                  </a:cubicBezTo>
                  <a:cubicBezTo>
                    <a:pt x="0" y="302"/>
                    <a:pt x="86" y="393"/>
                    <a:pt x="196" y="396"/>
                  </a:cubicBezTo>
                  <a:lnTo>
                    <a:pt x="11017" y="664"/>
                  </a:lnTo>
                  <a:cubicBezTo>
                    <a:pt x="11019" y="664"/>
                    <a:pt x="11022" y="664"/>
                    <a:pt x="11024" y="664"/>
                  </a:cubicBezTo>
                  <a:cubicBezTo>
                    <a:pt x="11059" y="664"/>
                    <a:pt x="11094" y="654"/>
                    <a:pt x="11125" y="636"/>
                  </a:cubicBezTo>
                  <a:cubicBezTo>
                    <a:pt x="11294" y="534"/>
                    <a:pt x="11226" y="274"/>
                    <a:pt x="11027" y="269"/>
                  </a:cubicBezTo>
                  <a:lnTo>
                    <a:pt x="206" y="0"/>
                  </a:lnTo>
                  <a:cubicBezTo>
                    <a:pt x="204" y="0"/>
                    <a:pt x="203"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a:off x="5399350" y="5412700"/>
              <a:ext cx="38075" cy="41100"/>
            </a:xfrm>
            <a:custGeom>
              <a:avLst/>
              <a:gdLst/>
              <a:ahLst/>
              <a:cxnLst/>
              <a:rect l="l" t="t" r="r" b="b"/>
              <a:pathLst>
                <a:path w="1523" h="1644" extrusionOk="0">
                  <a:moveTo>
                    <a:pt x="1301" y="1"/>
                  </a:moveTo>
                  <a:cubicBezTo>
                    <a:pt x="1246" y="1"/>
                    <a:pt x="1191" y="24"/>
                    <a:pt x="1152" y="69"/>
                  </a:cubicBezTo>
                  <a:lnTo>
                    <a:pt x="66" y="1316"/>
                  </a:lnTo>
                  <a:cubicBezTo>
                    <a:pt x="1" y="1389"/>
                    <a:pt x="1" y="1498"/>
                    <a:pt x="63" y="1573"/>
                  </a:cubicBezTo>
                  <a:cubicBezTo>
                    <a:pt x="102" y="1619"/>
                    <a:pt x="158" y="1643"/>
                    <a:pt x="215" y="1643"/>
                  </a:cubicBezTo>
                  <a:cubicBezTo>
                    <a:pt x="250" y="1643"/>
                    <a:pt x="285" y="1634"/>
                    <a:pt x="316" y="1616"/>
                  </a:cubicBezTo>
                  <a:cubicBezTo>
                    <a:pt x="334" y="1604"/>
                    <a:pt x="350" y="1592"/>
                    <a:pt x="364" y="1576"/>
                  </a:cubicBezTo>
                  <a:lnTo>
                    <a:pt x="1450" y="329"/>
                  </a:lnTo>
                  <a:cubicBezTo>
                    <a:pt x="1522" y="246"/>
                    <a:pt x="1514" y="122"/>
                    <a:pt x="1431" y="49"/>
                  </a:cubicBezTo>
                  <a:cubicBezTo>
                    <a:pt x="1394" y="17"/>
                    <a:pt x="1347" y="1"/>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5438675" y="5413875"/>
              <a:ext cx="46275" cy="54325"/>
            </a:xfrm>
            <a:custGeom>
              <a:avLst/>
              <a:gdLst/>
              <a:ahLst/>
              <a:cxnLst/>
              <a:rect l="l" t="t" r="r" b="b"/>
              <a:pathLst>
                <a:path w="1851" h="2173" extrusionOk="0">
                  <a:moveTo>
                    <a:pt x="1628" y="0"/>
                  </a:moveTo>
                  <a:cubicBezTo>
                    <a:pt x="1568" y="0"/>
                    <a:pt x="1509" y="27"/>
                    <a:pt x="1471" y="78"/>
                  </a:cubicBezTo>
                  <a:lnTo>
                    <a:pt x="109" y="1853"/>
                  </a:lnTo>
                  <a:cubicBezTo>
                    <a:pt x="1" y="1994"/>
                    <a:pt x="118" y="2173"/>
                    <a:pt x="266" y="2173"/>
                  </a:cubicBezTo>
                  <a:cubicBezTo>
                    <a:pt x="299" y="2173"/>
                    <a:pt x="334" y="2164"/>
                    <a:pt x="368" y="2143"/>
                  </a:cubicBezTo>
                  <a:cubicBezTo>
                    <a:pt x="389" y="2130"/>
                    <a:pt x="408" y="2113"/>
                    <a:pt x="423" y="2094"/>
                  </a:cubicBezTo>
                  <a:lnTo>
                    <a:pt x="1785" y="319"/>
                  </a:lnTo>
                  <a:cubicBezTo>
                    <a:pt x="1851" y="232"/>
                    <a:pt x="1835" y="108"/>
                    <a:pt x="1747" y="41"/>
                  </a:cubicBezTo>
                  <a:cubicBezTo>
                    <a:pt x="1712" y="14"/>
                    <a:pt x="1670" y="0"/>
                    <a:pt x="16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p:nvPr/>
          </p:nvSpPr>
          <p:spPr>
            <a:xfrm>
              <a:off x="5491400" y="5415000"/>
              <a:ext cx="38850" cy="60750"/>
            </a:xfrm>
            <a:custGeom>
              <a:avLst/>
              <a:gdLst/>
              <a:ahLst/>
              <a:cxnLst/>
              <a:rect l="l" t="t" r="r" b="b"/>
              <a:pathLst>
                <a:path w="1554" h="2430" extrusionOk="0">
                  <a:moveTo>
                    <a:pt x="1328" y="0"/>
                  </a:moveTo>
                  <a:cubicBezTo>
                    <a:pt x="1257" y="0"/>
                    <a:pt x="1189" y="38"/>
                    <a:pt x="1154" y="106"/>
                  </a:cubicBezTo>
                  <a:lnTo>
                    <a:pt x="75" y="2137"/>
                  </a:lnTo>
                  <a:cubicBezTo>
                    <a:pt x="1" y="2279"/>
                    <a:pt x="114" y="2429"/>
                    <a:pt x="250" y="2429"/>
                  </a:cubicBezTo>
                  <a:cubicBezTo>
                    <a:pt x="283" y="2429"/>
                    <a:pt x="318" y="2420"/>
                    <a:pt x="352" y="2400"/>
                  </a:cubicBezTo>
                  <a:cubicBezTo>
                    <a:pt x="383" y="2381"/>
                    <a:pt x="408" y="2354"/>
                    <a:pt x="425" y="2323"/>
                  </a:cubicBezTo>
                  <a:lnTo>
                    <a:pt x="1503" y="292"/>
                  </a:lnTo>
                  <a:cubicBezTo>
                    <a:pt x="1554" y="194"/>
                    <a:pt x="1518" y="75"/>
                    <a:pt x="1422" y="23"/>
                  </a:cubicBezTo>
                  <a:cubicBezTo>
                    <a:pt x="1392" y="8"/>
                    <a:pt x="1360"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0"/>
            <p:cNvSpPr/>
            <p:nvPr/>
          </p:nvSpPr>
          <p:spPr>
            <a:xfrm>
              <a:off x="5540300" y="5415975"/>
              <a:ext cx="32325" cy="53375"/>
            </a:xfrm>
            <a:custGeom>
              <a:avLst/>
              <a:gdLst/>
              <a:ahLst/>
              <a:cxnLst/>
              <a:rect l="l" t="t" r="r" b="b"/>
              <a:pathLst>
                <a:path w="1293" h="2135" extrusionOk="0">
                  <a:moveTo>
                    <a:pt x="1066" y="0"/>
                  </a:moveTo>
                  <a:cubicBezTo>
                    <a:pt x="991" y="0"/>
                    <a:pt x="919" y="43"/>
                    <a:pt x="886" y="117"/>
                  </a:cubicBezTo>
                  <a:lnTo>
                    <a:pt x="68" y="1851"/>
                  </a:lnTo>
                  <a:cubicBezTo>
                    <a:pt x="0" y="1992"/>
                    <a:pt x="112" y="2135"/>
                    <a:pt x="246" y="2135"/>
                  </a:cubicBezTo>
                  <a:cubicBezTo>
                    <a:pt x="280" y="2135"/>
                    <a:pt x="315" y="2126"/>
                    <a:pt x="348" y="2106"/>
                  </a:cubicBezTo>
                  <a:cubicBezTo>
                    <a:pt x="382" y="2084"/>
                    <a:pt x="408" y="2056"/>
                    <a:pt x="426" y="2020"/>
                  </a:cubicBezTo>
                  <a:lnTo>
                    <a:pt x="1244" y="286"/>
                  </a:lnTo>
                  <a:cubicBezTo>
                    <a:pt x="1292" y="186"/>
                    <a:pt x="1251" y="67"/>
                    <a:pt x="1152" y="19"/>
                  </a:cubicBezTo>
                  <a:cubicBezTo>
                    <a:pt x="1124" y="6"/>
                    <a:pt x="1095" y="0"/>
                    <a:pt x="1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0"/>
            <p:cNvSpPr/>
            <p:nvPr/>
          </p:nvSpPr>
          <p:spPr>
            <a:xfrm>
              <a:off x="5379375" y="5389425"/>
              <a:ext cx="27575" cy="32450"/>
            </a:xfrm>
            <a:custGeom>
              <a:avLst/>
              <a:gdLst/>
              <a:ahLst/>
              <a:cxnLst/>
              <a:rect l="l" t="t" r="r" b="b"/>
              <a:pathLst>
                <a:path w="1103" h="1298" extrusionOk="0">
                  <a:moveTo>
                    <a:pt x="225" y="0"/>
                  </a:moveTo>
                  <a:cubicBezTo>
                    <a:pt x="185" y="0"/>
                    <a:pt x="145" y="12"/>
                    <a:pt x="109" y="36"/>
                  </a:cubicBezTo>
                  <a:cubicBezTo>
                    <a:pt x="21" y="100"/>
                    <a:pt x="1" y="223"/>
                    <a:pt x="64" y="312"/>
                  </a:cubicBezTo>
                  <a:lnTo>
                    <a:pt x="719" y="1215"/>
                  </a:lnTo>
                  <a:cubicBezTo>
                    <a:pt x="757" y="1268"/>
                    <a:pt x="818" y="1297"/>
                    <a:pt x="879" y="1297"/>
                  </a:cubicBezTo>
                  <a:cubicBezTo>
                    <a:pt x="914" y="1297"/>
                    <a:pt x="948" y="1288"/>
                    <a:pt x="980" y="1270"/>
                  </a:cubicBezTo>
                  <a:cubicBezTo>
                    <a:pt x="986" y="1266"/>
                    <a:pt x="991" y="1263"/>
                    <a:pt x="994" y="1260"/>
                  </a:cubicBezTo>
                  <a:cubicBezTo>
                    <a:pt x="1083" y="1196"/>
                    <a:pt x="1103" y="1071"/>
                    <a:pt x="1039" y="983"/>
                  </a:cubicBezTo>
                  <a:lnTo>
                    <a:pt x="386" y="80"/>
                  </a:lnTo>
                  <a:cubicBezTo>
                    <a:pt x="346" y="28"/>
                    <a:pt x="286"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0"/>
            <p:cNvSpPr/>
            <p:nvPr/>
          </p:nvSpPr>
          <p:spPr>
            <a:xfrm>
              <a:off x="5417250" y="5375475"/>
              <a:ext cx="50900" cy="47900"/>
            </a:xfrm>
            <a:custGeom>
              <a:avLst/>
              <a:gdLst/>
              <a:ahLst/>
              <a:cxnLst/>
              <a:rect l="l" t="t" r="r" b="b"/>
              <a:pathLst>
                <a:path w="2036" h="1916" extrusionOk="0">
                  <a:moveTo>
                    <a:pt x="219" y="0"/>
                  </a:moveTo>
                  <a:cubicBezTo>
                    <a:pt x="167" y="0"/>
                    <a:pt x="115" y="21"/>
                    <a:pt x="76" y="62"/>
                  </a:cubicBezTo>
                  <a:cubicBezTo>
                    <a:pt x="1" y="140"/>
                    <a:pt x="3" y="266"/>
                    <a:pt x="83" y="341"/>
                  </a:cubicBezTo>
                  <a:lnTo>
                    <a:pt x="1680" y="1861"/>
                  </a:lnTo>
                  <a:cubicBezTo>
                    <a:pt x="1718" y="1897"/>
                    <a:pt x="1768" y="1916"/>
                    <a:pt x="1817" y="1916"/>
                  </a:cubicBezTo>
                  <a:cubicBezTo>
                    <a:pt x="1852" y="1916"/>
                    <a:pt x="1887" y="1907"/>
                    <a:pt x="1919" y="1887"/>
                  </a:cubicBezTo>
                  <a:cubicBezTo>
                    <a:pt x="1934" y="1879"/>
                    <a:pt x="1947" y="1868"/>
                    <a:pt x="1960" y="1855"/>
                  </a:cubicBezTo>
                  <a:cubicBezTo>
                    <a:pt x="2036" y="1775"/>
                    <a:pt x="2033" y="1649"/>
                    <a:pt x="1953" y="1575"/>
                  </a:cubicBezTo>
                  <a:lnTo>
                    <a:pt x="356" y="54"/>
                  </a:lnTo>
                  <a:cubicBezTo>
                    <a:pt x="317" y="18"/>
                    <a:pt x="268"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0"/>
            <p:cNvSpPr/>
            <p:nvPr/>
          </p:nvSpPr>
          <p:spPr>
            <a:xfrm>
              <a:off x="5473125" y="5364800"/>
              <a:ext cx="37425" cy="60650"/>
            </a:xfrm>
            <a:custGeom>
              <a:avLst/>
              <a:gdLst/>
              <a:ahLst/>
              <a:cxnLst/>
              <a:rect l="l" t="t" r="r" b="b"/>
              <a:pathLst>
                <a:path w="1497" h="2426" extrusionOk="0">
                  <a:moveTo>
                    <a:pt x="223" y="0"/>
                  </a:moveTo>
                  <a:cubicBezTo>
                    <a:pt x="191" y="0"/>
                    <a:pt x="160" y="8"/>
                    <a:pt x="130" y="24"/>
                  </a:cubicBezTo>
                  <a:cubicBezTo>
                    <a:pt x="28" y="77"/>
                    <a:pt x="0" y="198"/>
                    <a:pt x="50" y="296"/>
                  </a:cubicBezTo>
                  <a:lnTo>
                    <a:pt x="1096" y="2300"/>
                  </a:lnTo>
                  <a:cubicBezTo>
                    <a:pt x="1134" y="2372"/>
                    <a:pt x="1219" y="2425"/>
                    <a:pt x="1298" y="2425"/>
                  </a:cubicBezTo>
                  <a:cubicBezTo>
                    <a:pt x="1326" y="2425"/>
                    <a:pt x="1353" y="2419"/>
                    <a:pt x="1377" y="2404"/>
                  </a:cubicBezTo>
                  <a:lnTo>
                    <a:pt x="1387" y="2399"/>
                  </a:lnTo>
                  <a:cubicBezTo>
                    <a:pt x="1475" y="2346"/>
                    <a:pt x="1497" y="2211"/>
                    <a:pt x="1447" y="2117"/>
                  </a:cubicBezTo>
                  <a:lnTo>
                    <a:pt x="396" y="105"/>
                  </a:lnTo>
                  <a:cubicBezTo>
                    <a:pt x="361" y="38"/>
                    <a:pt x="293"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0"/>
            <p:cNvSpPr/>
            <p:nvPr/>
          </p:nvSpPr>
          <p:spPr>
            <a:xfrm>
              <a:off x="5512350" y="5365400"/>
              <a:ext cx="41325" cy="60100"/>
            </a:xfrm>
            <a:custGeom>
              <a:avLst/>
              <a:gdLst/>
              <a:ahLst/>
              <a:cxnLst/>
              <a:rect l="l" t="t" r="r" b="b"/>
              <a:pathLst>
                <a:path w="1653" h="2404" extrusionOk="0">
                  <a:moveTo>
                    <a:pt x="227" y="0"/>
                  </a:moveTo>
                  <a:cubicBezTo>
                    <a:pt x="193" y="0"/>
                    <a:pt x="158" y="9"/>
                    <a:pt x="126" y="28"/>
                  </a:cubicBezTo>
                  <a:cubicBezTo>
                    <a:pt x="29" y="86"/>
                    <a:pt x="0" y="212"/>
                    <a:pt x="61" y="307"/>
                  </a:cubicBezTo>
                  <a:lnTo>
                    <a:pt x="1257" y="2307"/>
                  </a:lnTo>
                  <a:cubicBezTo>
                    <a:pt x="1294" y="2369"/>
                    <a:pt x="1360" y="2403"/>
                    <a:pt x="1427" y="2403"/>
                  </a:cubicBezTo>
                  <a:cubicBezTo>
                    <a:pt x="1461" y="2403"/>
                    <a:pt x="1496" y="2394"/>
                    <a:pt x="1528" y="2375"/>
                  </a:cubicBezTo>
                  <a:cubicBezTo>
                    <a:pt x="1621" y="2319"/>
                    <a:pt x="1652" y="2198"/>
                    <a:pt x="1596" y="2105"/>
                  </a:cubicBezTo>
                  <a:lnTo>
                    <a:pt x="400" y="103"/>
                  </a:lnTo>
                  <a:cubicBezTo>
                    <a:pt x="364" y="37"/>
                    <a:pt x="297"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0"/>
            <p:cNvSpPr/>
            <p:nvPr/>
          </p:nvSpPr>
          <p:spPr>
            <a:xfrm>
              <a:off x="5557450" y="5378350"/>
              <a:ext cx="41650" cy="48275"/>
            </a:xfrm>
            <a:custGeom>
              <a:avLst/>
              <a:gdLst/>
              <a:ahLst/>
              <a:cxnLst/>
              <a:rect l="l" t="t" r="r" b="b"/>
              <a:pathLst>
                <a:path w="1666" h="1931" extrusionOk="0">
                  <a:moveTo>
                    <a:pt x="223" y="0"/>
                  </a:moveTo>
                  <a:cubicBezTo>
                    <a:pt x="180" y="0"/>
                    <a:pt x="138" y="14"/>
                    <a:pt x="101" y="42"/>
                  </a:cubicBezTo>
                  <a:cubicBezTo>
                    <a:pt x="15" y="109"/>
                    <a:pt x="0" y="234"/>
                    <a:pt x="69" y="320"/>
                  </a:cubicBezTo>
                  <a:lnTo>
                    <a:pt x="1287" y="1856"/>
                  </a:lnTo>
                  <a:cubicBezTo>
                    <a:pt x="1326" y="1905"/>
                    <a:pt x="1383" y="1930"/>
                    <a:pt x="1441" y="1930"/>
                  </a:cubicBezTo>
                  <a:cubicBezTo>
                    <a:pt x="1476" y="1930"/>
                    <a:pt x="1511" y="1921"/>
                    <a:pt x="1543" y="1902"/>
                  </a:cubicBezTo>
                  <a:cubicBezTo>
                    <a:pt x="1550" y="1898"/>
                    <a:pt x="1558" y="1893"/>
                    <a:pt x="1565" y="1887"/>
                  </a:cubicBezTo>
                  <a:cubicBezTo>
                    <a:pt x="1651" y="1820"/>
                    <a:pt x="1665" y="1695"/>
                    <a:pt x="1598" y="1609"/>
                  </a:cubicBezTo>
                  <a:lnTo>
                    <a:pt x="379" y="74"/>
                  </a:lnTo>
                  <a:cubicBezTo>
                    <a:pt x="339" y="26"/>
                    <a:pt x="281"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0"/>
            <p:cNvSpPr/>
            <p:nvPr/>
          </p:nvSpPr>
          <p:spPr>
            <a:xfrm>
              <a:off x="5505000" y="5028575"/>
              <a:ext cx="61225" cy="322275"/>
            </a:xfrm>
            <a:custGeom>
              <a:avLst/>
              <a:gdLst/>
              <a:ahLst/>
              <a:cxnLst/>
              <a:rect l="l" t="t" r="r" b="b"/>
              <a:pathLst>
                <a:path w="2449" h="12891" extrusionOk="0">
                  <a:moveTo>
                    <a:pt x="215" y="0"/>
                  </a:moveTo>
                  <a:cubicBezTo>
                    <a:pt x="204" y="0"/>
                    <a:pt x="194" y="1"/>
                    <a:pt x="183" y="3"/>
                  </a:cubicBezTo>
                  <a:cubicBezTo>
                    <a:pt x="75" y="20"/>
                    <a:pt x="1" y="123"/>
                    <a:pt x="18" y="230"/>
                  </a:cubicBezTo>
                  <a:lnTo>
                    <a:pt x="2045" y="12726"/>
                  </a:lnTo>
                  <a:cubicBezTo>
                    <a:pt x="2061" y="12826"/>
                    <a:pt x="2148" y="12891"/>
                    <a:pt x="2240" y="12891"/>
                  </a:cubicBezTo>
                  <a:cubicBezTo>
                    <a:pt x="2275" y="12891"/>
                    <a:pt x="2309" y="12882"/>
                    <a:pt x="2342" y="12863"/>
                  </a:cubicBezTo>
                  <a:cubicBezTo>
                    <a:pt x="2411" y="12822"/>
                    <a:pt x="2449" y="12742"/>
                    <a:pt x="2436" y="12662"/>
                  </a:cubicBezTo>
                  <a:lnTo>
                    <a:pt x="410" y="167"/>
                  </a:lnTo>
                  <a:cubicBezTo>
                    <a:pt x="394" y="70"/>
                    <a:pt x="310"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0"/>
            <p:cNvSpPr/>
            <p:nvPr/>
          </p:nvSpPr>
          <p:spPr>
            <a:xfrm>
              <a:off x="5480450" y="5086675"/>
              <a:ext cx="48800" cy="32950"/>
            </a:xfrm>
            <a:custGeom>
              <a:avLst/>
              <a:gdLst/>
              <a:ahLst/>
              <a:cxnLst/>
              <a:rect l="l" t="t" r="r" b="b"/>
              <a:pathLst>
                <a:path w="1952" h="1318" extrusionOk="0">
                  <a:moveTo>
                    <a:pt x="228" y="1"/>
                  </a:moveTo>
                  <a:cubicBezTo>
                    <a:pt x="162" y="1"/>
                    <a:pt x="97" y="35"/>
                    <a:pt x="59" y="95"/>
                  </a:cubicBezTo>
                  <a:cubicBezTo>
                    <a:pt x="0" y="190"/>
                    <a:pt x="32" y="314"/>
                    <a:pt x="128" y="370"/>
                  </a:cubicBezTo>
                  <a:lnTo>
                    <a:pt x="1618" y="1288"/>
                  </a:lnTo>
                  <a:cubicBezTo>
                    <a:pt x="1650" y="1307"/>
                    <a:pt x="1686" y="1317"/>
                    <a:pt x="1722" y="1317"/>
                  </a:cubicBezTo>
                  <a:cubicBezTo>
                    <a:pt x="1757" y="1317"/>
                    <a:pt x="1792" y="1308"/>
                    <a:pt x="1823" y="1289"/>
                  </a:cubicBezTo>
                  <a:cubicBezTo>
                    <a:pt x="1951" y="1213"/>
                    <a:pt x="1952" y="1028"/>
                    <a:pt x="1826" y="951"/>
                  </a:cubicBezTo>
                  <a:lnTo>
                    <a:pt x="336" y="33"/>
                  </a:lnTo>
                  <a:cubicBezTo>
                    <a:pt x="302" y="11"/>
                    <a:pt x="265" y="1"/>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0"/>
            <p:cNvSpPr/>
            <p:nvPr/>
          </p:nvSpPr>
          <p:spPr>
            <a:xfrm>
              <a:off x="5474750" y="5126125"/>
              <a:ext cx="65425" cy="46550"/>
            </a:xfrm>
            <a:custGeom>
              <a:avLst/>
              <a:gdLst/>
              <a:ahLst/>
              <a:cxnLst/>
              <a:rect l="l" t="t" r="r" b="b"/>
              <a:pathLst>
                <a:path w="2617" h="1862" extrusionOk="0">
                  <a:moveTo>
                    <a:pt x="223" y="0"/>
                  </a:moveTo>
                  <a:cubicBezTo>
                    <a:pt x="160" y="0"/>
                    <a:pt x="98" y="30"/>
                    <a:pt x="60" y="86"/>
                  </a:cubicBezTo>
                  <a:cubicBezTo>
                    <a:pt x="0" y="175"/>
                    <a:pt x="20" y="293"/>
                    <a:pt x="106" y="357"/>
                  </a:cubicBezTo>
                  <a:lnTo>
                    <a:pt x="2273" y="1827"/>
                  </a:lnTo>
                  <a:cubicBezTo>
                    <a:pt x="2307" y="1850"/>
                    <a:pt x="2346" y="1862"/>
                    <a:pt x="2385" y="1862"/>
                  </a:cubicBezTo>
                  <a:cubicBezTo>
                    <a:pt x="2420" y="1862"/>
                    <a:pt x="2455" y="1852"/>
                    <a:pt x="2487" y="1833"/>
                  </a:cubicBezTo>
                  <a:cubicBezTo>
                    <a:pt x="2611" y="1760"/>
                    <a:pt x="2616" y="1581"/>
                    <a:pt x="2497" y="1500"/>
                  </a:cubicBezTo>
                  <a:lnTo>
                    <a:pt x="328" y="30"/>
                  </a:lnTo>
                  <a:cubicBezTo>
                    <a:pt x="295" y="10"/>
                    <a:pt x="259"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0"/>
            <p:cNvSpPr/>
            <p:nvPr/>
          </p:nvSpPr>
          <p:spPr>
            <a:xfrm>
              <a:off x="5467000" y="5184175"/>
              <a:ext cx="76125" cy="53925"/>
            </a:xfrm>
            <a:custGeom>
              <a:avLst/>
              <a:gdLst/>
              <a:ahLst/>
              <a:cxnLst/>
              <a:rect l="l" t="t" r="r" b="b"/>
              <a:pathLst>
                <a:path w="3045" h="2157" extrusionOk="0">
                  <a:moveTo>
                    <a:pt x="225" y="0"/>
                  </a:moveTo>
                  <a:cubicBezTo>
                    <a:pt x="161" y="0"/>
                    <a:pt x="99" y="31"/>
                    <a:pt x="61" y="87"/>
                  </a:cubicBezTo>
                  <a:cubicBezTo>
                    <a:pt x="1" y="175"/>
                    <a:pt x="21" y="294"/>
                    <a:pt x="107" y="358"/>
                  </a:cubicBezTo>
                  <a:lnTo>
                    <a:pt x="2708" y="2122"/>
                  </a:lnTo>
                  <a:cubicBezTo>
                    <a:pt x="2742" y="2145"/>
                    <a:pt x="2780" y="2156"/>
                    <a:pt x="2819" y="2156"/>
                  </a:cubicBezTo>
                  <a:cubicBezTo>
                    <a:pt x="2854" y="2156"/>
                    <a:pt x="2889" y="2147"/>
                    <a:pt x="2920" y="2129"/>
                  </a:cubicBezTo>
                  <a:cubicBezTo>
                    <a:pt x="2945" y="2114"/>
                    <a:pt x="2966" y="2094"/>
                    <a:pt x="2982" y="2070"/>
                  </a:cubicBezTo>
                  <a:cubicBezTo>
                    <a:pt x="3045" y="1979"/>
                    <a:pt x="3021" y="1857"/>
                    <a:pt x="2930" y="1796"/>
                  </a:cubicBezTo>
                  <a:lnTo>
                    <a:pt x="329" y="30"/>
                  </a:lnTo>
                  <a:cubicBezTo>
                    <a:pt x="297" y="10"/>
                    <a:pt x="260"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0"/>
            <p:cNvSpPr/>
            <p:nvPr/>
          </p:nvSpPr>
          <p:spPr>
            <a:xfrm>
              <a:off x="5477475" y="5238750"/>
              <a:ext cx="76250" cy="53925"/>
            </a:xfrm>
            <a:custGeom>
              <a:avLst/>
              <a:gdLst/>
              <a:ahLst/>
              <a:cxnLst/>
              <a:rect l="l" t="t" r="r" b="b"/>
              <a:pathLst>
                <a:path w="3050" h="2157" extrusionOk="0">
                  <a:moveTo>
                    <a:pt x="224" y="1"/>
                  </a:moveTo>
                  <a:cubicBezTo>
                    <a:pt x="160" y="1"/>
                    <a:pt x="98" y="31"/>
                    <a:pt x="60" y="88"/>
                  </a:cubicBezTo>
                  <a:cubicBezTo>
                    <a:pt x="1" y="175"/>
                    <a:pt x="21" y="295"/>
                    <a:pt x="106" y="358"/>
                  </a:cubicBezTo>
                  <a:lnTo>
                    <a:pt x="2708" y="2123"/>
                  </a:lnTo>
                  <a:cubicBezTo>
                    <a:pt x="2742" y="2145"/>
                    <a:pt x="2780" y="2156"/>
                    <a:pt x="2819" y="2156"/>
                  </a:cubicBezTo>
                  <a:cubicBezTo>
                    <a:pt x="2854" y="2156"/>
                    <a:pt x="2889" y="2147"/>
                    <a:pt x="2920" y="2129"/>
                  </a:cubicBezTo>
                  <a:cubicBezTo>
                    <a:pt x="3045" y="2054"/>
                    <a:pt x="3050" y="1876"/>
                    <a:pt x="2930" y="1795"/>
                  </a:cubicBezTo>
                  <a:lnTo>
                    <a:pt x="328" y="30"/>
                  </a:lnTo>
                  <a:cubicBezTo>
                    <a:pt x="295" y="10"/>
                    <a:pt x="259"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0"/>
            <p:cNvSpPr/>
            <p:nvPr/>
          </p:nvSpPr>
          <p:spPr>
            <a:xfrm>
              <a:off x="5505425" y="5293625"/>
              <a:ext cx="57950" cy="35950"/>
            </a:xfrm>
            <a:custGeom>
              <a:avLst/>
              <a:gdLst/>
              <a:ahLst/>
              <a:cxnLst/>
              <a:rect l="l" t="t" r="r" b="b"/>
              <a:pathLst>
                <a:path w="2318" h="1438" extrusionOk="0">
                  <a:moveTo>
                    <a:pt x="226" y="1"/>
                  </a:moveTo>
                  <a:cubicBezTo>
                    <a:pt x="157" y="1"/>
                    <a:pt x="90" y="37"/>
                    <a:pt x="54" y="101"/>
                  </a:cubicBezTo>
                  <a:cubicBezTo>
                    <a:pt x="0" y="197"/>
                    <a:pt x="34" y="318"/>
                    <a:pt x="130" y="371"/>
                  </a:cubicBezTo>
                  <a:lnTo>
                    <a:pt x="1988" y="1412"/>
                  </a:lnTo>
                  <a:cubicBezTo>
                    <a:pt x="2018" y="1429"/>
                    <a:pt x="2052" y="1437"/>
                    <a:pt x="2085" y="1437"/>
                  </a:cubicBezTo>
                  <a:cubicBezTo>
                    <a:pt x="2120" y="1437"/>
                    <a:pt x="2155" y="1428"/>
                    <a:pt x="2186" y="1409"/>
                  </a:cubicBezTo>
                  <a:lnTo>
                    <a:pt x="2186" y="1411"/>
                  </a:lnTo>
                  <a:cubicBezTo>
                    <a:pt x="2317" y="1332"/>
                    <a:pt x="2315" y="1141"/>
                    <a:pt x="2181" y="1068"/>
                  </a:cubicBezTo>
                  <a:lnTo>
                    <a:pt x="323" y="26"/>
                  </a:lnTo>
                  <a:cubicBezTo>
                    <a:pt x="292" y="9"/>
                    <a:pt x="259"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0"/>
            <p:cNvSpPr/>
            <p:nvPr/>
          </p:nvSpPr>
          <p:spPr>
            <a:xfrm>
              <a:off x="5541600" y="5193150"/>
              <a:ext cx="66800" cy="71350"/>
            </a:xfrm>
            <a:custGeom>
              <a:avLst/>
              <a:gdLst/>
              <a:ahLst/>
              <a:cxnLst/>
              <a:rect l="l" t="t" r="r" b="b"/>
              <a:pathLst>
                <a:path w="2672" h="2854" extrusionOk="0">
                  <a:moveTo>
                    <a:pt x="2453" y="0"/>
                  </a:moveTo>
                  <a:cubicBezTo>
                    <a:pt x="2399" y="0"/>
                    <a:pt x="2346" y="22"/>
                    <a:pt x="2307" y="65"/>
                  </a:cubicBezTo>
                  <a:lnTo>
                    <a:pt x="70" y="2522"/>
                  </a:lnTo>
                  <a:cubicBezTo>
                    <a:pt x="3" y="2595"/>
                    <a:pt x="1" y="2705"/>
                    <a:pt x="62" y="2781"/>
                  </a:cubicBezTo>
                  <a:cubicBezTo>
                    <a:pt x="101" y="2828"/>
                    <a:pt x="158" y="2854"/>
                    <a:pt x="216" y="2854"/>
                  </a:cubicBezTo>
                  <a:cubicBezTo>
                    <a:pt x="251" y="2854"/>
                    <a:pt x="286" y="2845"/>
                    <a:pt x="318" y="2826"/>
                  </a:cubicBezTo>
                  <a:cubicBezTo>
                    <a:pt x="334" y="2816"/>
                    <a:pt x="349" y="2803"/>
                    <a:pt x="363" y="2788"/>
                  </a:cubicBezTo>
                  <a:lnTo>
                    <a:pt x="2598" y="332"/>
                  </a:lnTo>
                  <a:cubicBezTo>
                    <a:pt x="2672" y="251"/>
                    <a:pt x="2667" y="126"/>
                    <a:pt x="2586" y="53"/>
                  </a:cubicBezTo>
                  <a:cubicBezTo>
                    <a:pt x="2548" y="17"/>
                    <a:pt x="2500" y="0"/>
                    <a:pt x="2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0"/>
            <p:cNvSpPr/>
            <p:nvPr/>
          </p:nvSpPr>
          <p:spPr>
            <a:xfrm>
              <a:off x="5531975" y="5143775"/>
              <a:ext cx="64225" cy="62200"/>
            </a:xfrm>
            <a:custGeom>
              <a:avLst/>
              <a:gdLst/>
              <a:ahLst/>
              <a:cxnLst/>
              <a:rect l="l" t="t" r="r" b="b"/>
              <a:pathLst>
                <a:path w="2569" h="2488" extrusionOk="0">
                  <a:moveTo>
                    <a:pt x="2350" y="0"/>
                  </a:moveTo>
                  <a:cubicBezTo>
                    <a:pt x="2300" y="0"/>
                    <a:pt x="2250" y="19"/>
                    <a:pt x="2212" y="57"/>
                  </a:cubicBezTo>
                  <a:lnTo>
                    <a:pt x="83" y="2146"/>
                  </a:lnTo>
                  <a:cubicBezTo>
                    <a:pt x="9" y="2216"/>
                    <a:pt x="1" y="2329"/>
                    <a:pt x="62" y="2410"/>
                  </a:cubicBezTo>
                  <a:cubicBezTo>
                    <a:pt x="101" y="2460"/>
                    <a:pt x="159" y="2487"/>
                    <a:pt x="219" y="2487"/>
                  </a:cubicBezTo>
                  <a:cubicBezTo>
                    <a:pt x="254" y="2487"/>
                    <a:pt x="290" y="2478"/>
                    <a:pt x="322" y="2458"/>
                  </a:cubicBezTo>
                  <a:cubicBezTo>
                    <a:pt x="336" y="2450"/>
                    <a:pt x="349" y="2440"/>
                    <a:pt x="360" y="2429"/>
                  </a:cubicBezTo>
                  <a:lnTo>
                    <a:pt x="2488" y="340"/>
                  </a:lnTo>
                  <a:cubicBezTo>
                    <a:pt x="2567" y="264"/>
                    <a:pt x="2568" y="138"/>
                    <a:pt x="2492" y="60"/>
                  </a:cubicBezTo>
                  <a:cubicBezTo>
                    <a:pt x="2453" y="20"/>
                    <a:pt x="2401" y="0"/>
                    <a:pt x="2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5522825" y="5098350"/>
              <a:ext cx="51050" cy="50600"/>
            </a:xfrm>
            <a:custGeom>
              <a:avLst/>
              <a:gdLst/>
              <a:ahLst/>
              <a:cxnLst/>
              <a:rect l="l" t="t" r="r" b="b"/>
              <a:pathLst>
                <a:path w="2042" h="2024" extrusionOk="0">
                  <a:moveTo>
                    <a:pt x="1823" y="0"/>
                  </a:moveTo>
                  <a:cubicBezTo>
                    <a:pt x="1772" y="0"/>
                    <a:pt x="1721" y="20"/>
                    <a:pt x="1682" y="60"/>
                  </a:cubicBezTo>
                  <a:lnTo>
                    <a:pt x="76" y="1686"/>
                  </a:lnTo>
                  <a:cubicBezTo>
                    <a:pt x="6" y="1757"/>
                    <a:pt x="0" y="1869"/>
                    <a:pt x="61" y="1948"/>
                  </a:cubicBezTo>
                  <a:cubicBezTo>
                    <a:pt x="100" y="1997"/>
                    <a:pt x="158" y="2023"/>
                    <a:pt x="217" y="2023"/>
                  </a:cubicBezTo>
                  <a:cubicBezTo>
                    <a:pt x="252" y="2023"/>
                    <a:pt x="287" y="2014"/>
                    <a:pt x="318" y="1995"/>
                  </a:cubicBezTo>
                  <a:cubicBezTo>
                    <a:pt x="333" y="1987"/>
                    <a:pt x="345" y="1977"/>
                    <a:pt x="358" y="1964"/>
                  </a:cubicBezTo>
                  <a:lnTo>
                    <a:pt x="1963" y="338"/>
                  </a:lnTo>
                  <a:cubicBezTo>
                    <a:pt x="2041" y="261"/>
                    <a:pt x="2041" y="135"/>
                    <a:pt x="1963" y="57"/>
                  </a:cubicBezTo>
                  <a:cubicBezTo>
                    <a:pt x="1924" y="19"/>
                    <a:pt x="1874"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5513875" y="5058875"/>
              <a:ext cx="31450" cy="34425"/>
            </a:xfrm>
            <a:custGeom>
              <a:avLst/>
              <a:gdLst/>
              <a:ahLst/>
              <a:cxnLst/>
              <a:rect l="l" t="t" r="r" b="b"/>
              <a:pathLst>
                <a:path w="1258" h="1377" extrusionOk="0">
                  <a:moveTo>
                    <a:pt x="1036" y="1"/>
                  </a:moveTo>
                  <a:cubicBezTo>
                    <a:pt x="979" y="1"/>
                    <a:pt x="923" y="25"/>
                    <a:pt x="884" y="71"/>
                  </a:cubicBezTo>
                  <a:lnTo>
                    <a:pt x="62" y="1053"/>
                  </a:lnTo>
                  <a:cubicBezTo>
                    <a:pt x="0" y="1126"/>
                    <a:pt x="1" y="1234"/>
                    <a:pt x="64" y="1307"/>
                  </a:cubicBezTo>
                  <a:cubicBezTo>
                    <a:pt x="102" y="1353"/>
                    <a:pt x="158" y="1377"/>
                    <a:pt x="215" y="1377"/>
                  </a:cubicBezTo>
                  <a:cubicBezTo>
                    <a:pt x="249" y="1377"/>
                    <a:pt x="284" y="1368"/>
                    <a:pt x="316" y="1350"/>
                  </a:cubicBezTo>
                  <a:cubicBezTo>
                    <a:pt x="334" y="1338"/>
                    <a:pt x="352" y="1323"/>
                    <a:pt x="365" y="1307"/>
                  </a:cubicBezTo>
                  <a:lnTo>
                    <a:pt x="1187" y="326"/>
                  </a:lnTo>
                  <a:cubicBezTo>
                    <a:pt x="1257" y="242"/>
                    <a:pt x="1247" y="118"/>
                    <a:pt x="1162" y="47"/>
                  </a:cubicBezTo>
                  <a:cubicBezTo>
                    <a:pt x="1125" y="16"/>
                    <a:pt x="1081" y="1"/>
                    <a:pt x="1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a:off x="5549000" y="5251925"/>
              <a:ext cx="57450" cy="58325"/>
            </a:xfrm>
            <a:custGeom>
              <a:avLst/>
              <a:gdLst/>
              <a:ahLst/>
              <a:cxnLst/>
              <a:rect l="l" t="t" r="r" b="b"/>
              <a:pathLst>
                <a:path w="2298" h="2333" extrusionOk="0">
                  <a:moveTo>
                    <a:pt x="2078" y="1"/>
                  </a:moveTo>
                  <a:cubicBezTo>
                    <a:pt x="2026" y="1"/>
                    <a:pt x="1973" y="22"/>
                    <a:pt x="1935" y="63"/>
                  </a:cubicBezTo>
                  <a:lnTo>
                    <a:pt x="74" y="1997"/>
                  </a:lnTo>
                  <a:cubicBezTo>
                    <a:pt x="5" y="2068"/>
                    <a:pt x="0" y="2179"/>
                    <a:pt x="62" y="2258"/>
                  </a:cubicBezTo>
                  <a:cubicBezTo>
                    <a:pt x="101" y="2307"/>
                    <a:pt x="158" y="2332"/>
                    <a:pt x="216" y="2332"/>
                  </a:cubicBezTo>
                  <a:cubicBezTo>
                    <a:pt x="251" y="2332"/>
                    <a:pt x="286" y="2323"/>
                    <a:pt x="318" y="2304"/>
                  </a:cubicBezTo>
                  <a:cubicBezTo>
                    <a:pt x="333" y="2295"/>
                    <a:pt x="347" y="2284"/>
                    <a:pt x="360" y="2272"/>
                  </a:cubicBezTo>
                  <a:lnTo>
                    <a:pt x="2219" y="338"/>
                  </a:lnTo>
                  <a:cubicBezTo>
                    <a:pt x="2297" y="259"/>
                    <a:pt x="2295" y="132"/>
                    <a:pt x="2216" y="56"/>
                  </a:cubicBezTo>
                  <a:cubicBezTo>
                    <a:pt x="2178" y="19"/>
                    <a:pt x="2128" y="1"/>
                    <a:pt x="20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a:off x="5053250" y="5275650"/>
              <a:ext cx="266325" cy="51700"/>
            </a:xfrm>
            <a:custGeom>
              <a:avLst/>
              <a:gdLst/>
              <a:ahLst/>
              <a:cxnLst/>
              <a:rect l="l" t="t" r="r" b="b"/>
              <a:pathLst>
                <a:path w="10653" h="2068" extrusionOk="0">
                  <a:moveTo>
                    <a:pt x="10435" y="1"/>
                  </a:moveTo>
                  <a:cubicBezTo>
                    <a:pt x="10425" y="1"/>
                    <a:pt x="10414" y="2"/>
                    <a:pt x="10403" y="3"/>
                  </a:cubicBezTo>
                  <a:lnTo>
                    <a:pt x="182" y="1673"/>
                  </a:lnTo>
                  <a:cubicBezTo>
                    <a:pt x="75" y="1692"/>
                    <a:pt x="1" y="1793"/>
                    <a:pt x="18" y="1901"/>
                  </a:cubicBezTo>
                  <a:cubicBezTo>
                    <a:pt x="35" y="1998"/>
                    <a:pt x="119" y="2067"/>
                    <a:pt x="215" y="2067"/>
                  </a:cubicBezTo>
                  <a:cubicBezTo>
                    <a:pt x="225" y="2067"/>
                    <a:pt x="236" y="2066"/>
                    <a:pt x="247" y="2065"/>
                  </a:cubicBezTo>
                  <a:lnTo>
                    <a:pt x="10467" y="394"/>
                  </a:lnTo>
                  <a:cubicBezTo>
                    <a:pt x="10491" y="390"/>
                    <a:pt x="10514" y="381"/>
                    <a:pt x="10535" y="369"/>
                  </a:cubicBezTo>
                  <a:cubicBezTo>
                    <a:pt x="10618" y="320"/>
                    <a:pt x="10653" y="220"/>
                    <a:pt x="10620" y="131"/>
                  </a:cubicBezTo>
                  <a:cubicBezTo>
                    <a:pt x="10592" y="51"/>
                    <a:pt x="10517" y="1"/>
                    <a:pt x="10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0"/>
            <p:cNvSpPr/>
            <p:nvPr/>
          </p:nvSpPr>
          <p:spPr>
            <a:xfrm>
              <a:off x="5101150" y="5307450"/>
              <a:ext cx="23800" cy="43725"/>
            </a:xfrm>
            <a:custGeom>
              <a:avLst/>
              <a:gdLst/>
              <a:ahLst/>
              <a:cxnLst/>
              <a:rect l="l" t="t" r="r" b="b"/>
              <a:pathLst>
                <a:path w="952" h="1749" extrusionOk="0">
                  <a:moveTo>
                    <a:pt x="728" y="0"/>
                  </a:moveTo>
                  <a:cubicBezTo>
                    <a:pt x="647" y="0"/>
                    <a:pt x="570" y="51"/>
                    <a:pt x="542" y="132"/>
                  </a:cubicBezTo>
                  <a:lnTo>
                    <a:pt x="51" y="1481"/>
                  </a:lnTo>
                  <a:cubicBezTo>
                    <a:pt x="0" y="1620"/>
                    <a:pt x="110" y="1748"/>
                    <a:pt x="237" y="1748"/>
                  </a:cubicBezTo>
                  <a:cubicBezTo>
                    <a:pt x="270" y="1748"/>
                    <a:pt x="305" y="1739"/>
                    <a:pt x="338" y="1719"/>
                  </a:cubicBezTo>
                  <a:cubicBezTo>
                    <a:pt x="378" y="1696"/>
                    <a:pt x="408" y="1659"/>
                    <a:pt x="423" y="1617"/>
                  </a:cubicBezTo>
                  <a:lnTo>
                    <a:pt x="913" y="268"/>
                  </a:lnTo>
                  <a:cubicBezTo>
                    <a:pt x="952" y="164"/>
                    <a:pt x="898" y="50"/>
                    <a:pt x="795" y="12"/>
                  </a:cubicBezTo>
                  <a:cubicBezTo>
                    <a:pt x="773" y="4"/>
                    <a:pt x="750" y="0"/>
                    <a:pt x="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0"/>
            <p:cNvSpPr/>
            <p:nvPr/>
          </p:nvSpPr>
          <p:spPr>
            <a:xfrm>
              <a:off x="5139275" y="5300050"/>
              <a:ext cx="31075" cy="59950"/>
            </a:xfrm>
            <a:custGeom>
              <a:avLst/>
              <a:gdLst/>
              <a:ahLst/>
              <a:cxnLst/>
              <a:rect l="l" t="t" r="r" b="b"/>
              <a:pathLst>
                <a:path w="1243" h="2398" extrusionOk="0">
                  <a:moveTo>
                    <a:pt x="1019" y="0"/>
                  </a:moveTo>
                  <a:cubicBezTo>
                    <a:pt x="939" y="0"/>
                    <a:pt x="864" y="49"/>
                    <a:pt x="835" y="127"/>
                  </a:cubicBezTo>
                  <a:lnTo>
                    <a:pt x="55" y="2127"/>
                  </a:lnTo>
                  <a:cubicBezTo>
                    <a:pt x="1" y="2266"/>
                    <a:pt x="110" y="2397"/>
                    <a:pt x="239" y="2397"/>
                  </a:cubicBezTo>
                  <a:cubicBezTo>
                    <a:pt x="272" y="2397"/>
                    <a:pt x="307" y="2388"/>
                    <a:pt x="341" y="2368"/>
                  </a:cubicBezTo>
                  <a:cubicBezTo>
                    <a:pt x="378" y="2346"/>
                    <a:pt x="408" y="2311"/>
                    <a:pt x="423" y="2271"/>
                  </a:cubicBezTo>
                  <a:lnTo>
                    <a:pt x="1202" y="271"/>
                  </a:lnTo>
                  <a:cubicBezTo>
                    <a:pt x="1242" y="168"/>
                    <a:pt x="1193" y="54"/>
                    <a:pt x="1090" y="14"/>
                  </a:cubicBezTo>
                  <a:cubicBezTo>
                    <a:pt x="1067" y="5"/>
                    <a:pt x="1042" y="0"/>
                    <a:pt x="1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0"/>
            <p:cNvSpPr/>
            <p:nvPr/>
          </p:nvSpPr>
          <p:spPr>
            <a:xfrm>
              <a:off x="5195450" y="5290475"/>
              <a:ext cx="32725" cy="72000"/>
            </a:xfrm>
            <a:custGeom>
              <a:avLst/>
              <a:gdLst/>
              <a:ahLst/>
              <a:cxnLst/>
              <a:rect l="l" t="t" r="r" b="b"/>
              <a:pathLst>
                <a:path w="1309" h="2880" extrusionOk="0">
                  <a:moveTo>
                    <a:pt x="1084" y="1"/>
                  </a:moveTo>
                  <a:cubicBezTo>
                    <a:pt x="999" y="1"/>
                    <a:pt x="920" y="55"/>
                    <a:pt x="895" y="141"/>
                  </a:cubicBezTo>
                  <a:lnTo>
                    <a:pt x="48" y="2616"/>
                  </a:lnTo>
                  <a:cubicBezTo>
                    <a:pt x="1" y="2754"/>
                    <a:pt x="110" y="2879"/>
                    <a:pt x="235" y="2879"/>
                  </a:cubicBezTo>
                  <a:cubicBezTo>
                    <a:pt x="269" y="2879"/>
                    <a:pt x="303" y="2870"/>
                    <a:pt x="336" y="2851"/>
                  </a:cubicBezTo>
                  <a:cubicBezTo>
                    <a:pt x="377" y="2826"/>
                    <a:pt x="407" y="2789"/>
                    <a:pt x="422" y="2745"/>
                  </a:cubicBezTo>
                  <a:lnTo>
                    <a:pt x="1269" y="268"/>
                  </a:lnTo>
                  <a:cubicBezTo>
                    <a:pt x="1309" y="164"/>
                    <a:pt x="1254" y="48"/>
                    <a:pt x="1148" y="11"/>
                  </a:cubicBezTo>
                  <a:cubicBezTo>
                    <a:pt x="1126" y="4"/>
                    <a:pt x="1105"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0"/>
            <p:cNvSpPr/>
            <p:nvPr/>
          </p:nvSpPr>
          <p:spPr>
            <a:xfrm>
              <a:off x="5237200" y="5283375"/>
              <a:ext cx="34975" cy="69375"/>
            </a:xfrm>
            <a:custGeom>
              <a:avLst/>
              <a:gdLst/>
              <a:ahLst/>
              <a:cxnLst/>
              <a:rect l="l" t="t" r="r" b="b"/>
              <a:pathLst>
                <a:path w="1399" h="2775" extrusionOk="0">
                  <a:moveTo>
                    <a:pt x="1173" y="0"/>
                  </a:moveTo>
                  <a:cubicBezTo>
                    <a:pt x="1093" y="0"/>
                    <a:pt x="1018" y="49"/>
                    <a:pt x="988" y="128"/>
                  </a:cubicBezTo>
                  <a:lnTo>
                    <a:pt x="55" y="2503"/>
                  </a:lnTo>
                  <a:cubicBezTo>
                    <a:pt x="1" y="2642"/>
                    <a:pt x="111" y="2774"/>
                    <a:pt x="240" y="2774"/>
                  </a:cubicBezTo>
                  <a:cubicBezTo>
                    <a:pt x="273" y="2774"/>
                    <a:pt x="308" y="2766"/>
                    <a:pt x="341" y="2746"/>
                  </a:cubicBezTo>
                  <a:cubicBezTo>
                    <a:pt x="379" y="2723"/>
                    <a:pt x="408" y="2688"/>
                    <a:pt x="424" y="2647"/>
                  </a:cubicBezTo>
                  <a:lnTo>
                    <a:pt x="1356" y="273"/>
                  </a:lnTo>
                  <a:cubicBezTo>
                    <a:pt x="1398" y="171"/>
                    <a:pt x="1348" y="55"/>
                    <a:pt x="1245" y="14"/>
                  </a:cubicBezTo>
                  <a:cubicBezTo>
                    <a:pt x="1221" y="4"/>
                    <a:pt x="1197"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0"/>
            <p:cNvSpPr/>
            <p:nvPr/>
          </p:nvSpPr>
          <p:spPr>
            <a:xfrm>
              <a:off x="5277650" y="5278625"/>
              <a:ext cx="23575" cy="48325"/>
            </a:xfrm>
            <a:custGeom>
              <a:avLst/>
              <a:gdLst/>
              <a:ahLst/>
              <a:cxnLst/>
              <a:rect l="l" t="t" r="r" b="b"/>
              <a:pathLst>
                <a:path w="943" h="1933" extrusionOk="0">
                  <a:moveTo>
                    <a:pt x="720" y="1"/>
                  </a:moveTo>
                  <a:cubicBezTo>
                    <a:pt x="636" y="1"/>
                    <a:pt x="558" y="55"/>
                    <a:pt x="531" y="140"/>
                  </a:cubicBezTo>
                  <a:lnTo>
                    <a:pt x="44" y="1674"/>
                  </a:lnTo>
                  <a:cubicBezTo>
                    <a:pt x="0" y="1810"/>
                    <a:pt x="108" y="1932"/>
                    <a:pt x="232" y="1932"/>
                  </a:cubicBezTo>
                  <a:cubicBezTo>
                    <a:pt x="266" y="1932"/>
                    <a:pt x="301" y="1923"/>
                    <a:pt x="334" y="1903"/>
                  </a:cubicBezTo>
                  <a:cubicBezTo>
                    <a:pt x="375" y="1878"/>
                    <a:pt x="406" y="1840"/>
                    <a:pt x="421" y="1794"/>
                  </a:cubicBezTo>
                  <a:lnTo>
                    <a:pt x="909" y="261"/>
                  </a:lnTo>
                  <a:cubicBezTo>
                    <a:pt x="942" y="156"/>
                    <a:pt x="885" y="44"/>
                    <a:pt x="780" y="10"/>
                  </a:cubicBezTo>
                  <a:cubicBezTo>
                    <a:pt x="760" y="4"/>
                    <a:pt x="740" y="1"/>
                    <a:pt x="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0"/>
            <p:cNvSpPr/>
            <p:nvPr/>
          </p:nvSpPr>
          <p:spPr>
            <a:xfrm>
              <a:off x="5110675" y="5274250"/>
              <a:ext cx="36950" cy="39450"/>
            </a:xfrm>
            <a:custGeom>
              <a:avLst/>
              <a:gdLst/>
              <a:ahLst/>
              <a:cxnLst/>
              <a:rect l="l" t="t" r="r" b="b"/>
              <a:pathLst>
                <a:path w="1478" h="1578" extrusionOk="0">
                  <a:moveTo>
                    <a:pt x="221" y="0"/>
                  </a:moveTo>
                  <a:cubicBezTo>
                    <a:pt x="175" y="0"/>
                    <a:pt x="129" y="17"/>
                    <a:pt x="92" y="49"/>
                  </a:cubicBezTo>
                  <a:cubicBezTo>
                    <a:pt x="10" y="121"/>
                    <a:pt x="1" y="246"/>
                    <a:pt x="73" y="329"/>
                  </a:cubicBezTo>
                  <a:lnTo>
                    <a:pt x="1108" y="1510"/>
                  </a:lnTo>
                  <a:cubicBezTo>
                    <a:pt x="1147" y="1554"/>
                    <a:pt x="1202" y="1577"/>
                    <a:pt x="1257" y="1577"/>
                  </a:cubicBezTo>
                  <a:cubicBezTo>
                    <a:pt x="1292" y="1577"/>
                    <a:pt x="1326" y="1568"/>
                    <a:pt x="1358" y="1550"/>
                  </a:cubicBezTo>
                  <a:cubicBezTo>
                    <a:pt x="1368" y="1543"/>
                    <a:pt x="1378" y="1536"/>
                    <a:pt x="1388" y="1528"/>
                  </a:cubicBezTo>
                  <a:cubicBezTo>
                    <a:pt x="1469" y="1456"/>
                    <a:pt x="1477" y="1331"/>
                    <a:pt x="1406" y="1249"/>
                  </a:cubicBezTo>
                  <a:lnTo>
                    <a:pt x="370" y="68"/>
                  </a:lnTo>
                  <a:cubicBezTo>
                    <a:pt x="331" y="23"/>
                    <a:pt x="276"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0"/>
            <p:cNvSpPr/>
            <p:nvPr/>
          </p:nvSpPr>
          <p:spPr>
            <a:xfrm>
              <a:off x="5076600" y="5295050"/>
              <a:ext cx="30175" cy="25325"/>
            </a:xfrm>
            <a:custGeom>
              <a:avLst/>
              <a:gdLst/>
              <a:ahLst/>
              <a:cxnLst/>
              <a:rect l="l" t="t" r="r" b="b"/>
              <a:pathLst>
                <a:path w="1207" h="1013" extrusionOk="0">
                  <a:moveTo>
                    <a:pt x="223" y="0"/>
                  </a:moveTo>
                  <a:cubicBezTo>
                    <a:pt x="165" y="0"/>
                    <a:pt x="108" y="25"/>
                    <a:pt x="70" y="73"/>
                  </a:cubicBezTo>
                  <a:cubicBezTo>
                    <a:pt x="1" y="158"/>
                    <a:pt x="13" y="282"/>
                    <a:pt x="98" y="351"/>
                  </a:cubicBezTo>
                  <a:lnTo>
                    <a:pt x="860" y="968"/>
                  </a:lnTo>
                  <a:cubicBezTo>
                    <a:pt x="896" y="998"/>
                    <a:pt x="940" y="1012"/>
                    <a:pt x="985" y="1012"/>
                  </a:cubicBezTo>
                  <a:cubicBezTo>
                    <a:pt x="1020" y="1012"/>
                    <a:pt x="1055" y="1003"/>
                    <a:pt x="1086" y="984"/>
                  </a:cubicBezTo>
                  <a:cubicBezTo>
                    <a:pt x="1106" y="973"/>
                    <a:pt x="1123" y="957"/>
                    <a:pt x="1138" y="940"/>
                  </a:cubicBezTo>
                  <a:cubicBezTo>
                    <a:pt x="1207" y="855"/>
                    <a:pt x="1194" y="730"/>
                    <a:pt x="1110" y="661"/>
                  </a:cubicBezTo>
                  <a:lnTo>
                    <a:pt x="348" y="44"/>
                  </a:lnTo>
                  <a:cubicBezTo>
                    <a:pt x="311" y="15"/>
                    <a:pt x="267"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0"/>
            <p:cNvSpPr/>
            <p:nvPr/>
          </p:nvSpPr>
          <p:spPr>
            <a:xfrm>
              <a:off x="5147850" y="5257400"/>
              <a:ext cx="56175" cy="47125"/>
            </a:xfrm>
            <a:custGeom>
              <a:avLst/>
              <a:gdLst/>
              <a:ahLst/>
              <a:cxnLst/>
              <a:rect l="l" t="t" r="r" b="b"/>
              <a:pathLst>
                <a:path w="2247" h="1885" extrusionOk="0">
                  <a:moveTo>
                    <a:pt x="222" y="1"/>
                  </a:moveTo>
                  <a:cubicBezTo>
                    <a:pt x="165" y="1"/>
                    <a:pt x="109" y="25"/>
                    <a:pt x="70" y="73"/>
                  </a:cubicBezTo>
                  <a:cubicBezTo>
                    <a:pt x="0" y="156"/>
                    <a:pt x="10" y="278"/>
                    <a:pt x="93" y="349"/>
                  </a:cubicBezTo>
                  <a:lnTo>
                    <a:pt x="1888" y="1838"/>
                  </a:lnTo>
                  <a:cubicBezTo>
                    <a:pt x="1924" y="1869"/>
                    <a:pt x="1969" y="1884"/>
                    <a:pt x="2014" y="1884"/>
                  </a:cubicBezTo>
                  <a:cubicBezTo>
                    <a:pt x="2050" y="1884"/>
                    <a:pt x="2085" y="1875"/>
                    <a:pt x="2116" y="1856"/>
                  </a:cubicBezTo>
                  <a:cubicBezTo>
                    <a:pt x="2232" y="1786"/>
                    <a:pt x="2246" y="1621"/>
                    <a:pt x="2141" y="1534"/>
                  </a:cubicBezTo>
                  <a:lnTo>
                    <a:pt x="346" y="44"/>
                  </a:lnTo>
                  <a:cubicBezTo>
                    <a:pt x="309" y="15"/>
                    <a:pt x="265"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0"/>
            <p:cNvSpPr/>
            <p:nvPr/>
          </p:nvSpPr>
          <p:spPr>
            <a:xfrm>
              <a:off x="5203200" y="5244200"/>
              <a:ext cx="50075" cy="52225"/>
            </a:xfrm>
            <a:custGeom>
              <a:avLst/>
              <a:gdLst/>
              <a:ahLst/>
              <a:cxnLst/>
              <a:rect l="l" t="t" r="r" b="b"/>
              <a:pathLst>
                <a:path w="2003" h="2089" extrusionOk="0">
                  <a:moveTo>
                    <a:pt x="219" y="0"/>
                  </a:moveTo>
                  <a:cubicBezTo>
                    <a:pt x="171" y="0"/>
                    <a:pt x="123" y="18"/>
                    <a:pt x="86" y="53"/>
                  </a:cubicBezTo>
                  <a:cubicBezTo>
                    <a:pt x="3" y="129"/>
                    <a:pt x="1" y="256"/>
                    <a:pt x="78" y="336"/>
                  </a:cubicBezTo>
                  <a:lnTo>
                    <a:pt x="1638" y="2025"/>
                  </a:lnTo>
                  <a:cubicBezTo>
                    <a:pt x="1677" y="2066"/>
                    <a:pt x="1730" y="2088"/>
                    <a:pt x="1784" y="2088"/>
                  </a:cubicBezTo>
                  <a:cubicBezTo>
                    <a:pt x="1819" y="2088"/>
                    <a:pt x="1853" y="2079"/>
                    <a:pt x="1885" y="2061"/>
                  </a:cubicBezTo>
                  <a:cubicBezTo>
                    <a:pt x="1896" y="2053"/>
                    <a:pt x="1908" y="2045"/>
                    <a:pt x="1918" y="2036"/>
                  </a:cubicBezTo>
                  <a:cubicBezTo>
                    <a:pt x="1997" y="1961"/>
                    <a:pt x="2002" y="1836"/>
                    <a:pt x="1929" y="1756"/>
                  </a:cubicBezTo>
                  <a:lnTo>
                    <a:pt x="369" y="68"/>
                  </a:lnTo>
                  <a:cubicBezTo>
                    <a:pt x="329" y="23"/>
                    <a:pt x="274"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0"/>
            <p:cNvSpPr/>
            <p:nvPr/>
          </p:nvSpPr>
          <p:spPr>
            <a:xfrm>
              <a:off x="5251100" y="5246725"/>
              <a:ext cx="32625" cy="38475"/>
            </a:xfrm>
            <a:custGeom>
              <a:avLst/>
              <a:gdLst/>
              <a:ahLst/>
              <a:cxnLst/>
              <a:rect l="l" t="t" r="r" b="b"/>
              <a:pathLst>
                <a:path w="1305" h="1539" extrusionOk="0">
                  <a:moveTo>
                    <a:pt x="236" y="0"/>
                  </a:moveTo>
                  <a:cubicBezTo>
                    <a:pt x="202" y="0"/>
                    <a:pt x="169" y="9"/>
                    <a:pt x="141" y="28"/>
                  </a:cubicBezTo>
                  <a:cubicBezTo>
                    <a:pt x="50" y="89"/>
                    <a:pt x="0" y="169"/>
                    <a:pt x="63" y="259"/>
                  </a:cubicBezTo>
                  <a:lnTo>
                    <a:pt x="923" y="1511"/>
                  </a:lnTo>
                  <a:cubicBezTo>
                    <a:pt x="936" y="1530"/>
                    <a:pt x="947" y="1538"/>
                    <a:pt x="956" y="1538"/>
                  </a:cubicBezTo>
                  <a:cubicBezTo>
                    <a:pt x="991" y="1538"/>
                    <a:pt x="1015" y="1438"/>
                    <a:pt x="1084" y="1396"/>
                  </a:cubicBezTo>
                  <a:lnTo>
                    <a:pt x="1094" y="1390"/>
                  </a:lnTo>
                  <a:cubicBezTo>
                    <a:pt x="1187" y="1334"/>
                    <a:pt x="1305" y="1367"/>
                    <a:pt x="1244" y="1278"/>
                  </a:cubicBezTo>
                  <a:lnTo>
                    <a:pt x="428" y="102"/>
                  </a:lnTo>
                  <a:cubicBezTo>
                    <a:pt x="386" y="40"/>
                    <a:pt x="309"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0"/>
            <p:cNvSpPr/>
            <p:nvPr/>
          </p:nvSpPr>
          <p:spPr>
            <a:xfrm>
              <a:off x="4793575" y="5119350"/>
              <a:ext cx="232600" cy="31750"/>
            </a:xfrm>
            <a:custGeom>
              <a:avLst/>
              <a:gdLst/>
              <a:ahLst/>
              <a:cxnLst/>
              <a:rect l="l" t="t" r="r" b="b"/>
              <a:pathLst>
                <a:path w="9304" h="1270" extrusionOk="0">
                  <a:moveTo>
                    <a:pt x="9086" y="1"/>
                  </a:moveTo>
                  <a:cubicBezTo>
                    <a:pt x="9080" y="1"/>
                    <a:pt x="9074" y="1"/>
                    <a:pt x="9067" y="2"/>
                  </a:cubicBezTo>
                  <a:lnTo>
                    <a:pt x="189" y="875"/>
                  </a:lnTo>
                  <a:cubicBezTo>
                    <a:pt x="79" y="885"/>
                    <a:pt x="1" y="982"/>
                    <a:pt x="11" y="1090"/>
                  </a:cubicBezTo>
                  <a:cubicBezTo>
                    <a:pt x="21" y="1194"/>
                    <a:pt x="108" y="1270"/>
                    <a:pt x="209" y="1270"/>
                  </a:cubicBezTo>
                  <a:cubicBezTo>
                    <a:pt x="215" y="1270"/>
                    <a:pt x="221" y="1269"/>
                    <a:pt x="228" y="1269"/>
                  </a:cubicBezTo>
                  <a:lnTo>
                    <a:pt x="9106" y="396"/>
                  </a:lnTo>
                  <a:cubicBezTo>
                    <a:pt x="9135" y="392"/>
                    <a:pt x="9162" y="383"/>
                    <a:pt x="9187" y="368"/>
                  </a:cubicBezTo>
                  <a:cubicBezTo>
                    <a:pt x="9267" y="321"/>
                    <a:pt x="9303" y="225"/>
                    <a:pt x="9274" y="136"/>
                  </a:cubicBezTo>
                  <a:cubicBezTo>
                    <a:pt x="9248" y="55"/>
                    <a:pt x="9170" y="1"/>
                    <a:pt x="90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0"/>
            <p:cNvSpPr/>
            <p:nvPr/>
          </p:nvSpPr>
          <p:spPr>
            <a:xfrm>
              <a:off x="4839425" y="5130350"/>
              <a:ext cx="34050" cy="42275"/>
            </a:xfrm>
            <a:custGeom>
              <a:avLst/>
              <a:gdLst/>
              <a:ahLst/>
              <a:cxnLst/>
              <a:rect l="l" t="t" r="r" b="b"/>
              <a:pathLst>
                <a:path w="1362" h="1691" extrusionOk="0">
                  <a:moveTo>
                    <a:pt x="1137" y="1"/>
                  </a:moveTo>
                  <a:cubicBezTo>
                    <a:pt x="1077" y="1"/>
                    <a:pt x="1017" y="28"/>
                    <a:pt x="979" y="81"/>
                  </a:cubicBezTo>
                  <a:lnTo>
                    <a:pt x="96" y="1381"/>
                  </a:lnTo>
                  <a:cubicBezTo>
                    <a:pt x="0" y="1524"/>
                    <a:pt x="115" y="1691"/>
                    <a:pt x="258" y="1691"/>
                  </a:cubicBezTo>
                  <a:cubicBezTo>
                    <a:pt x="292" y="1691"/>
                    <a:pt x="326" y="1682"/>
                    <a:pt x="360" y="1662"/>
                  </a:cubicBezTo>
                  <a:cubicBezTo>
                    <a:pt x="385" y="1648"/>
                    <a:pt x="406" y="1628"/>
                    <a:pt x="424" y="1604"/>
                  </a:cubicBezTo>
                  <a:lnTo>
                    <a:pt x="1305" y="303"/>
                  </a:lnTo>
                  <a:cubicBezTo>
                    <a:pt x="1361" y="213"/>
                    <a:pt x="1336" y="94"/>
                    <a:pt x="1248" y="34"/>
                  </a:cubicBezTo>
                  <a:cubicBezTo>
                    <a:pt x="1214" y="12"/>
                    <a:pt x="1176" y="1"/>
                    <a:pt x="1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0"/>
            <p:cNvSpPr/>
            <p:nvPr/>
          </p:nvSpPr>
          <p:spPr>
            <a:xfrm>
              <a:off x="4871150" y="5131150"/>
              <a:ext cx="35175" cy="50850"/>
            </a:xfrm>
            <a:custGeom>
              <a:avLst/>
              <a:gdLst/>
              <a:ahLst/>
              <a:cxnLst/>
              <a:rect l="l" t="t" r="r" b="b"/>
              <a:pathLst>
                <a:path w="1407" h="2034" extrusionOk="0">
                  <a:moveTo>
                    <a:pt x="1181" y="1"/>
                  </a:moveTo>
                  <a:cubicBezTo>
                    <a:pt x="1112" y="1"/>
                    <a:pt x="1045" y="37"/>
                    <a:pt x="1009" y="101"/>
                  </a:cubicBezTo>
                  <a:lnTo>
                    <a:pt x="81" y="1738"/>
                  </a:lnTo>
                  <a:cubicBezTo>
                    <a:pt x="1" y="1880"/>
                    <a:pt x="115" y="2034"/>
                    <a:pt x="254" y="2034"/>
                  </a:cubicBezTo>
                  <a:cubicBezTo>
                    <a:pt x="287" y="2034"/>
                    <a:pt x="322" y="2025"/>
                    <a:pt x="356" y="2005"/>
                  </a:cubicBezTo>
                  <a:cubicBezTo>
                    <a:pt x="384" y="1988"/>
                    <a:pt x="409" y="1963"/>
                    <a:pt x="425" y="1933"/>
                  </a:cubicBezTo>
                  <a:lnTo>
                    <a:pt x="1353" y="295"/>
                  </a:lnTo>
                  <a:cubicBezTo>
                    <a:pt x="1407" y="201"/>
                    <a:pt x="1373" y="80"/>
                    <a:pt x="1278" y="26"/>
                  </a:cubicBezTo>
                  <a:cubicBezTo>
                    <a:pt x="1248" y="9"/>
                    <a:pt x="1214" y="1"/>
                    <a:pt x="1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0"/>
            <p:cNvSpPr/>
            <p:nvPr/>
          </p:nvSpPr>
          <p:spPr>
            <a:xfrm>
              <a:off x="4913400" y="5126725"/>
              <a:ext cx="38000" cy="63800"/>
            </a:xfrm>
            <a:custGeom>
              <a:avLst/>
              <a:gdLst/>
              <a:ahLst/>
              <a:cxnLst/>
              <a:rect l="l" t="t" r="r" b="b"/>
              <a:pathLst>
                <a:path w="1520" h="2552" extrusionOk="0">
                  <a:moveTo>
                    <a:pt x="1294" y="0"/>
                  </a:moveTo>
                  <a:cubicBezTo>
                    <a:pt x="1221" y="0"/>
                    <a:pt x="1150" y="41"/>
                    <a:pt x="1116" y="112"/>
                  </a:cubicBezTo>
                  <a:lnTo>
                    <a:pt x="70" y="2266"/>
                  </a:lnTo>
                  <a:cubicBezTo>
                    <a:pt x="1" y="2407"/>
                    <a:pt x="113" y="2552"/>
                    <a:pt x="247" y="2552"/>
                  </a:cubicBezTo>
                  <a:cubicBezTo>
                    <a:pt x="281" y="2552"/>
                    <a:pt x="315" y="2543"/>
                    <a:pt x="349" y="2523"/>
                  </a:cubicBezTo>
                  <a:cubicBezTo>
                    <a:pt x="383" y="2503"/>
                    <a:pt x="409" y="2474"/>
                    <a:pt x="426" y="2439"/>
                  </a:cubicBezTo>
                  <a:lnTo>
                    <a:pt x="1472" y="284"/>
                  </a:lnTo>
                  <a:cubicBezTo>
                    <a:pt x="1520" y="186"/>
                    <a:pt x="1479" y="68"/>
                    <a:pt x="1380" y="20"/>
                  </a:cubicBezTo>
                  <a:cubicBezTo>
                    <a:pt x="1352" y="6"/>
                    <a:pt x="1323" y="0"/>
                    <a:pt x="1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0"/>
            <p:cNvSpPr/>
            <p:nvPr/>
          </p:nvSpPr>
          <p:spPr>
            <a:xfrm>
              <a:off x="4957350" y="5122575"/>
              <a:ext cx="35400" cy="66450"/>
            </a:xfrm>
            <a:custGeom>
              <a:avLst/>
              <a:gdLst/>
              <a:ahLst/>
              <a:cxnLst/>
              <a:rect l="l" t="t" r="r" b="b"/>
              <a:pathLst>
                <a:path w="1416" h="2658" extrusionOk="0">
                  <a:moveTo>
                    <a:pt x="1190" y="1"/>
                  </a:moveTo>
                  <a:cubicBezTo>
                    <a:pt x="1112" y="1"/>
                    <a:pt x="1037" y="48"/>
                    <a:pt x="1006" y="125"/>
                  </a:cubicBezTo>
                  <a:lnTo>
                    <a:pt x="59" y="2383"/>
                  </a:lnTo>
                  <a:cubicBezTo>
                    <a:pt x="0" y="2523"/>
                    <a:pt x="110" y="2658"/>
                    <a:pt x="241" y="2658"/>
                  </a:cubicBezTo>
                  <a:cubicBezTo>
                    <a:pt x="274" y="2658"/>
                    <a:pt x="309" y="2649"/>
                    <a:pt x="343" y="2629"/>
                  </a:cubicBezTo>
                  <a:cubicBezTo>
                    <a:pt x="379" y="2607"/>
                    <a:pt x="408" y="2575"/>
                    <a:pt x="424" y="2536"/>
                  </a:cubicBezTo>
                  <a:lnTo>
                    <a:pt x="1370" y="278"/>
                  </a:lnTo>
                  <a:cubicBezTo>
                    <a:pt x="1415" y="177"/>
                    <a:pt x="1368" y="59"/>
                    <a:pt x="1266" y="16"/>
                  </a:cubicBezTo>
                  <a:cubicBezTo>
                    <a:pt x="1241" y="6"/>
                    <a:pt x="1215" y="1"/>
                    <a:pt x="1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0"/>
            <p:cNvSpPr/>
            <p:nvPr/>
          </p:nvSpPr>
          <p:spPr>
            <a:xfrm>
              <a:off x="4848375" y="5100200"/>
              <a:ext cx="41800" cy="42450"/>
            </a:xfrm>
            <a:custGeom>
              <a:avLst/>
              <a:gdLst/>
              <a:ahLst/>
              <a:cxnLst/>
              <a:rect l="l" t="t" r="r" b="b"/>
              <a:pathLst>
                <a:path w="1672" h="1698" extrusionOk="0">
                  <a:moveTo>
                    <a:pt x="220" y="1"/>
                  </a:moveTo>
                  <a:cubicBezTo>
                    <a:pt x="171" y="1"/>
                    <a:pt x="122" y="18"/>
                    <a:pt x="84" y="55"/>
                  </a:cubicBezTo>
                  <a:cubicBezTo>
                    <a:pt x="5" y="131"/>
                    <a:pt x="1" y="255"/>
                    <a:pt x="77" y="335"/>
                  </a:cubicBezTo>
                  <a:lnTo>
                    <a:pt x="1309" y="1636"/>
                  </a:lnTo>
                  <a:cubicBezTo>
                    <a:pt x="1347" y="1676"/>
                    <a:pt x="1400" y="1697"/>
                    <a:pt x="1453" y="1697"/>
                  </a:cubicBezTo>
                  <a:cubicBezTo>
                    <a:pt x="1488" y="1697"/>
                    <a:pt x="1523" y="1688"/>
                    <a:pt x="1555" y="1669"/>
                  </a:cubicBezTo>
                  <a:cubicBezTo>
                    <a:pt x="1567" y="1662"/>
                    <a:pt x="1578" y="1653"/>
                    <a:pt x="1589" y="1643"/>
                  </a:cubicBezTo>
                  <a:cubicBezTo>
                    <a:pt x="1668" y="1567"/>
                    <a:pt x="1672" y="1442"/>
                    <a:pt x="1597" y="1363"/>
                  </a:cubicBezTo>
                  <a:lnTo>
                    <a:pt x="364" y="62"/>
                  </a:lnTo>
                  <a:cubicBezTo>
                    <a:pt x="325" y="21"/>
                    <a:pt x="27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0"/>
            <p:cNvSpPr/>
            <p:nvPr/>
          </p:nvSpPr>
          <p:spPr>
            <a:xfrm>
              <a:off x="4821300" y="5117675"/>
              <a:ext cx="27425" cy="29075"/>
            </a:xfrm>
            <a:custGeom>
              <a:avLst/>
              <a:gdLst/>
              <a:ahLst/>
              <a:cxnLst/>
              <a:rect l="l" t="t" r="r" b="b"/>
              <a:pathLst>
                <a:path w="1097" h="1163" extrusionOk="0">
                  <a:moveTo>
                    <a:pt x="222" y="0"/>
                  </a:moveTo>
                  <a:cubicBezTo>
                    <a:pt x="177" y="0"/>
                    <a:pt x="131" y="16"/>
                    <a:pt x="94" y="48"/>
                  </a:cubicBezTo>
                  <a:cubicBezTo>
                    <a:pt x="10" y="119"/>
                    <a:pt x="0" y="243"/>
                    <a:pt x="71" y="327"/>
                  </a:cubicBezTo>
                  <a:lnTo>
                    <a:pt x="725" y="1093"/>
                  </a:lnTo>
                  <a:cubicBezTo>
                    <a:pt x="763" y="1138"/>
                    <a:pt x="818" y="1162"/>
                    <a:pt x="875" y="1162"/>
                  </a:cubicBezTo>
                  <a:cubicBezTo>
                    <a:pt x="909" y="1162"/>
                    <a:pt x="945" y="1153"/>
                    <a:pt x="977" y="1134"/>
                  </a:cubicBezTo>
                  <a:cubicBezTo>
                    <a:pt x="985" y="1127"/>
                    <a:pt x="995" y="1121"/>
                    <a:pt x="1003" y="1115"/>
                  </a:cubicBezTo>
                  <a:cubicBezTo>
                    <a:pt x="1086" y="1044"/>
                    <a:pt x="1096" y="918"/>
                    <a:pt x="1025" y="836"/>
                  </a:cubicBezTo>
                  <a:lnTo>
                    <a:pt x="373" y="70"/>
                  </a:lnTo>
                  <a:cubicBezTo>
                    <a:pt x="334" y="24"/>
                    <a:pt x="278"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0"/>
            <p:cNvSpPr/>
            <p:nvPr/>
          </p:nvSpPr>
          <p:spPr>
            <a:xfrm>
              <a:off x="4879850" y="5085775"/>
              <a:ext cx="52925" cy="52725"/>
            </a:xfrm>
            <a:custGeom>
              <a:avLst/>
              <a:gdLst/>
              <a:ahLst/>
              <a:cxnLst/>
              <a:rect l="l" t="t" r="r" b="b"/>
              <a:pathLst>
                <a:path w="2117" h="2109" extrusionOk="0">
                  <a:moveTo>
                    <a:pt x="218" y="0"/>
                  </a:moveTo>
                  <a:cubicBezTo>
                    <a:pt x="168" y="0"/>
                    <a:pt x="118" y="19"/>
                    <a:pt x="80" y="57"/>
                  </a:cubicBezTo>
                  <a:cubicBezTo>
                    <a:pt x="3" y="131"/>
                    <a:pt x="0" y="254"/>
                    <a:pt x="74" y="333"/>
                  </a:cubicBezTo>
                  <a:lnTo>
                    <a:pt x="1745" y="2049"/>
                  </a:lnTo>
                  <a:cubicBezTo>
                    <a:pt x="1783" y="2088"/>
                    <a:pt x="1834" y="2108"/>
                    <a:pt x="1886" y="2108"/>
                  </a:cubicBezTo>
                  <a:cubicBezTo>
                    <a:pt x="1921" y="2108"/>
                    <a:pt x="1956" y="2099"/>
                    <a:pt x="1988" y="2081"/>
                  </a:cubicBezTo>
                  <a:cubicBezTo>
                    <a:pt x="2096" y="2014"/>
                    <a:pt x="2116" y="1865"/>
                    <a:pt x="2028" y="1773"/>
                  </a:cubicBezTo>
                  <a:lnTo>
                    <a:pt x="357" y="57"/>
                  </a:lnTo>
                  <a:cubicBezTo>
                    <a:pt x="318" y="19"/>
                    <a:pt x="268"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0"/>
            <p:cNvSpPr/>
            <p:nvPr/>
          </p:nvSpPr>
          <p:spPr>
            <a:xfrm>
              <a:off x="4923450" y="5076625"/>
              <a:ext cx="49125" cy="57925"/>
            </a:xfrm>
            <a:custGeom>
              <a:avLst/>
              <a:gdLst/>
              <a:ahLst/>
              <a:cxnLst/>
              <a:rect l="l" t="t" r="r" b="b"/>
              <a:pathLst>
                <a:path w="1965" h="2317" extrusionOk="0">
                  <a:moveTo>
                    <a:pt x="224" y="1"/>
                  </a:moveTo>
                  <a:cubicBezTo>
                    <a:pt x="180" y="1"/>
                    <a:pt x="137" y="15"/>
                    <a:pt x="100" y="44"/>
                  </a:cubicBezTo>
                  <a:cubicBezTo>
                    <a:pt x="16" y="111"/>
                    <a:pt x="1" y="236"/>
                    <a:pt x="68" y="322"/>
                  </a:cubicBezTo>
                  <a:lnTo>
                    <a:pt x="1587" y="2242"/>
                  </a:lnTo>
                  <a:cubicBezTo>
                    <a:pt x="1625" y="2290"/>
                    <a:pt x="1682" y="2316"/>
                    <a:pt x="1741" y="2316"/>
                  </a:cubicBezTo>
                  <a:cubicBezTo>
                    <a:pt x="1776" y="2316"/>
                    <a:pt x="1811" y="2307"/>
                    <a:pt x="1842" y="2288"/>
                  </a:cubicBezTo>
                  <a:cubicBezTo>
                    <a:pt x="1850" y="2284"/>
                    <a:pt x="1857" y="2279"/>
                    <a:pt x="1864" y="2274"/>
                  </a:cubicBezTo>
                  <a:cubicBezTo>
                    <a:pt x="1950" y="2207"/>
                    <a:pt x="1965" y="2082"/>
                    <a:pt x="1897" y="1996"/>
                  </a:cubicBezTo>
                  <a:lnTo>
                    <a:pt x="378" y="76"/>
                  </a:lnTo>
                  <a:cubicBezTo>
                    <a:pt x="340" y="27"/>
                    <a:pt x="282"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0"/>
            <p:cNvSpPr/>
            <p:nvPr/>
          </p:nvSpPr>
          <p:spPr>
            <a:xfrm>
              <a:off x="4963050" y="5082325"/>
              <a:ext cx="45200" cy="48700"/>
            </a:xfrm>
            <a:custGeom>
              <a:avLst/>
              <a:gdLst/>
              <a:ahLst/>
              <a:cxnLst/>
              <a:rect l="l" t="t" r="r" b="b"/>
              <a:pathLst>
                <a:path w="1808" h="1948" extrusionOk="0">
                  <a:moveTo>
                    <a:pt x="221" y="0"/>
                  </a:moveTo>
                  <a:cubicBezTo>
                    <a:pt x="174" y="0"/>
                    <a:pt x="128" y="17"/>
                    <a:pt x="90" y="50"/>
                  </a:cubicBezTo>
                  <a:cubicBezTo>
                    <a:pt x="9" y="121"/>
                    <a:pt x="0" y="243"/>
                    <a:pt x="70" y="326"/>
                  </a:cubicBezTo>
                  <a:lnTo>
                    <a:pt x="1438" y="1881"/>
                  </a:lnTo>
                  <a:cubicBezTo>
                    <a:pt x="1477" y="1925"/>
                    <a:pt x="1531" y="1948"/>
                    <a:pt x="1587" y="1948"/>
                  </a:cubicBezTo>
                  <a:cubicBezTo>
                    <a:pt x="1621" y="1948"/>
                    <a:pt x="1656" y="1939"/>
                    <a:pt x="1687" y="1920"/>
                  </a:cubicBezTo>
                  <a:cubicBezTo>
                    <a:pt x="1697" y="1914"/>
                    <a:pt x="1707" y="1907"/>
                    <a:pt x="1717" y="1899"/>
                  </a:cubicBezTo>
                  <a:cubicBezTo>
                    <a:pt x="1798" y="1827"/>
                    <a:pt x="1807" y="1701"/>
                    <a:pt x="1735" y="1620"/>
                  </a:cubicBezTo>
                  <a:lnTo>
                    <a:pt x="367" y="65"/>
                  </a:lnTo>
                  <a:cubicBezTo>
                    <a:pt x="328" y="22"/>
                    <a:pt x="274"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pic>
        <p:nvPicPr>
          <p:cNvPr id="612" name="Google Shape;612;p40"/>
          <p:cNvPicPr preferRelativeResize="0"/>
          <p:nvPr/>
        </p:nvPicPr>
        <p:blipFill rotWithShape="1">
          <a:blip r:embed="rId3" cstate="screen">
            <a:alphaModFix/>
            <a:extLst>
              <a:ext uri="{28A0092B-C50C-407E-A947-70E740481C1C}">
                <a14:useLocalDpi xmlns:a14="http://schemas.microsoft.com/office/drawing/2010/main"/>
              </a:ext>
            </a:extLst>
          </a:blip>
          <a:srcRect l="-1802" r="-1792"/>
          <a:stretch/>
        </p:blipFill>
        <p:spPr>
          <a:xfrm>
            <a:off x="1952624" y="0"/>
            <a:ext cx="5238751" cy="2590801"/>
          </a:xfrm>
          <a:prstGeom prst="rect">
            <a:avLst/>
          </a:prstGeom>
          <a:noFill/>
          <a:ln>
            <a:noFill/>
          </a:ln>
        </p:spPr>
      </p:pic>
      <p:sp>
        <p:nvSpPr>
          <p:cNvPr id="613" name="Google Shape;613;p40"/>
          <p:cNvSpPr txBox="1">
            <a:spLocks noGrp="1"/>
          </p:cNvSpPr>
          <p:nvPr>
            <p:ph type="ctrTitle"/>
          </p:nvPr>
        </p:nvSpPr>
        <p:spPr>
          <a:xfrm flipH="1">
            <a:off x="2670675" y="2501821"/>
            <a:ext cx="3802800" cy="1325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Picture Always Reinforces the Concept</a:t>
            </a:r>
            <a:endParaRPr/>
          </a:p>
        </p:txBody>
      </p:sp>
      <p:sp>
        <p:nvSpPr>
          <p:cNvPr id="614" name="Google Shape;614;p40"/>
          <p:cNvSpPr txBox="1">
            <a:spLocks noGrp="1"/>
          </p:cNvSpPr>
          <p:nvPr>
            <p:ph type="subTitle" idx="1"/>
          </p:nvPr>
        </p:nvSpPr>
        <p:spPr>
          <a:xfrm flipH="1">
            <a:off x="2490150" y="3820532"/>
            <a:ext cx="41637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Images reveal large amounts of data, so remember: use an image instead of long texts.</a:t>
            </a:r>
            <a:endParaRPr/>
          </a:p>
        </p:txBody>
      </p:sp>
      <p:cxnSp>
        <p:nvCxnSpPr>
          <p:cNvPr id="615" name="Google Shape;615;p40"/>
          <p:cNvCxnSpPr/>
          <p:nvPr/>
        </p:nvCxnSpPr>
        <p:spPr>
          <a:xfrm rot="10800000">
            <a:off x="2490117" y="2358450"/>
            <a:ext cx="4163700" cy="0"/>
          </a:xfrm>
          <a:prstGeom prst="straightConnector1">
            <a:avLst/>
          </a:prstGeom>
          <a:noFill/>
          <a:ln w="9525" cap="flat" cmpd="sng">
            <a:solidFill>
              <a:schemeClr val="accent1"/>
            </a:solidFill>
            <a:prstDash val="solid"/>
            <a:round/>
            <a:headEnd type="none" w="med" len="med"/>
            <a:tailEnd type="none" w="med" len="med"/>
          </a:ln>
        </p:spPr>
      </p:cxnSp>
      <p:cxnSp>
        <p:nvCxnSpPr>
          <p:cNvPr id="616" name="Google Shape;616;p40"/>
          <p:cNvCxnSpPr/>
          <p:nvPr/>
        </p:nvCxnSpPr>
        <p:spPr>
          <a:xfrm rot="10800000">
            <a:off x="2324350" y="2294775"/>
            <a:ext cx="44952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20"/>
        <p:cNvGrpSpPr/>
        <p:nvPr/>
      </p:nvGrpSpPr>
      <p:grpSpPr>
        <a:xfrm>
          <a:off x="0" y="0"/>
          <a:ext cx="0" cy="0"/>
          <a:chOff x="0" y="0"/>
          <a:chExt cx="0" cy="0"/>
        </a:xfrm>
      </p:grpSpPr>
      <p:sp>
        <p:nvSpPr>
          <p:cNvPr id="621" name="Google Shape;621;p41"/>
          <p:cNvSpPr txBox="1">
            <a:spLocks noGrp="1"/>
          </p:cNvSpPr>
          <p:nvPr>
            <p:ph type="title" idx="8"/>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about Four Columns?</a:t>
            </a:r>
            <a:endParaRPr/>
          </a:p>
        </p:txBody>
      </p:sp>
      <p:sp>
        <p:nvSpPr>
          <p:cNvPr id="622" name="Google Shape;622;p41"/>
          <p:cNvSpPr txBox="1">
            <a:spLocks noGrp="1"/>
          </p:cNvSpPr>
          <p:nvPr>
            <p:ph type="subTitle" idx="1"/>
          </p:nvPr>
        </p:nvSpPr>
        <p:spPr>
          <a:xfrm flipH="1">
            <a:off x="5411278" y="1935082"/>
            <a:ext cx="22866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623" name="Google Shape;623;p41"/>
          <p:cNvSpPr txBox="1">
            <a:spLocks noGrp="1"/>
          </p:cNvSpPr>
          <p:nvPr>
            <p:ph type="subTitle" idx="5"/>
          </p:nvPr>
        </p:nvSpPr>
        <p:spPr>
          <a:xfrm flipH="1">
            <a:off x="1478891" y="1935082"/>
            <a:ext cx="24765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 It’s full of iron oxide dust</a:t>
            </a:r>
            <a:endParaRPr/>
          </a:p>
        </p:txBody>
      </p:sp>
      <p:sp>
        <p:nvSpPr>
          <p:cNvPr id="624" name="Google Shape;624;p41"/>
          <p:cNvSpPr txBox="1">
            <a:spLocks noGrp="1"/>
          </p:cNvSpPr>
          <p:nvPr>
            <p:ph type="ctrTitle"/>
          </p:nvPr>
        </p:nvSpPr>
        <p:spPr>
          <a:xfrm flipH="1">
            <a:off x="5411278" y="1429711"/>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625" name="Google Shape;625;p41"/>
          <p:cNvSpPr txBox="1">
            <a:spLocks noGrp="1"/>
          </p:cNvSpPr>
          <p:nvPr>
            <p:ph type="ctrTitle" idx="2"/>
          </p:nvPr>
        </p:nvSpPr>
        <p:spPr>
          <a:xfrm flipH="1">
            <a:off x="5710471" y="2970307"/>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626" name="Google Shape;626;p41"/>
          <p:cNvSpPr txBox="1">
            <a:spLocks noGrp="1"/>
          </p:cNvSpPr>
          <p:nvPr>
            <p:ph type="subTitle" idx="3"/>
          </p:nvPr>
        </p:nvSpPr>
        <p:spPr>
          <a:xfrm flipH="1">
            <a:off x="5710471" y="3481755"/>
            <a:ext cx="22866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the ringed planet. It’s a gas giant, composed of hydrogen and helium</a:t>
            </a:r>
            <a:endParaRPr/>
          </a:p>
        </p:txBody>
      </p:sp>
      <p:sp>
        <p:nvSpPr>
          <p:cNvPr id="627" name="Google Shape;627;p41"/>
          <p:cNvSpPr txBox="1">
            <a:spLocks noGrp="1"/>
          </p:cNvSpPr>
          <p:nvPr>
            <p:ph type="ctrTitle" idx="4"/>
          </p:nvPr>
        </p:nvSpPr>
        <p:spPr>
          <a:xfrm flipH="1">
            <a:off x="1478900" y="1429700"/>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628" name="Google Shape;628;p41"/>
          <p:cNvSpPr txBox="1">
            <a:spLocks noGrp="1"/>
          </p:cNvSpPr>
          <p:nvPr>
            <p:ph type="ctrTitle" idx="6"/>
          </p:nvPr>
        </p:nvSpPr>
        <p:spPr>
          <a:xfrm flipH="1">
            <a:off x="1782755" y="2970307"/>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629" name="Google Shape;629;p41"/>
          <p:cNvSpPr txBox="1">
            <a:spLocks noGrp="1"/>
          </p:cNvSpPr>
          <p:nvPr>
            <p:ph type="subTitle" idx="7"/>
          </p:nvPr>
        </p:nvSpPr>
        <p:spPr>
          <a:xfrm flipH="1">
            <a:off x="1782841" y="3481755"/>
            <a:ext cx="23355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our Solar System</a:t>
            </a:r>
            <a:endParaRPr/>
          </a:p>
        </p:txBody>
      </p:sp>
      <p:cxnSp>
        <p:nvCxnSpPr>
          <p:cNvPr id="630" name="Google Shape;630;p41"/>
          <p:cNvCxnSpPr/>
          <p:nvPr/>
        </p:nvCxnSpPr>
        <p:spPr>
          <a:xfrm>
            <a:off x="1365475" y="1570650"/>
            <a:ext cx="0" cy="3594000"/>
          </a:xfrm>
          <a:prstGeom prst="straightConnector1">
            <a:avLst/>
          </a:prstGeom>
          <a:noFill/>
          <a:ln w="9525" cap="flat" cmpd="sng">
            <a:solidFill>
              <a:schemeClr val="accent1"/>
            </a:solidFill>
            <a:prstDash val="solid"/>
            <a:round/>
            <a:headEnd type="none" w="med" len="med"/>
            <a:tailEnd type="none" w="med" len="med"/>
          </a:ln>
        </p:spPr>
      </p:cxnSp>
      <p:cxnSp>
        <p:nvCxnSpPr>
          <p:cNvPr id="631" name="Google Shape;631;p41"/>
          <p:cNvCxnSpPr/>
          <p:nvPr/>
        </p:nvCxnSpPr>
        <p:spPr>
          <a:xfrm>
            <a:off x="1669700" y="3105900"/>
            <a:ext cx="0" cy="2058900"/>
          </a:xfrm>
          <a:prstGeom prst="straightConnector1">
            <a:avLst/>
          </a:prstGeom>
          <a:noFill/>
          <a:ln w="9525" cap="flat" cmpd="sng">
            <a:solidFill>
              <a:schemeClr val="accent1"/>
            </a:solidFill>
            <a:prstDash val="solid"/>
            <a:round/>
            <a:headEnd type="none" w="med" len="med"/>
            <a:tailEnd type="none" w="med" len="med"/>
          </a:ln>
        </p:spPr>
      </p:cxnSp>
      <p:cxnSp>
        <p:nvCxnSpPr>
          <p:cNvPr id="632" name="Google Shape;632;p41"/>
          <p:cNvCxnSpPr/>
          <p:nvPr/>
        </p:nvCxnSpPr>
        <p:spPr>
          <a:xfrm>
            <a:off x="5292075" y="1570650"/>
            <a:ext cx="0" cy="3594000"/>
          </a:xfrm>
          <a:prstGeom prst="straightConnector1">
            <a:avLst/>
          </a:prstGeom>
          <a:noFill/>
          <a:ln w="9525" cap="flat" cmpd="sng">
            <a:solidFill>
              <a:schemeClr val="accent1"/>
            </a:solidFill>
            <a:prstDash val="solid"/>
            <a:round/>
            <a:headEnd type="none" w="med" len="med"/>
            <a:tailEnd type="none" w="med" len="med"/>
          </a:ln>
        </p:spPr>
      </p:cxnSp>
      <p:cxnSp>
        <p:nvCxnSpPr>
          <p:cNvPr id="633" name="Google Shape;633;p41"/>
          <p:cNvCxnSpPr/>
          <p:nvPr/>
        </p:nvCxnSpPr>
        <p:spPr>
          <a:xfrm>
            <a:off x="5596300" y="3105900"/>
            <a:ext cx="0" cy="205890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cstate="screen">
            <a:alphaModFix/>
            <a:extLst>
              <a:ext uri="{28A0092B-C50C-407E-A947-70E740481C1C}">
                <a14:useLocalDpi xmlns:a14="http://schemas.microsoft.com/office/drawing/2010/main"/>
              </a:ext>
            </a:extLst>
          </a:blip>
          <a:stretch>
            <a:fillRect/>
          </a:stretch>
        </a:blipFill>
        <a:effectLst/>
      </p:bgPr>
    </p:bg>
    <p:spTree>
      <p:nvGrpSpPr>
        <p:cNvPr id="1" name="Shape 637"/>
        <p:cNvGrpSpPr/>
        <p:nvPr/>
      </p:nvGrpSpPr>
      <p:grpSpPr>
        <a:xfrm>
          <a:off x="0" y="0"/>
          <a:ext cx="0" cy="0"/>
          <a:chOff x="0" y="0"/>
          <a:chExt cx="0" cy="0"/>
        </a:xfrm>
      </p:grpSpPr>
      <p:sp>
        <p:nvSpPr>
          <p:cNvPr id="638" name="Google Shape;638;p42"/>
          <p:cNvSpPr txBox="1">
            <a:spLocks noGrp="1"/>
          </p:cNvSpPr>
          <p:nvPr>
            <p:ph type="title"/>
          </p:nvPr>
        </p:nvSpPr>
        <p:spPr>
          <a:xfrm>
            <a:off x="615225" y="501150"/>
            <a:ext cx="3836100" cy="79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000">
                <a:solidFill>
                  <a:schemeClr val="lt1"/>
                </a:solidFill>
              </a:rPr>
              <a:t>A Picture Is Worth</a:t>
            </a:r>
            <a:br>
              <a:rPr lang="en" sz="3000">
                <a:solidFill>
                  <a:schemeClr val="lt1"/>
                </a:solidFill>
              </a:rPr>
            </a:br>
            <a:r>
              <a:rPr lang="en" sz="3000">
                <a:solidFill>
                  <a:schemeClr val="lt1"/>
                </a:solidFill>
              </a:rPr>
              <a:t>a Thousand Words</a:t>
            </a:r>
            <a:endParaRPr sz="3000">
              <a:solidFill>
                <a:schemeClr val="lt1"/>
              </a:solidFill>
            </a:endParaRPr>
          </a:p>
        </p:txBody>
      </p:sp>
      <p:sp>
        <p:nvSpPr>
          <p:cNvPr id="639" name="Google Shape;639;p42"/>
          <p:cNvSpPr/>
          <p:nvPr/>
        </p:nvSpPr>
        <p:spPr>
          <a:xfrm rot="-5400000">
            <a:off x="6103596" y="-1572046"/>
            <a:ext cx="12200" cy="4375192"/>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2"/>
          <p:cNvSpPr/>
          <p:nvPr/>
        </p:nvSpPr>
        <p:spPr>
          <a:xfrm rot="-5400000">
            <a:off x="5962835" y="-1375510"/>
            <a:ext cx="12175" cy="4093645"/>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2"/>
          <p:cNvSpPr/>
          <p:nvPr/>
        </p:nvSpPr>
        <p:spPr>
          <a:xfrm rot="-5400000" flipH="1">
            <a:off x="-760716" y="3063141"/>
            <a:ext cx="3138182" cy="12200"/>
          </a:xfrm>
          <a:custGeom>
            <a:avLst/>
            <a:gdLst/>
            <a:ahLst/>
            <a:cxnLst/>
            <a:rect l="l" t="t" r="r" b="b"/>
            <a:pathLst>
              <a:path w="87622" h="488" extrusionOk="0">
                <a:moveTo>
                  <a:pt x="244" y="0"/>
                </a:moveTo>
                <a:cubicBezTo>
                  <a:pt x="111" y="0"/>
                  <a:pt x="1" y="110"/>
                  <a:pt x="1" y="244"/>
                </a:cubicBezTo>
                <a:cubicBezTo>
                  <a:pt x="1" y="378"/>
                  <a:pt x="111" y="488"/>
                  <a:pt x="244" y="488"/>
                </a:cubicBezTo>
                <a:lnTo>
                  <a:pt x="87377" y="488"/>
                </a:lnTo>
                <a:cubicBezTo>
                  <a:pt x="87512" y="488"/>
                  <a:pt x="87621" y="378"/>
                  <a:pt x="87621" y="244"/>
                </a:cubicBezTo>
                <a:cubicBezTo>
                  <a:pt x="87621" y="110"/>
                  <a:pt x="87512" y="0"/>
                  <a:pt x="87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2"/>
          <p:cNvSpPr/>
          <p:nvPr/>
        </p:nvSpPr>
        <p:spPr>
          <a:xfrm rot="-5400000" flipH="1">
            <a:off x="-548098" y="2911498"/>
            <a:ext cx="2834370" cy="12175"/>
          </a:xfrm>
          <a:custGeom>
            <a:avLst/>
            <a:gdLst/>
            <a:ahLst/>
            <a:cxnLst/>
            <a:rect l="l" t="t" r="r" b="b"/>
            <a:pathLst>
              <a:path w="87609" h="487" extrusionOk="0">
                <a:moveTo>
                  <a:pt x="237" y="0"/>
                </a:moveTo>
                <a:cubicBezTo>
                  <a:pt x="105" y="3"/>
                  <a:pt x="0" y="111"/>
                  <a:pt x="0" y="244"/>
                </a:cubicBezTo>
                <a:cubicBezTo>
                  <a:pt x="0" y="376"/>
                  <a:pt x="105" y="484"/>
                  <a:pt x="237" y="487"/>
                </a:cubicBezTo>
                <a:lnTo>
                  <a:pt x="87370" y="487"/>
                </a:lnTo>
                <a:cubicBezTo>
                  <a:pt x="87502" y="484"/>
                  <a:pt x="87608" y="376"/>
                  <a:pt x="87608" y="244"/>
                </a:cubicBezTo>
                <a:cubicBezTo>
                  <a:pt x="87608" y="111"/>
                  <a:pt x="87502" y="3"/>
                  <a:pt x="87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 name="Google Shape;643;p42"/>
          <p:cNvGrpSpPr/>
          <p:nvPr/>
        </p:nvGrpSpPr>
        <p:grpSpPr>
          <a:xfrm>
            <a:off x="8047038" y="4135315"/>
            <a:ext cx="753928" cy="641405"/>
            <a:chOff x="744825" y="4070800"/>
            <a:chExt cx="1176725" cy="1001100"/>
          </a:xfrm>
        </p:grpSpPr>
        <p:sp>
          <p:nvSpPr>
            <p:cNvPr id="644" name="Google Shape;644;p42"/>
            <p:cNvSpPr/>
            <p:nvPr/>
          </p:nvSpPr>
          <p:spPr>
            <a:xfrm>
              <a:off x="804050" y="4336300"/>
              <a:ext cx="967500" cy="735600"/>
            </a:xfrm>
            <a:custGeom>
              <a:avLst/>
              <a:gdLst/>
              <a:ahLst/>
              <a:cxnLst/>
              <a:rect l="l" t="t" r="r" b="b"/>
              <a:pathLst>
                <a:path w="38700" h="29424" extrusionOk="0">
                  <a:moveTo>
                    <a:pt x="2146" y="1"/>
                  </a:moveTo>
                  <a:cubicBezTo>
                    <a:pt x="1555" y="1"/>
                    <a:pt x="955" y="14"/>
                    <a:pt x="346" y="41"/>
                  </a:cubicBezTo>
                  <a:cubicBezTo>
                    <a:pt x="152" y="50"/>
                    <a:pt x="0" y="214"/>
                    <a:pt x="9" y="410"/>
                  </a:cubicBezTo>
                  <a:cubicBezTo>
                    <a:pt x="16" y="601"/>
                    <a:pt x="173" y="749"/>
                    <a:pt x="362" y="749"/>
                  </a:cubicBezTo>
                  <a:cubicBezTo>
                    <a:pt x="367" y="749"/>
                    <a:pt x="373" y="749"/>
                    <a:pt x="378" y="749"/>
                  </a:cubicBezTo>
                  <a:cubicBezTo>
                    <a:pt x="975" y="722"/>
                    <a:pt x="1564" y="709"/>
                    <a:pt x="2144" y="709"/>
                  </a:cubicBezTo>
                  <a:cubicBezTo>
                    <a:pt x="29097" y="709"/>
                    <a:pt x="37890" y="28881"/>
                    <a:pt x="37977" y="29172"/>
                  </a:cubicBezTo>
                  <a:cubicBezTo>
                    <a:pt x="38022" y="29325"/>
                    <a:pt x="38162" y="29423"/>
                    <a:pt x="38314" y="29423"/>
                  </a:cubicBezTo>
                  <a:cubicBezTo>
                    <a:pt x="38348" y="29423"/>
                    <a:pt x="38383" y="29418"/>
                    <a:pt x="38417" y="29408"/>
                  </a:cubicBezTo>
                  <a:cubicBezTo>
                    <a:pt x="38453" y="29399"/>
                    <a:pt x="38485" y="29383"/>
                    <a:pt x="38515" y="29363"/>
                  </a:cubicBezTo>
                  <a:cubicBezTo>
                    <a:pt x="38642" y="29276"/>
                    <a:pt x="38699" y="29115"/>
                    <a:pt x="38654" y="28969"/>
                  </a:cubicBezTo>
                  <a:cubicBezTo>
                    <a:pt x="38565" y="28673"/>
                    <a:pt x="29617" y="1"/>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2"/>
            <p:cNvSpPr/>
            <p:nvPr/>
          </p:nvSpPr>
          <p:spPr>
            <a:xfrm>
              <a:off x="1352200" y="4178625"/>
              <a:ext cx="175550" cy="473800"/>
            </a:xfrm>
            <a:custGeom>
              <a:avLst/>
              <a:gdLst/>
              <a:ahLst/>
              <a:cxnLst/>
              <a:rect l="l" t="t" r="r" b="b"/>
              <a:pathLst>
                <a:path w="7022" h="18952" extrusionOk="0">
                  <a:moveTo>
                    <a:pt x="3872" y="1"/>
                  </a:moveTo>
                  <a:cubicBezTo>
                    <a:pt x="3733" y="1"/>
                    <a:pt x="3601" y="70"/>
                    <a:pt x="3548" y="202"/>
                  </a:cubicBezTo>
                  <a:cubicBezTo>
                    <a:pt x="3511" y="297"/>
                    <a:pt x="0" y="10019"/>
                    <a:pt x="6239" y="18634"/>
                  </a:cubicBezTo>
                  <a:cubicBezTo>
                    <a:pt x="6334" y="18766"/>
                    <a:pt x="6580" y="18952"/>
                    <a:pt x="6755" y="18952"/>
                  </a:cubicBezTo>
                  <a:cubicBezTo>
                    <a:pt x="6787" y="18952"/>
                    <a:pt x="6817" y="18946"/>
                    <a:pt x="6843" y="18931"/>
                  </a:cubicBezTo>
                  <a:lnTo>
                    <a:pt x="6852" y="18926"/>
                  </a:lnTo>
                  <a:cubicBezTo>
                    <a:pt x="7022" y="18832"/>
                    <a:pt x="6920" y="18365"/>
                    <a:pt x="6806" y="18206"/>
                  </a:cubicBezTo>
                  <a:cubicBezTo>
                    <a:pt x="792" y="9900"/>
                    <a:pt x="4219" y="637"/>
                    <a:pt x="4254" y="546"/>
                  </a:cubicBezTo>
                  <a:cubicBezTo>
                    <a:pt x="4327" y="364"/>
                    <a:pt x="4206" y="102"/>
                    <a:pt x="4024" y="29"/>
                  </a:cubicBezTo>
                  <a:cubicBezTo>
                    <a:pt x="3975" y="10"/>
                    <a:pt x="3923" y="1"/>
                    <a:pt x="3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2"/>
            <p:cNvSpPr/>
            <p:nvPr/>
          </p:nvSpPr>
          <p:spPr>
            <a:xfrm>
              <a:off x="1075950" y="4466850"/>
              <a:ext cx="280650" cy="116000"/>
            </a:xfrm>
            <a:custGeom>
              <a:avLst/>
              <a:gdLst/>
              <a:ahLst/>
              <a:cxnLst/>
              <a:rect l="l" t="t" r="r" b="b"/>
              <a:pathLst>
                <a:path w="11226" h="4640" extrusionOk="0">
                  <a:moveTo>
                    <a:pt x="7655" y="1"/>
                  </a:moveTo>
                  <a:cubicBezTo>
                    <a:pt x="2809" y="1"/>
                    <a:pt x="136" y="4044"/>
                    <a:pt x="105" y="4093"/>
                  </a:cubicBezTo>
                  <a:cubicBezTo>
                    <a:pt x="0" y="4257"/>
                    <a:pt x="48" y="4476"/>
                    <a:pt x="212" y="4583"/>
                  </a:cubicBezTo>
                  <a:cubicBezTo>
                    <a:pt x="271" y="4621"/>
                    <a:pt x="338" y="4639"/>
                    <a:pt x="404" y="4639"/>
                  </a:cubicBezTo>
                  <a:cubicBezTo>
                    <a:pt x="520" y="4639"/>
                    <a:pt x="633" y="4583"/>
                    <a:pt x="700" y="4478"/>
                  </a:cubicBezTo>
                  <a:cubicBezTo>
                    <a:pt x="821" y="4294"/>
                    <a:pt x="3208" y="701"/>
                    <a:pt x="7612" y="701"/>
                  </a:cubicBezTo>
                  <a:cubicBezTo>
                    <a:pt x="8542" y="701"/>
                    <a:pt x="9562" y="861"/>
                    <a:pt x="10669" y="1247"/>
                  </a:cubicBezTo>
                  <a:cubicBezTo>
                    <a:pt x="10707" y="1261"/>
                    <a:pt x="10746" y="1267"/>
                    <a:pt x="10785" y="1267"/>
                  </a:cubicBezTo>
                  <a:cubicBezTo>
                    <a:pt x="10855" y="1267"/>
                    <a:pt x="10925" y="1246"/>
                    <a:pt x="10985" y="1206"/>
                  </a:cubicBezTo>
                  <a:cubicBezTo>
                    <a:pt x="11225" y="1042"/>
                    <a:pt x="11177" y="673"/>
                    <a:pt x="10903" y="579"/>
                  </a:cubicBezTo>
                  <a:cubicBezTo>
                    <a:pt x="9732" y="171"/>
                    <a:pt x="8648" y="1"/>
                    <a:pt x="7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2"/>
            <p:cNvSpPr/>
            <p:nvPr/>
          </p:nvSpPr>
          <p:spPr>
            <a:xfrm>
              <a:off x="934500" y="4130300"/>
              <a:ext cx="179150" cy="256150"/>
            </a:xfrm>
            <a:custGeom>
              <a:avLst/>
              <a:gdLst/>
              <a:ahLst/>
              <a:cxnLst/>
              <a:rect l="l" t="t" r="r" b="b"/>
              <a:pathLst>
                <a:path w="7166" h="10246" extrusionOk="0">
                  <a:moveTo>
                    <a:pt x="1834" y="0"/>
                  </a:moveTo>
                  <a:cubicBezTo>
                    <a:pt x="1673" y="0"/>
                    <a:pt x="1526" y="113"/>
                    <a:pt x="1490" y="278"/>
                  </a:cubicBezTo>
                  <a:cubicBezTo>
                    <a:pt x="1474" y="342"/>
                    <a:pt x="0" y="6704"/>
                    <a:pt x="6581" y="10204"/>
                  </a:cubicBezTo>
                  <a:cubicBezTo>
                    <a:pt x="6633" y="10232"/>
                    <a:pt x="6690" y="10246"/>
                    <a:pt x="6747" y="10246"/>
                  </a:cubicBezTo>
                  <a:cubicBezTo>
                    <a:pt x="6817" y="10246"/>
                    <a:pt x="6886" y="10225"/>
                    <a:pt x="6946" y="10185"/>
                  </a:cubicBezTo>
                  <a:cubicBezTo>
                    <a:pt x="7166" y="10035"/>
                    <a:pt x="7148" y="9705"/>
                    <a:pt x="6913" y="9580"/>
                  </a:cubicBezTo>
                  <a:cubicBezTo>
                    <a:pt x="813" y="6335"/>
                    <a:pt x="2162" y="506"/>
                    <a:pt x="2176" y="448"/>
                  </a:cubicBezTo>
                  <a:cubicBezTo>
                    <a:pt x="2228" y="255"/>
                    <a:pt x="2112" y="59"/>
                    <a:pt x="1919" y="11"/>
                  </a:cubicBezTo>
                  <a:cubicBezTo>
                    <a:pt x="1891" y="4"/>
                    <a:pt x="1862" y="0"/>
                    <a:pt x="1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2"/>
            <p:cNvSpPr/>
            <p:nvPr/>
          </p:nvSpPr>
          <p:spPr>
            <a:xfrm>
              <a:off x="906775" y="4070800"/>
              <a:ext cx="147125" cy="137500"/>
            </a:xfrm>
            <a:custGeom>
              <a:avLst/>
              <a:gdLst/>
              <a:ahLst/>
              <a:cxnLst/>
              <a:rect l="l" t="t" r="r" b="b"/>
              <a:pathLst>
                <a:path w="5885" h="5500" extrusionOk="0">
                  <a:moveTo>
                    <a:pt x="2939" y="0"/>
                  </a:moveTo>
                  <a:cubicBezTo>
                    <a:pt x="1597" y="0"/>
                    <a:pt x="423" y="982"/>
                    <a:pt x="222" y="2350"/>
                  </a:cubicBezTo>
                  <a:cubicBezTo>
                    <a:pt x="1" y="3852"/>
                    <a:pt x="1040" y="5249"/>
                    <a:pt x="2542" y="5470"/>
                  </a:cubicBezTo>
                  <a:cubicBezTo>
                    <a:pt x="2677" y="5490"/>
                    <a:pt x="2812" y="5500"/>
                    <a:pt x="2945" y="5500"/>
                  </a:cubicBezTo>
                  <a:cubicBezTo>
                    <a:pt x="4287" y="5500"/>
                    <a:pt x="5461" y="4517"/>
                    <a:pt x="5662" y="3150"/>
                  </a:cubicBezTo>
                  <a:cubicBezTo>
                    <a:pt x="5885" y="1648"/>
                    <a:pt x="4846" y="251"/>
                    <a:pt x="3344" y="30"/>
                  </a:cubicBezTo>
                  <a:cubicBezTo>
                    <a:pt x="3208" y="10"/>
                    <a:pt x="3073" y="0"/>
                    <a:pt x="2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2"/>
            <p:cNvSpPr/>
            <p:nvPr/>
          </p:nvSpPr>
          <p:spPr>
            <a:xfrm>
              <a:off x="1371575" y="4097975"/>
              <a:ext cx="147100" cy="137525"/>
            </a:xfrm>
            <a:custGeom>
              <a:avLst/>
              <a:gdLst/>
              <a:ahLst/>
              <a:cxnLst/>
              <a:rect l="l" t="t" r="r" b="b"/>
              <a:pathLst>
                <a:path w="5884" h="5501" extrusionOk="0">
                  <a:moveTo>
                    <a:pt x="2961" y="1"/>
                  </a:moveTo>
                  <a:cubicBezTo>
                    <a:pt x="2814" y="1"/>
                    <a:pt x="2665" y="13"/>
                    <a:pt x="2517" y="37"/>
                  </a:cubicBezTo>
                  <a:cubicBezTo>
                    <a:pt x="1018" y="281"/>
                    <a:pt x="1" y="1694"/>
                    <a:pt x="245" y="3193"/>
                  </a:cubicBezTo>
                  <a:cubicBezTo>
                    <a:pt x="423" y="4291"/>
                    <a:pt x="1246" y="5173"/>
                    <a:pt x="2330" y="5428"/>
                  </a:cubicBezTo>
                  <a:cubicBezTo>
                    <a:pt x="2539" y="5477"/>
                    <a:pt x="2750" y="5501"/>
                    <a:pt x="2960" y="5501"/>
                  </a:cubicBezTo>
                  <a:cubicBezTo>
                    <a:pt x="3831" y="5501"/>
                    <a:pt x="4667" y="5085"/>
                    <a:pt x="5190" y="4357"/>
                  </a:cubicBezTo>
                  <a:cubicBezTo>
                    <a:pt x="5840" y="3455"/>
                    <a:pt x="5883" y="2248"/>
                    <a:pt x="5297" y="1304"/>
                  </a:cubicBezTo>
                  <a:cubicBezTo>
                    <a:pt x="4791" y="486"/>
                    <a:pt x="3902" y="1"/>
                    <a:pt x="2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2"/>
            <p:cNvSpPr/>
            <p:nvPr/>
          </p:nvSpPr>
          <p:spPr>
            <a:xfrm>
              <a:off x="744825" y="4282675"/>
              <a:ext cx="135825" cy="126975"/>
            </a:xfrm>
            <a:custGeom>
              <a:avLst/>
              <a:gdLst/>
              <a:ahLst/>
              <a:cxnLst/>
              <a:rect l="l" t="t" r="r" b="b"/>
              <a:pathLst>
                <a:path w="5433" h="5079" extrusionOk="0">
                  <a:moveTo>
                    <a:pt x="2733" y="0"/>
                  </a:moveTo>
                  <a:cubicBezTo>
                    <a:pt x="2597" y="0"/>
                    <a:pt x="2460" y="11"/>
                    <a:pt x="2323" y="34"/>
                  </a:cubicBezTo>
                  <a:cubicBezTo>
                    <a:pt x="940" y="258"/>
                    <a:pt x="1" y="1564"/>
                    <a:pt x="225" y="2947"/>
                  </a:cubicBezTo>
                  <a:cubicBezTo>
                    <a:pt x="391" y="3961"/>
                    <a:pt x="1150" y="4776"/>
                    <a:pt x="2150" y="5011"/>
                  </a:cubicBezTo>
                  <a:cubicBezTo>
                    <a:pt x="2344" y="5056"/>
                    <a:pt x="2539" y="5079"/>
                    <a:pt x="2732" y="5079"/>
                  </a:cubicBezTo>
                  <a:cubicBezTo>
                    <a:pt x="3538" y="5079"/>
                    <a:pt x="4310" y="4695"/>
                    <a:pt x="4793" y="4022"/>
                  </a:cubicBezTo>
                  <a:cubicBezTo>
                    <a:pt x="5393" y="3188"/>
                    <a:pt x="5433" y="2076"/>
                    <a:pt x="4891" y="1203"/>
                  </a:cubicBezTo>
                  <a:cubicBezTo>
                    <a:pt x="4424" y="448"/>
                    <a:pt x="3602" y="0"/>
                    <a:pt x="2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2"/>
            <p:cNvSpPr/>
            <p:nvPr/>
          </p:nvSpPr>
          <p:spPr>
            <a:xfrm>
              <a:off x="1025325" y="4517550"/>
              <a:ext cx="120725" cy="112900"/>
            </a:xfrm>
            <a:custGeom>
              <a:avLst/>
              <a:gdLst/>
              <a:ahLst/>
              <a:cxnLst/>
              <a:rect l="l" t="t" r="r" b="b"/>
              <a:pathLst>
                <a:path w="4829" h="4516" extrusionOk="0">
                  <a:moveTo>
                    <a:pt x="2432" y="0"/>
                  </a:moveTo>
                  <a:cubicBezTo>
                    <a:pt x="2310" y="0"/>
                    <a:pt x="2188" y="10"/>
                    <a:pt x="2066" y="30"/>
                  </a:cubicBezTo>
                  <a:cubicBezTo>
                    <a:pt x="835" y="230"/>
                    <a:pt x="1" y="1390"/>
                    <a:pt x="200" y="2621"/>
                  </a:cubicBezTo>
                  <a:cubicBezTo>
                    <a:pt x="348" y="3523"/>
                    <a:pt x="1024" y="4246"/>
                    <a:pt x="1911" y="4455"/>
                  </a:cubicBezTo>
                  <a:cubicBezTo>
                    <a:pt x="2084" y="4496"/>
                    <a:pt x="2257" y="4515"/>
                    <a:pt x="2430" y="4515"/>
                  </a:cubicBezTo>
                  <a:cubicBezTo>
                    <a:pt x="3145" y="4515"/>
                    <a:pt x="3831" y="4174"/>
                    <a:pt x="4261" y="3576"/>
                  </a:cubicBezTo>
                  <a:cubicBezTo>
                    <a:pt x="4794" y="2835"/>
                    <a:pt x="4828" y="1846"/>
                    <a:pt x="4349" y="1069"/>
                  </a:cubicBezTo>
                  <a:cubicBezTo>
                    <a:pt x="3933" y="397"/>
                    <a:pt x="3203" y="0"/>
                    <a:pt x="2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2"/>
            <p:cNvSpPr/>
            <p:nvPr/>
          </p:nvSpPr>
          <p:spPr>
            <a:xfrm>
              <a:off x="1252050" y="4573050"/>
              <a:ext cx="100350" cy="93825"/>
            </a:xfrm>
            <a:custGeom>
              <a:avLst/>
              <a:gdLst/>
              <a:ahLst/>
              <a:cxnLst/>
              <a:rect l="l" t="t" r="r" b="b"/>
              <a:pathLst>
                <a:path w="4014" h="3753" extrusionOk="0">
                  <a:moveTo>
                    <a:pt x="2020" y="0"/>
                  </a:moveTo>
                  <a:cubicBezTo>
                    <a:pt x="1919" y="0"/>
                    <a:pt x="1818" y="8"/>
                    <a:pt x="1717" y="25"/>
                  </a:cubicBezTo>
                  <a:cubicBezTo>
                    <a:pt x="694" y="191"/>
                    <a:pt x="0" y="1157"/>
                    <a:pt x="166" y="2180"/>
                  </a:cubicBezTo>
                  <a:cubicBezTo>
                    <a:pt x="289" y="2928"/>
                    <a:pt x="850" y="3529"/>
                    <a:pt x="1588" y="3703"/>
                  </a:cubicBezTo>
                  <a:cubicBezTo>
                    <a:pt x="1731" y="3737"/>
                    <a:pt x="1875" y="3753"/>
                    <a:pt x="2018" y="3753"/>
                  </a:cubicBezTo>
                  <a:cubicBezTo>
                    <a:pt x="2613" y="3753"/>
                    <a:pt x="3183" y="3470"/>
                    <a:pt x="3541" y="2973"/>
                  </a:cubicBezTo>
                  <a:cubicBezTo>
                    <a:pt x="3985" y="2356"/>
                    <a:pt x="4014" y="1534"/>
                    <a:pt x="3614" y="889"/>
                  </a:cubicBezTo>
                  <a:cubicBezTo>
                    <a:pt x="3269" y="332"/>
                    <a:pt x="2662" y="0"/>
                    <a:pt x="2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2"/>
            <p:cNvSpPr/>
            <p:nvPr/>
          </p:nvSpPr>
          <p:spPr>
            <a:xfrm>
              <a:off x="1100525" y="4820875"/>
              <a:ext cx="582500" cy="249525"/>
            </a:xfrm>
            <a:custGeom>
              <a:avLst/>
              <a:gdLst/>
              <a:ahLst/>
              <a:cxnLst/>
              <a:rect l="l" t="t" r="r" b="b"/>
              <a:pathLst>
                <a:path w="23300" h="9981" extrusionOk="0">
                  <a:moveTo>
                    <a:pt x="13394" y="713"/>
                  </a:moveTo>
                  <a:cubicBezTo>
                    <a:pt x="18268" y="713"/>
                    <a:pt x="21540" y="3244"/>
                    <a:pt x="22421" y="4012"/>
                  </a:cubicBezTo>
                  <a:cubicBezTo>
                    <a:pt x="18974" y="8014"/>
                    <a:pt x="15045" y="9266"/>
                    <a:pt x="11478" y="9266"/>
                  </a:cubicBezTo>
                  <a:cubicBezTo>
                    <a:pt x="6492" y="9266"/>
                    <a:pt x="2214" y="6820"/>
                    <a:pt x="945" y="6017"/>
                  </a:cubicBezTo>
                  <a:cubicBezTo>
                    <a:pt x="5709" y="1976"/>
                    <a:pt x="9951" y="713"/>
                    <a:pt x="13394" y="713"/>
                  </a:cubicBezTo>
                  <a:close/>
                  <a:moveTo>
                    <a:pt x="13378" y="0"/>
                  </a:moveTo>
                  <a:cubicBezTo>
                    <a:pt x="9707" y="0"/>
                    <a:pt x="5185" y="1374"/>
                    <a:pt x="127" y="5789"/>
                  </a:cubicBezTo>
                  <a:cubicBezTo>
                    <a:pt x="45" y="5860"/>
                    <a:pt x="1" y="5963"/>
                    <a:pt x="6" y="6072"/>
                  </a:cubicBezTo>
                  <a:cubicBezTo>
                    <a:pt x="11" y="6181"/>
                    <a:pt x="65" y="6280"/>
                    <a:pt x="154" y="6343"/>
                  </a:cubicBezTo>
                  <a:cubicBezTo>
                    <a:pt x="237" y="6402"/>
                    <a:pt x="5349" y="9980"/>
                    <a:pt x="11507" y="9980"/>
                  </a:cubicBezTo>
                  <a:cubicBezTo>
                    <a:pt x="15313" y="9980"/>
                    <a:pt x="19517" y="8614"/>
                    <a:pt x="23181" y="4208"/>
                  </a:cubicBezTo>
                  <a:cubicBezTo>
                    <a:pt x="23299" y="4069"/>
                    <a:pt x="23290" y="3864"/>
                    <a:pt x="23162" y="3734"/>
                  </a:cubicBezTo>
                  <a:cubicBezTo>
                    <a:pt x="23103" y="3674"/>
                    <a:pt x="19380" y="0"/>
                    <a:pt x="13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2"/>
            <p:cNvSpPr/>
            <p:nvPr/>
          </p:nvSpPr>
          <p:spPr>
            <a:xfrm>
              <a:off x="1100075" y="4911600"/>
              <a:ext cx="583400" cy="69525"/>
            </a:xfrm>
            <a:custGeom>
              <a:avLst/>
              <a:gdLst/>
              <a:ahLst/>
              <a:cxnLst/>
              <a:rect l="l" t="t" r="r" b="b"/>
              <a:pathLst>
                <a:path w="23336" h="2781" extrusionOk="0">
                  <a:moveTo>
                    <a:pt x="22929" y="0"/>
                  </a:moveTo>
                  <a:cubicBezTo>
                    <a:pt x="22918" y="0"/>
                    <a:pt x="22906" y="1"/>
                    <a:pt x="22895" y="2"/>
                  </a:cubicBezTo>
                  <a:lnTo>
                    <a:pt x="345" y="2072"/>
                  </a:lnTo>
                  <a:cubicBezTo>
                    <a:pt x="147" y="2087"/>
                    <a:pt x="1" y="2261"/>
                    <a:pt x="19" y="2459"/>
                  </a:cubicBezTo>
                  <a:cubicBezTo>
                    <a:pt x="35" y="2642"/>
                    <a:pt x="190" y="2780"/>
                    <a:pt x="372" y="2780"/>
                  </a:cubicBezTo>
                  <a:cubicBezTo>
                    <a:pt x="385" y="2780"/>
                    <a:pt x="398" y="2779"/>
                    <a:pt x="411" y="2778"/>
                  </a:cubicBezTo>
                  <a:lnTo>
                    <a:pt x="22961" y="706"/>
                  </a:lnTo>
                  <a:cubicBezTo>
                    <a:pt x="23105" y="693"/>
                    <a:pt x="23226" y="591"/>
                    <a:pt x="23267" y="452"/>
                  </a:cubicBezTo>
                  <a:cubicBezTo>
                    <a:pt x="23335" y="225"/>
                    <a:pt x="23162" y="0"/>
                    <a:pt x="22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2"/>
            <p:cNvSpPr/>
            <p:nvPr/>
          </p:nvSpPr>
          <p:spPr>
            <a:xfrm>
              <a:off x="1189400" y="4895400"/>
              <a:ext cx="75950" cy="72275"/>
            </a:xfrm>
            <a:custGeom>
              <a:avLst/>
              <a:gdLst/>
              <a:ahLst/>
              <a:cxnLst/>
              <a:rect l="l" t="t" r="r" b="b"/>
              <a:pathLst>
                <a:path w="3038" h="2891" extrusionOk="0">
                  <a:moveTo>
                    <a:pt x="396" y="1"/>
                  </a:moveTo>
                  <a:cubicBezTo>
                    <a:pt x="303" y="1"/>
                    <a:pt x="210" y="37"/>
                    <a:pt x="140" y="110"/>
                  </a:cubicBezTo>
                  <a:cubicBezTo>
                    <a:pt x="1" y="254"/>
                    <a:pt x="10" y="486"/>
                    <a:pt x="159" y="619"/>
                  </a:cubicBezTo>
                  <a:lnTo>
                    <a:pt x="2416" y="2792"/>
                  </a:lnTo>
                  <a:cubicBezTo>
                    <a:pt x="2486" y="2859"/>
                    <a:pt x="2574" y="2890"/>
                    <a:pt x="2660" y="2890"/>
                  </a:cubicBezTo>
                  <a:cubicBezTo>
                    <a:pt x="2809" y="2890"/>
                    <a:pt x="2954" y="2797"/>
                    <a:pt x="3002" y="2635"/>
                  </a:cubicBezTo>
                  <a:lnTo>
                    <a:pt x="3002" y="2635"/>
                  </a:lnTo>
                  <a:lnTo>
                    <a:pt x="3000" y="2637"/>
                  </a:lnTo>
                  <a:cubicBezTo>
                    <a:pt x="3037" y="2510"/>
                    <a:pt x="3002" y="2373"/>
                    <a:pt x="2906" y="2280"/>
                  </a:cubicBezTo>
                  <a:lnTo>
                    <a:pt x="650" y="110"/>
                  </a:lnTo>
                  <a:cubicBezTo>
                    <a:pt x="580" y="37"/>
                    <a:pt x="488" y="1"/>
                    <a:pt x="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2"/>
            <p:cNvSpPr/>
            <p:nvPr/>
          </p:nvSpPr>
          <p:spPr>
            <a:xfrm>
              <a:off x="1255125" y="4867750"/>
              <a:ext cx="107025" cy="95075"/>
            </a:xfrm>
            <a:custGeom>
              <a:avLst/>
              <a:gdLst/>
              <a:ahLst/>
              <a:cxnLst/>
              <a:rect l="l" t="t" r="r" b="b"/>
              <a:pathLst>
                <a:path w="4281" h="3803" extrusionOk="0">
                  <a:moveTo>
                    <a:pt x="393" y="0"/>
                  </a:moveTo>
                  <a:cubicBezTo>
                    <a:pt x="295" y="0"/>
                    <a:pt x="197" y="41"/>
                    <a:pt x="127" y="120"/>
                  </a:cubicBezTo>
                  <a:cubicBezTo>
                    <a:pt x="0" y="264"/>
                    <a:pt x="11" y="483"/>
                    <a:pt x="152" y="613"/>
                  </a:cubicBezTo>
                  <a:lnTo>
                    <a:pt x="3668" y="3714"/>
                  </a:lnTo>
                  <a:cubicBezTo>
                    <a:pt x="3736" y="3774"/>
                    <a:pt x="3819" y="3802"/>
                    <a:pt x="3900" y="3802"/>
                  </a:cubicBezTo>
                  <a:cubicBezTo>
                    <a:pt x="4049" y="3802"/>
                    <a:pt x="4194" y="3709"/>
                    <a:pt x="4242" y="3548"/>
                  </a:cubicBezTo>
                  <a:cubicBezTo>
                    <a:pt x="4281" y="3415"/>
                    <a:pt x="4240" y="3272"/>
                    <a:pt x="4137" y="3181"/>
                  </a:cubicBezTo>
                  <a:lnTo>
                    <a:pt x="621" y="82"/>
                  </a:lnTo>
                  <a:cubicBezTo>
                    <a:pt x="554" y="27"/>
                    <a:pt x="474"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2"/>
            <p:cNvSpPr/>
            <p:nvPr/>
          </p:nvSpPr>
          <p:spPr>
            <a:xfrm>
              <a:off x="1351800" y="4828125"/>
              <a:ext cx="125075" cy="110825"/>
            </a:xfrm>
            <a:custGeom>
              <a:avLst/>
              <a:gdLst/>
              <a:ahLst/>
              <a:cxnLst/>
              <a:rect l="l" t="t" r="r" b="b"/>
              <a:pathLst>
                <a:path w="5003" h="4433" extrusionOk="0">
                  <a:moveTo>
                    <a:pt x="397" y="1"/>
                  </a:moveTo>
                  <a:cubicBezTo>
                    <a:pt x="300" y="1"/>
                    <a:pt x="202" y="41"/>
                    <a:pt x="132" y="120"/>
                  </a:cubicBezTo>
                  <a:cubicBezTo>
                    <a:pt x="0" y="270"/>
                    <a:pt x="18" y="498"/>
                    <a:pt x="171" y="627"/>
                  </a:cubicBezTo>
                  <a:lnTo>
                    <a:pt x="4390" y="4344"/>
                  </a:lnTo>
                  <a:cubicBezTo>
                    <a:pt x="4458" y="4404"/>
                    <a:pt x="4541" y="4432"/>
                    <a:pt x="4622" y="4432"/>
                  </a:cubicBezTo>
                  <a:cubicBezTo>
                    <a:pt x="4771" y="4432"/>
                    <a:pt x="4916" y="4338"/>
                    <a:pt x="4963" y="4178"/>
                  </a:cubicBezTo>
                  <a:cubicBezTo>
                    <a:pt x="5003" y="4046"/>
                    <a:pt x="4962" y="3904"/>
                    <a:pt x="4858" y="3813"/>
                  </a:cubicBezTo>
                  <a:lnTo>
                    <a:pt x="638" y="96"/>
                  </a:lnTo>
                  <a:cubicBezTo>
                    <a:pt x="570" y="32"/>
                    <a:pt x="483"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2"/>
            <p:cNvSpPr/>
            <p:nvPr/>
          </p:nvSpPr>
          <p:spPr>
            <a:xfrm>
              <a:off x="1451600" y="4822200"/>
              <a:ext cx="124500" cy="110500"/>
            </a:xfrm>
            <a:custGeom>
              <a:avLst/>
              <a:gdLst/>
              <a:ahLst/>
              <a:cxnLst/>
              <a:rect l="l" t="t" r="r" b="b"/>
              <a:pathLst>
                <a:path w="4980" h="4420" extrusionOk="0">
                  <a:moveTo>
                    <a:pt x="392" y="1"/>
                  </a:moveTo>
                  <a:cubicBezTo>
                    <a:pt x="294" y="1"/>
                    <a:pt x="196" y="42"/>
                    <a:pt x="127" y="122"/>
                  </a:cubicBezTo>
                  <a:cubicBezTo>
                    <a:pt x="0" y="265"/>
                    <a:pt x="9" y="482"/>
                    <a:pt x="148" y="612"/>
                  </a:cubicBezTo>
                  <a:lnTo>
                    <a:pt x="4368" y="4331"/>
                  </a:lnTo>
                  <a:cubicBezTo>
                    <a:pt x="4437" y="4392"/>
                    <a:pt x="4519" y="4420"/>
                    <a:pt x="4601" y="4420"/>
                  </a:cubicBezTo>
                  <a:cubicBezTo>
                    <a:pt x="4750" y="4420"/>
                    <a:pt x="4895" y="4326"/>
                    <a:pt x="4942" y="4166"/>
                  </a:cubicBezTo>
                  <a:lnTo>
                    <a:pt x="4940" y="4166"/>
                  </a:lnTo>
                  <a:cubicBezTo>
                    <a:pt x="4979" y="4034"/>
                    <a:pt x="4938" y="3891"/>
                    <a:pt x="4835" y="3800"/>
                  </a:cubicBezTo>
                  <a:lnTo>
                    <a:pt x="615" y="81"/>
                  </a:lnTo>
                  <a:cubicBezTo>
                    <a:pt x="550" y="27"/>
                    <a:pt x="471"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2"/>
            <p:cNvSpPr/>
            <p:nvPr/>
          </p:nvSpPr>
          <p:spPr>
            <a:xfrm>
              <a:off x="1559175" y="4846225"/>
              <a:ext cx="85075" cy="86600"/>
            </a:xfrm>
            <a:custGeom>
              <a:avLst/>
              <a:gdLst/>
              <a:ahLst/>
              <a:cxnLst/>
              <a:rect l="l" t="t" r="r" b="b"/>
              <a:pathLst>
                <a:path w="3403" h="3464" extrusionOk="0">
                  <a:moveTo>
                    <a:pt x="392" y="0"/>
                  </a:moveTo>
                  <a:cubicBezTo>
                    <a:pt x="305" y="0"/>
                    <a:pt x="217" y="33"/>
                    <a:pt x="149" y="99"/>
                  </a:cubicBezTo>
                  <a:cubicBezTo>
                    <a:pt x="6" y="234"/>
                    <a:pt x="1" y="459"/>
                    <a:pt x="136" y="601"/>
                  </a:cubicBezTo>
                  <a:lnTo>
                    <a:pt x="2770" y="3354"/>
                  </a:lnTo>
                  <a:cubicBezTo>
                    <a:pt x="2842" y="3429"/>
                    <a:pt x="2934" y="3463"/>
                    <a:pt x="3025" y="3463"/>
                  </a:cubicBezTo>
                  <a:cubicBezTo>
                    <a:pt x="3173" y="3463"/>
                    <a:pt x="3318" y="3371"/>
                    <a:pt x="3365" y="3210"/>
                  </a:cubicBezTo>
                  <a:lnTo>
                    <a:pt x="3367" y="3210"/>
                  </a:lnTo>
                  <a:cubicBezTo>
                    <a:pt x="3403" y="3087"/>
                    <a:pt x="3371" y="2957"/>
                    <a:pt x="3283" y="2864"/>
                  </a:cubicBezTo>
                  <a:lnTo>
                    <a:pt x="649" y="111"/>
                  </a:lnTo>
                  <a:cubicBezTo>
                    <a:pt x="580" y="38"/>
                    <a:pt x="486" y="0"/>
                    <a:pt x="3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2"/>
            <p:cNvSpPr/>
            <p:nvPr/>
          </p:nvSpPr>
          <p:spPr>
            <a:xfrm>
              <a:off x="1425850" y="4925925"/>
              <a:ext cx="101225" cy="142025"/>
            </a:xfrm>
            <a:custGeom>
              <a:avLst/>
              <a:gdLst/>
              <a:ahLst/>
              <a:cxnLst/>
              <a:rect l="l" t="t" r="r" b="b"/>
              <a:pathLst>
                <a:path w="4049" h="5681" extrusionOk="0">
                  <a:moveTo>
                    <a:pt x="3661" y="0"/>
                  </a:moveTo>
                  <a:cubicBezTo>
                    <a:pt x="3545" y="0"/>
                    <a:pt x="3432" y="58"/>
                    <a:pt x="3365" y="161"/>
                  </a:cubicBezTo>
                  <a:lnTo>
                    <a:pt x="107" y="5133"/>
                  </a:lnTo>
                  <a:cubicBezTo>
                    <a:pt x="0" y="5297"/>
                    <a:pt x="47" y="5516"/>
                    <a:pt x="210" y="5623"/>
                  </a:cubicBezTo>
                  <a:cubicBezTo>
                    <a:pt x="270" y="5662"/>
                    <a:pt x="338" y="5681"/>
                    <a:pt x="404" y="5681"/>
                  </a:cubicBezTo>
                  <a:cubicBezTo>
                    <a:pt x="519" y="5681"/>
                    <a:pt x="633" y="5624"/>
                    <a:pt x="701" y="5521"/>
                  </a:cubicBezTo>
                  <a:lnTo>
                    <a:pt x="3956" y="548"/>
                  </a:lnTo>
                  <a:cubicBezTo>
                    <a:pt x="3976" y="519"/>
                    <a:pt x="3990" y="487"/>
                    <a:pt x="4001" y="455"/>
                  </a:cubicBezTo>
                  <a:cubicBezTo>
                    <a:pt x="4049" y="286"/>
                    <a:pt x="3969" y="108"/>
                    <a:pt x="3808" y="33"/>
                  </a:cubicBezTo>
                  <a:cubicBezTo>
                    <a:pt x="3761" y="11"/>
                    <a:pt x="3710" y="0"/>
                    <a:pt x="3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2"/>
            <p:cNvSpPr/>
            <p:nvPr/>
          </p:nvSpPr>
          <p:spPr>
            <a:xfrm>
              <a:off x="1334950" y="4935650"/>
              <a:ext cx="86500" cy="133200"/>
            </a:xfrm>
            <a:custGeom>
              <a:avLst/>
              <a:gdLst/>
              <a:ahLst/>
              <a:cxnLst/>
              <a:rect l="l" t="t" r="r" b="b"/>
              <a:pathLst>
                <a:path w="3460" h="5328" extrusionOk="0">
                  <a:moveTo>
                    <a:pt x="3070" y="0"/>
                  </a:moveTo>
                  <a:cubicBezTo>
                    <a:pt x="2947" y="0"/>
                    <a:pt x="2829" y="64"/>
                    <a:pt x="2765" y="177"/>
                  </a:cubicBezTo>
                  <a:lnTo>
                    <a:pt x="97" y="4797"/>
                  </a:lnTo>
                  <a:cubicBezTo>
                    <a:pt x="1" y="4967"/>
                    <a:pt x="58" y="5182"/>
                    <a:pt x="227" y="5280"/>
                  </a:cubicBezTo>
                  <a:cubicBezTo>
                    <a:pt x="283" y="5312"/>
                    <a:pt x="344" y="5328"/>
                    <a:pt x="404" y="5328"/>
                  </a:cubicBezTo>
                  <a:cubicBezTo>
                    <a:pt x="526" y="5328"/>
                    <a:pt x="646" y="5264"/>
                    <a:pt x="712" y="5150"/>
                  </a:cubicBezTo>
                  <a:lnTo>
                    <a:pt x="3378" y="529"/>
                  </a:lnTo>
                  <a:cubicBezTo>
                    <a:pt x="3392" y="506"/>
                    <a:pt x="3403" y="479"/>
                    <a:pt x="3410" y="453"/>
                  </a:cubicBezTo>
                  <a:cubicBezTo>
                    <a:pt x="3460" y="282"/>
                    <a:pt x="3374" y="100"/>
                    <a:pt x="3208" y="29"/>
                  </a:cubicBezTo>
                  <a:cubicBezTo>
                    <a:pt x="3163" y="10"/>
                    <a:pt x="3116" y="0"/>
                    <a:pt x="3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2"/>
            <p:cNvSpPr/>
            <p:nvPr/>
          </p:nvSpPr>
          <p:spPr>
            <a:xfrm>
              <a:off x="1246200" y="4945050"/>
              <a:ext cx="72400" cy="105425"/>
            </a:xfrm>
            <a:custGeom>
              <a:avLst/>
              <a:gdLst/>
              <a:ahLst/>
              <a:cxnLst/>
              <a:rect l="l" t="t" r="r" b="b"/>
              <a:pathLst>
                <a:path w="2896" h="4217" extrusionOk="0">
                  <a:moveTo>
                    <a:pt x="2505" y="1"/>
                  </a:moveTo>
                  <a:cubicBezTo>
                    <a:pt x="2384" y="1"/>
                    <a:pt x="2267" y="63"/>
                    <a:pt x="2202" y="173"/>
                  </a:cubicBezTo>
                  <a:lnTo>
                    <a:pt x="101" y="3680"/>
                  </a:lnTo>
                  <a:cubicBezTo>
                    <a:pt x="1" y="3848"/>
                    <a:pt x="56" y="4065"/>
                    <a:pt x="224" y="4167"/>
                  </a:cubicBezTo>
                  <a:cubicBezTo>
                    <a:pt x="280" y="4200"/>
                    <a:pt x="343" y="4216"/>
                    <a:pt x="404" y="4216"/>
                  </a:cubicBezTo>
                  <a:cubicBezTo>
                    <a:pt x="525" y="4216"/>
                    <a:pt x="643" y="4155"/>
                    <a:pt x="710" y="4044"/>
                  </a:cubicBezTo>
                  <a:lnTo>
                    <a:pt x="2809" y="537"/>
                  </a:lnTo>
                  <a:cubicBezTo>
                    <a:pt x="2824" y="512"/>
                    <a:pt x="2836" y="483"/>
                    <a:pt x="2845" y="455"/>
                  </a:cubicBezTo>
                  <a:cubicBezTo>
                    <a:pt x="2895" y="283"/>
                    <a:pt x="2811" y="102"/>
                    <a:pt x="2647" y="30"/>
                  </a:cubicBezTo>
                  <a:cubicBezTo>
                    <a:pt x="2601" y="10"/>
                    <a:pt x="2553" y="1"/>
                    <a:pt x="2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2"/>
            <p:cNvSpPr/>
            <p:nvPr/>
          </p:nvSpPr>
          <p:spPr>
            <a:xfrm>
              <a:off x="1164950" y="4954300"/>
              <a:ext cx="53225" cy="64450"/>
            </a:xfrm>
            <a:custGeom>
              <a:avLst/>
              <a:gdLst/>
              <a:ahLst/>
              <a:cxnLst/>
              <a:rect l="l" t="t" r="r" b="b"/>
              <a:pathLst>
                <a:path w="2129" h="2578" extrusionOk="0">
                  <a:moveTo>
                    <a:pt x="1740" y="0"/>
                  </a:moveTo>
                  <a:cubicBezTo>
                    <a:pt x="1629" y="0"/>
                    <a:pt x="1521" y="53"/>
                    <a:pt x="1453" y="150"/>
                  </a:cubicBezTo>
                  <a:lnTo>
                    <a:pt x="120" y="2011"/>
                  </a:lnTo>
                  <a:cubicBezTo>
                    <a:pt x="1" y="2170"/>
                    <a:pt x="34" y="2396"/>
                    <a:pt x="197" y="2512"/>
                  </a:cubicBezTo>
                  <a:cubicBezTo>
                    <a:pt x="259" y="2556"/>
                    <a:pt x="331" y="2578"/>
                    <a:pt x="402" y="2578"/>
                  </a:cubicBezTo>
                  <a:cubicBezTo>
                    <a:pt x="515" y="2578"/>
                    <a:pt x="627" y="2523"/>
                    <a:pt x="696" y="2423"/>
                  </a:cubicBezTo>
                  <a:lnTo>
                    <a:pt x="2029" y="560"/>
                  </a:lnTo>
                  <a:cubicBezTo>
                    <a:pt x="2052" y="528"/>
                    <a:pt x="2069" y="493"/>
                    <a:pt x="2080" y="455"/>
                  </a:cubicBezTo>
                  <a:cubicBezTo>
                    <a:pt x="2128" y="289"/>
                    <a:pt x="2052" y="111"/>
                    <a:pt x="1895" y="36"/>
                  </a:cubicBezTo>
                  <a:cubicBezTo>
                    <a:pt x="1845" y="12"/>
                    <a:pt x="1792"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2"/>
            <p:cNvSpPr/>
            <p:nvPr/>
          </p:nvSpPr>
          <p:spPr>
            <a:xfrm>
              <a:off x="1526750" y="4918325"/>
              <a:ext cx="82975" cy="120050"/>
            </a:xfrm>
            <a:custGeom>
              <a:avLst/>
              <a:gdLst/>
              <a:ahLst/>
              <a:cxnLst/>
              <a:rect l="l" t="t" r="r" b="b"/>
              <a:pathLst>
                <a:path w="3319" h="4802" extrusionOk="0">
                  <a:moveTo>
                    <a:pt x="2930" y="0"/>
                  </a:moveTo>
                  <a:cubicBezTo>
                    <a:pt x="2810" y="0"/>
                    <a:pt x="2693" y="61"/>
                    <a:pt x="2627" y="169"/>
                  </a:cubicBezTo>
                  <a:lnTo>
                    <a:pt x="107" y="4255"/>
                  </a:lnTo>
                  <a:cubicBezTo>
                    <a:pt x="0" y="4423"/>
                    <a:pt x="50" y="4646"/>
                    <a:pt x="220" y="4749"/>
                  </a:cubicBezTo>
                  <a:cubicBezTo>
                    <a:pt x="278" y="4785"/>
                    <a:pt x="342" y="4802"/>
                    <a:pt x="406" y="4802"/>
                  </a:cubicBezTo>
                  <a:cubicBezTo>
                    <a:pt x="527" y="4802"/>
                    <a:pt x="645" y="4740"/>
                    <a:pt x="712" y="4628"/>
                  </a:cubicBezTo>
                  <a:lnTo>
                    <a:pt x="3230" y="542"/>
                  </a:lnTo>
                  <a:cubicBezTo>
                    <a:pt x="3246" y="513"/>
                    <a:pt x="3258" y="485"/>
                    <a:pt x="3267" y="454"/>
                  </a:cubicBezTo>
                  <a:cubicBezTo>
                    <a:pt x="3319" y="283"/>
                    <a:pt x="3235" y="103"/>
                    <a:pt x="3073" y="30"/>
                  </a:cubicBezTo>
                  <a:cubicBezTo>
                    <a:pt x="3026" y="10"/>
                    <a:pt x="2978" y="0"/>
                    <a:pt x="2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2"/>
            <p:cNvSpPr/>
            <p:nvPr/>
          </p:nvSpPr>
          <p:spPr>
            <a:xfrm>
              <a:off x="1391800" y="4161600"/>
              <a:ext cx="529750" cy="580600"/>
            </a:xfrm>
            <a:custGeom>
              <a:avLst/>
              <a:gdLst/>
              <a:ahLst/>
              <a:cxnLst/>
              <a:rect l="l" t="t" r="r" b="b"/>
              <a:pathLst>
                <a:path w="21190" h="23224" extrusionOk="0">
                  <a:moveTo>
                    <a:pt x="12038" y="937"/>
                  </a:moveTo>
                  <a:cubicBezTo>
                    <a:pt x="19329" y="14149"/>
                    <a:pt x="11333" y="21172"/>
                    <a:pt x="9750" y="22383"/>
                  </a:cubicBezTo>
                  <a:lnTo>
                    <a:pt x="9750" y="22385"/>
                  </a:lnTo>
                  <a:cubicBezTo>
                    <a:pt x="1982" y="12383"/>
                    <a:pt x="10258" y="2797"/>
                    <a:pt x="12038" y="937"/>
                  </a:cubicBezTo>
                  <a:close/>
                  <a:moveTo>
                    <a:pt x="12118" y="1"/>
                  </a:moveTo>
                  <a:cubicBezTo>
                    <a:pt x="12029" y="1"/>
                    <a:pt x="11942" y="34"/>
                    <a:pt x="11876" y="95"/>
                  </a:cubicBezTo>
                  <a:cubicBezTo>
                    <a:pt x="11757" y="208"/>
                    <a:pt x="1" y="11401"/>
                    <a:pt x="9408" y="23091"/>
                  </a:cubicBezTo>
                  <a:lnTo>
                    <a:pt x="9410" y="23091"/>
                  </a:lnTo>
                  <a:cubicBezTo>
                    <a:pt x="9478" y="23178"/>
                    <a:pt x="9580" y="23224"/>
                    <a:pt x="9684" y="23224"/>
                  </a:cubicBezTo>
                  <a:cubicBezTo>
                    <a:pt x="9750" y="23224"/>
                    <a:pt x="9818" y="23205"/>
                    <a:pt x="9877" y="23166"/>
                  </a:cubicBezTo>
                  <a:cubicBezTo>
                    <a:pt x="9991" y="23093"/>
                    <a:pt x="21189" y="15549"/>
                    <a:pt x="12425" y="179"/>
                  </a:cubicBezTo>
                  <a:cubicBezTo>
                    <a:pt x="12372" y="85"/>
                    <a:pt x="12277" y="21"/>
                    <a:pt x="12170" y="5"/>
                  </a:cubicBezTo>
                  <a:cubicBezTo>
                    <a:pt x="12153" y="2"/>
                    <a:pt x="12135" y="1"/>
                    <a:pt x="12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2"/>
            <p:cNvSpPr/>
            <p:nvPr/>
          </p:nvSpPr>
          <p:spPr>
            <a:xfrm>
              <a:off x="1624675" y="4161425"/>
              <a:ext cx="79500" cy="580800"/>
            </a:xfrm>
            <a:custGeom>
              <a:avLst/>
              <a:gdLst/>
              <a:ahLst/>
              <a:cxnLst/>
              <a:rect l="l" t="t" r="r" b="b"/>
              <a:pathLst>
                <a:path w="3180" h="23232" extrusionOk="0">
                  <a:moveTo>
                    <a:pt x="2803" y="1"/>
                  </a:moveTo>
                  <a:cubicBezTo>
                    <a:pt x="2621" y="1"/>
                    <a:pt x="2467" y="140"/>
                    <a:pt x="2451" y="325"/>
                  </a:cubicBezTo>
                  <a:lnTo>
                    <a:pt x="16" y="22839"/>
                  </a:lnTo>
                  <a:cubicBezTo>
                    <a:pt x="0" y="22982"/>
                    <a:pt x="75" y="23123"/>
                    <a:pt x="204" y="23191"/>
                  </a:cubicBezTo>
                  <a:cubicBezTo>
                    <a:pt x="257" y="23218"/>
                    <a:pt x="313" y="23231"/>
                    <a:pt x="368" y="23231"/>
                  </a:cubicBezTo>
                  <a:cubicBezTo>
                    <a:pt x="540" y="23231"/>
                    <a:pt x="700" y="23104"/>
                    <a:pt x="720" y="22914"/>
                  </a:cubicBezTo>
                  <a:lnTo>
                    <a:pt x="3155" y="400"/>
                  </a:lnTo>
                  <a:cubicBezTo>
                    <a:pt x="3180" y="204"/>
                    <a:pt x="3039" y="24"/>
                    <a:pt x="2841" y="3"/>
                  </a:cubicBezTo>
                  <a:cubicBezTo>
                    <a:pt x="2828" y="1"/>
                    <a:pt x="281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2"/>
            <p:cNvSpPr/>
            <p:nvPr/>
          </p:nvSpPr>
          <p:spPr>
            <a:xfrm>
              <a:off x="1668425" y="4263125"/>
              <a:ext cx="85125" cy="62375"/>
            </a:xfrm>
            <a:custGeom>
              <a:avLst/>
              <a:gdLst/>
              <a:ahLst/>
              <a:cxnLst/>
              <a:rect l="l" t="t" r="r" b="b"/>
              <a:pathLst>
                <a:path w="3405" h="2495" extrusionOk="0">
                  <a:moveTo>
                    <a:pt x="3001" y="1"/>
                  </a:moveTo>
                  <a:cubicBezTo>
                    <a:pt x="2929" y="1"/>
                    <a:pt x="2857" y="22"/>
                    <a:pt x="2795" y="67"/>
                  </a:cubicBezTo>
                  <a:lnTo>
                    <a:pt x="218" y="1849"/>
                  </a:lnTo>
                  <a:cubicBezTo>
                    <a:pt x="0" y="2001"/>
                    <a:pt x="20" y="2330"/>
                    <a:pt x="255" y="2453"/>
                  </a:cubicBezTo>
                  <a:cubicBezTo>
                    <a:pt x="307" y="2481"/>
                    <a:pt x="364" y="2495"/>
                    <a:pt x="420" y="2495"/>
                  </a:cubicBezTo>
                  <a:cubicBezTo>
                    <a:pt x="491" y="2495"/>
                    <a:pt x="562" y="2474"/>
                    <a:pt x="622" y="2432"/>
                  </a:cubicBezTo>
                  <a:lnTo>
                    <a:pt x="3197" y="650"/>
                  </a:lnTo>
                  <a:cubicBezTo>
                    <a:pt x="3361" y="539"/>
                    <a:pt x="3404" y="317"/>
                    <a:pt x="3292" y="153"/>
                  </a:cubicBezTo>
                  <a:cubicBezTo>
                    <a:pt x="3223" y="54"/>
                    <a:pt x="3113" y="1"/>
                    <a:pt x="3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2"/>
            <p:cNvSpPr/>
            <p:nvPr/>
          </p:nvSpPr>
          <p:spPr>
            <a:xfrm>
              <a:off x="1654025" y="4332875"/>
              <a:ext cx="113625" cy="88450"/>
            </a:xfrm>
            <a:custGeom>
              <a:avLst/>
              <a:gdLst/>
              <a:ahLst/>
              <a:cxnLst/>
              <a:rect l="l" t="t" r="r" b="b"/>
              <a:pathLst>
                <a:path w="4545" h="3538" extrusionOk="0">
                  <a:moveTo>
                    <a:pt x="4147" y="1"/>
                  </a:moveTo>
                  <a:cubicBezTo>
                    <a:pt x="4075" y="1"/>
                    <a:pt x="4002" y="23"/>
                    <a:pt x="3939" y="68"/>
                  </a:cubicBezTo>
                  <a:lnTo>
                    <a:pt x="206" y="2901"/>
                  </a:lnTo>
                  <a:cubicBezTo>
                    <a:pt x="1" y="3058"/>
                    <a:pt x="26" y="3375"/>
                    <a:pt x="256" y="3497"/>
                  </a:cubicBezTo>
                  <a:cubicBezTo>
                    <a:pt x="307" y="3524"/>
                    <a:pt x="364" y="3537"/>
                    <a:pt x="420" y="3537"/>
                  </a:cubicBezTo>
                  <a:cubicBezTo>
                    <a:pt x="496" y="3537"/>
                    <a:pt x="571" y="3513"/>
                    <a:pt x="633" y="3466"/>
                  </a:cubicBezTo>
                  <a:lnTo>
                    <a:pt x="4369" y="633"/>
                  </a:lnTo>
                  <a:cubicBezTo>
                    <a:pt x="4518" y="513"/>
                    <a:pt x="4545" y="294"/>
                    <a:pt x="4429" y="141"/>
                  </a:cubicBezTo>
                  <a:cubicBezTo>
                    <a:pt x="4360" y="49"/>
                    <a:pt x="4254" y="1"/>
                    <a:pt x="4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2"/>
            <p:cNvSpPr/>
            <p:nvPr/>
          </p:nvSpPr>
          <p:spPr>
            <a:xfrm>
              <a:off x="1654700" y="4435900"/>
              <a:ext cx="132300" cy="102600"/>
            </a:xfrm>
            <a:custGeom>
              <a:avLst/>
              <a:gdLst/>
              <a:ahLst/>
              <a:cxnLst/>
              <a:rect l="l" t="t" r="r" b="b"/>
              <a:pathLst>
                <a:path w="5292" h="4104" extrusionOk="0">
                  <a:moveTo>
                    <a:pt x="4893" y="0"/>
                  </a:moveTo>
                  <a:cubicBezTo>
                    <a:pt x="4821" y="0"/>
                    <a:pt x="4749" y="22"/>
                    <a:pt x="4685" y="67"/>
                  </a:cubicBezTo>
                  <a:lnTo>
                    <a:pt x="205" y="3467"/>
                  </a:lnTo>
                  <a:cubicBezTo>
                    <a:pt x="1" y="3624"/>
                    <a:pt x="25" y="3941"/>
                    <a:pt x="255" y="4062"/>
                  </a:cubicBezTo>
                  <a:cubicBezTo>
                    <a:pt x="307" y="4090"/>
                    <a:pt x="364" y="4103"/>
                    <a:pt x="420" y="4103"/>
                  </a:cubicBezTo>
                  <a:cubicBezTo>
                    <a:pt x="496" y="4103"/>
                    <a:pt x="571" y="4079"/>
                    <a:pt x="633" y="4032"/>
                  </a:cubicBezTo>
                  <a:lnTo>
                    <a:pt x="5113" y="632"/>
                  </a:lnTo>
                  <a:cubicBezTo>
                    <a:pt x="5265" y="511"/>
                    <a:pt x="5291" y="293"/>
                    <a:pt x="5176" y="140"/>
                  </a:cubicBezTo>
                  <a:cubicBezTo>
                    <a:pt x="5106" y="48"/>
                    <a:pt x="5001" y="0"/>
                    <a:pt x="4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2"/>
            <p:cNvSpPr/>
            <p:nvPr/>
          </p:nvSpPr>
          <p:spPr>
            <a:xfrm>
              <a:off x="1641150" y="4534400"/>
              <a:ext cx="132350" cy="102600"/>
            </a:xfrm>
            <a:custGeom>
              <a:avLst/>
              <a:gdLst/>
              <a:ahLst/>
              <a:cxnLst/>
              <a:rect l="l" t="t" r="r" b="b"/>
              <a:pathLst>
                <a:path w="5294" h="4104" extrusionOk="0">
                  <a:moveTo>
                    <a:pt x="4892" y="1"/>
                  </a:moveTo>
                  <a:cubicBezTo>
                    <a:pt x="4821" y="1"/>
                    <a:pt x="4749" y="22"/>
                    <a:pt x="4688" y="67"/>
                  </a:cubicBezTo>
                  <a:lnTo>
                    <a:pt x="207" y="3467"/>
                  </a:lnTo>
                  <a:cubicBezTo>
                    <a:pt x="1" y="3624"/>
                    <a:pt x="27" y="3941"/>
                    <a:pt x="256" y="4062"/>
                  </a:cubicBezTo>
                  <a:cubicBezTo>
                    <a:pt x="307" y="4090"/>
                    <a:pt x="364" y="4103"/>
                    <a:pt x="420" y="4103"/>
                  </a:cubicBezTo>
                  <a:cubicBezTo>
                    <a:pt x="496" y="4103"/>
                    <a:pt x="572" y="4079"/>
                    <a:pt x="635" y="4032"/>
                  </a:cubicBezTo>
                  <a:lnTo>
                    <a:pt x="5115" y="632"/>
                  </a:lnTo>
                  <a:cubicBezTo>
                    <a:pt x="5265" y="513"/>
                    <a:pt x="5293" y="293"/>
                    <a:pt x="5176" y="142"/>
                  </a:cubicBezTo>
                  <a:cubicBezTo>
                    <a:pt x="5106" y="50"/>
                    <a:pt x="5000" y="1"/>
                    <a:pt x="48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2"/>
            <p:cNvSpPr/>
            <p:nvPr/>
          </p:nvSpPr>
          <p:spPr>
            <a:xfrm>
              <a:off x="1627575" y="4635225"/>
              <a:ext cx="101100" cy="68625"/>
            </a:xfrm>
            <a:custGeom>
              <a:avLst/>
              <a:gdLst/>
              <a:ahLst/>
              <a:cxnLst/>
              <a:rect l="l" t="t" r="r" b="b"/>
              <a:pathLst>
                <a:path w="4044" h="2745" extrusionOk="0">
                  <a:moveTo>
                    <a:pt x="3640" y="1"/>
                  </a:moveTo>
                  <a:cubicBezTo>
                    <a:pt x="3575" y="1"/>
                    <a:pt x="3509" y="19"/>
                    <a:pt x="3450" y="56"/>
                  </a:cubicBezTo>
                  <a:lnTo>
                    <a:pt x="230" y="2091"/>
                  </a:lnTo>
                  <a:cubicBezTo>
                    <a:pt x="0" y="2237"/>
                    <a:pt x="13" y="2578"/>
                    <a:pt x="253" y="2704"/>
                  </a:cubicBezTo>
                  <a:cubicBezTo>
                    <a:pt x="305" y="2731"/>
                    <a:pt x="362" y="2745"/>
                    <a:pt x="418" y="2745"/>
                  </a:cubicBezTo>
                  <a:cubicBezTo>
                    <a:pt x="484" y="2745"/>
                    <a:pt x="550" y="2726"/>
                    <a:pt x="608" y="2690"/>
                  </a:cubicBezTo>
                  <a:lnTo>
                    <a:pt x="3830" y="653"/>
                  </a:lnTo>
                  <a:cubicBezTo>
                    <a:pt x="3994" y="550"/>
                    <a:pt x="4044" y="331"/>
                    <a:pt x="3939" y="165"/>
                  </a:cubicBezTo>
                  <a:cubicBezTo>
                    <a:pt x="3872" y="59"/>
                    <a:pt x="3757" y="1"/>
                    <a:pt x="36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2"/>
            <p:cNvSpPr/>
            <p:nvPr/>
          </p:nvSpPr>
          <p:spPr>
            <a:xfrm>
              <a:off x="1535025" y="4464250"/>
              <a:ext cx="125450" cy="122300"/>
            </a:xfrm>
            <a:custGeom>
              <a:avLst/>
              <a:gdLst/>
              <a:ahLst/>
              <a:cxnLst/>
              <a:rect l="l" t="t" r="r" b="b"/>
              <a:pathLst>
                <a:path w="5018" h="4892" extrusionOk="0">
                  <a:moveTo>
                    <a:pt x="394" y="0"/>
                  </a:moveTo>
                  <a:cubicBezTo>
                    <a:pt x="302" y="0"/>
                    <a:pt x="211" y="35"/>
                    <a:pt x="142" y="106"/>
                  </a:cubicBezTo>
                  <a:cubicBezTo>
                    <a:pt x="1" y="246"/>
                    <a:pt x="6" y="476"/>
                    <a:pt x="151" y="612"/>
                  </a:cubicBezTo>
                  <a:lnTo>
                    <a:pt x="4379" y="4789"/>
                  </a:lnTo>
                  <a:cubicBezTo>
                    <a:pt x="4404" y="4814"/>
                    <a:pt x="4433" y="4835"/>
                    <a:pt x="4463" y="4851"/>
                  </a:cubicBezTo>
                  <a:cubicBezTo>
                    <a:pt x="4515" y="4879"/>
                    <a:pt x="4572" y="4892"/>
                    <a:pt x="4628" y="4892"/>
                  </a:cubicBezTo>
                  <a:cubicBezTo>
                    <a:pt x="4738" y="4892"/>
                    <a:pt x="4845" y="4841"/>
                    <a:pt x="4914" y="4746"/>
                  </a:cubicBezTo>
                  <a:cubicBezTo>
                    <a:pt x="5017" y="4605"/>
                    <a:pt x="5001" y="4409"/>
                    <a:pt x="4877" y="4284"/>
                  </a:cubicBezTo>
                  <a:lnTo>
                    <a:pt x="648" y="107"/>
                  </a:lnTo>
                  <a:cubicBezTo>
                    <a:pt x="578" y="36"/>
                    <a:pt x="486" y="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2"/>
            <p:cNvSpPr/>
            <p:nvPr/>
          </p:nvSpPr>
          <p:spPr>
            <a:xfrm>
              <a:off x="1551975" y="4374975"/>
              <a:ext cx="120025" cy="106100"/>
            </a:xfrm>
            <a:custGeom>
              <a:avLst/>
              <a:gdLst/>
              <a:ahLst/>
              <a:cxnLst/>
              <a:rect l="l" t="t" r="r" b="b"/>
              <a:pathLst>
                <a:path w="4801" h="4244" extrusionOk="0">
                  <a:moveTo>
                    <a:pt x="398" y="0"/>
                  </a:moveTo>
                  <a:cubicBezTo>
                    <a:pt x="300" y="0"/>
                    <a:pt x="202" y="41"/>
                    <a:pt x="132" y="120"/>
                  </a:cubicBezTo>
                  <a:cubicBezTo>
                    <a:pt x="0" y="269"/>
                    <a:pt x="18" y="497"/>
                    <a:pt x="171" y="626"/>
                  </a:cubicBezTo>
                  <a:lnTo>
                    <a:pt x="4172" y="4154"/>
                  </a:lnTo>
                  <a:cubicBezTo>
                    <a:pt x="4193" y="4172"/>
                    <a:pt x="4216" y="4188"/>
                    <a:pt x="4241" y="4202"/>
                  </a:cubicBezTo>
                  <a:cubicBezTo>
                    <a:pt x="4294" y="4230"/>
                    <a:pt x="4350" y="4243"/>
                    <a:pt x="4406" y="4243"/>
                  </a:cubicBezTo>
                  <a:cubicBezTo>
                    <a:pt x="4519" y="4243"/>
                    <a:pt x="4630" y="4189"/>
                    <a:pt x="4698" y="4090"/>
                  </a:cubicBezTo>
                  <a:cubicBezTo>
                    <a:pt x="4801" y="3942"/>
                    <a:pt x="4774" y="3741"/>
                    <a:pt x="4639" y="3623"/>
                  </a:cubicBezTo>
                  <a:lnTo>
                    <a:pt x="638" y="95"/>
                  </a:lnTo>
                  <a:cubicBezTo>
                    <a:pt x="570" y="31"/>
                    <a:pt x="484" y="0"/>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2"/>
            <p:cNvSpPr/>
            <p:nvPr/>
          </p:nvSpPr>
          <p:spPr>
            <a:xfrm>
              <a:off x="1587750" y="4291750"/>
              <a:ext cx="95275" cy="86575"/>
            </a:xfrm>
            <a:custGeom>
              <a:avLst/>
              <a:gdLst/>
              <a:ahLst/>
              <a:cxnLst/>
              <a:rect l="l" t="t" r="r" b="b"/>
              <a:pathLst>
                <a:path w="3811" h="3463" extrusionOk="0">
                  <a:moveTo>
                    <a:pt x="395" y="0"/>
                  </a:moveTo>
                  <a:cubicBezTo>
                    <a:pt x="299" y="0"/>
                    <a:pt x="202" y="39"/>
                    <a:pt x="132" y="116"/>
                  </a:cubicBezTo>
                  <a:cubicBezTo>
                    <a:pt x="0" y="262"/>
                    <a:pt x="13" y="487"/>
                    <a:pt x="159" y="619"/>
                  </a:cubicBezTo>
                  <a:lnTo>
                    <a:pt x="3181" y="3372"/>
                  </a:lnTo>
                  <a:cubicBezTo>
                    <a:pt x="3202" y="3392"/>
                    <a:pt x="3227" y="3409"/>
                    <a:pt x="3254" y="3422"/>
                  </a:cubicBezTo>
                  <a:cubicBezTo>
                    <a:pt x="3306" y="3450"/>
                    <a:pt x="3363" y="3463"/>
                    <a:pt x="3419" y="3463"/>
                  </a:cubicBezTo>
                  <a:cubicBezTo>
                    <a:pt x="3531" y="3463"/>
                    <a:pt x="3641" y="3410"/>
                    <a:pt x="3709" y="3313"/>
                  </a:cubicBezTo>
                  <a:cubicBezTo>
                    <a:pt x="3810" y="3167"/>
                    <a:pt x="3789" y="2967"/>
                    <a:pt x="3657" y="2848"/>
                  </a:cubicBezTo>
                  <a:lnTo>
                    <a:pt x="636" y="95"/>
                  </a:lnTo>
                  <a:cubicBezTo>
                    <a:pt x="568" y="32"/>
                    <a:pt x="481"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2"/>
            <p:cNvSpPr/>
            <p:nvPr/>
          </p:nvSpPr>
          <p:spPr>
            <a:xfrm>
              <a:off x="1635100" y="4218425"/>
              <a:ext cx="58600" cy="59700"/>
            </a:xfrm>
            <a:custGeom>
              <a:avLst/>
              <a:gdLst/>
              <a:ahLst/>
              <a:cxnLst/>
              <a:rect l="l" t="t" r="r" b="b"/>
              <a:pathLst>
                <a:path w="2344" h="2388" extrusionOk="0">
                  <a:moveTo>
                    <a:pt x="393" y="0"/>
                  </a:moveTo>
                  <a:cubicBezTo>
                    <a:pt x="306" y="0"/>
                    <a:pt x="219" y="32"/>
                    <a:pt x="150" y="96"/>
                  </a:cubicBezTo>
                  <a:cubicBezTo>
                    <a:pt x="6" y="230"/>
                    <a:pt x="0" y="458"/>
                    <a:pt x="138" y="601"/>
                  </a:cubicBezTo>
                  <a:lnTo>
                    <a:pt x="1699" y="2276"/>
                  </a:lnTo>
                  <a:cubicBezTo>
                    <a:pt x="1725" y="2304"/>
                    <a:pt x="1758" y="2327"/>
                    <a:pt x="1793" y="2347"/>
                  </a:cubicBezTo>
                  <a:cubicBezTo>
                    <a:pt x="1845" y="2374"/>
                    <a:pt x="1901" y="2387"/>
                    <a:pt x="1956" y="2387"/>
                  </a:cubicBezTo>
                  <a:cubicBezTo>
                    <a:pt x="2064" y="2387"/>
                    <a:pt x="2169" y="2338"/>
                    <a:pt x="2239" y="2247"/>
                  </a:cubicBezTo>
                  <a:cubicBezTo>
                    <a:pt x="2344" y="2110"/>
                    <a:pt x="2333" y="1918"/>
                    <a:pt x="2217" y="1793"/>
                  </a:cubicBezTo>
                  <a:lnTo>
                    <a:pt x="656" y="118"/>
                  </a:lnTo>
                  <a:cubicBezTo>
                    <a:pt x="586" y="40"/>
                    <a:pt x="490"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2"/>
            <p:cNvSpPr/>
            <p:nvPr/>
          </p:nvSpPr>
          <p:spPr>
            <a:xfrm>
              <a:off x="1544175" y="4569225"/>
              <a:ext cx="107425" cy="99775"/>
            </a:xfrm>
            <a:custGeom>
              <a:avLst/>
              <a:gdLst/>
              <a:ahLst/>
              <a:cxnLst/>
              <a:rect l="l" t="t" r="r" b="b"/>
              <a:pathLst>
                <a:path w="4297" h="3991" extrusionOk="0">
                  <a:moveTo>
                    <a:pt x="395" y="0"/>
                  </a:moveTo>
                  <a:cubicBezTo>
                    <a:pt x="300" y="0"/>
                    <a:pt x="206" y="38"/>
                    <a:pt x="136" y="112"/>
                  </a:cubicBezTo>
                  <a:cubicBezTo>
                    <a:pt x="0" y="256"/>
                    <a:pt x="11" y="485"/>
                    <a:pt x="157" y="616"/>
                  </a:cubicBezTo>
                  <a:lnTo>
                    <a:pt x="3664" y="3895"/>
                  </a:lnTo>
                  <a:cubicBezTo>
                    <a:pt x="3687" y="3917"/>
                    <a:pt x="3712" y="3935"/>
                    <a:pt x="3741" y="3949"/>
                  </a:cubicBezTo>
                  <a:cubicBezTo>
                    <a:pt x="3793" y="3977"/>
                    <a:pt x="3850" y="3990"/>
                    <a:pt x="3906" y="3990"/>
                  </a:cubicBezTo>
                  <a:cubicBezTo>
                    <a:pt x="4018" y="3990"/>
                    <a:pt x="4126" y="3938"/>
                    <a:pt x="4193" y="3842"/>
                  </a:cubicBezTo>
                  <a:cubicBezTo>
                    <a:pt x="4297" y="3698"/>
                    <a:pt x="4277" y="3500"/>
                    <a:pt x="4147" y="3377"/>
                  </a:cubicBezTo>
                  <a:lnTo>
                    <a:pt x="642" y="100"/>
                  </a:lnTo>
                  <a:cubicBezTo>
                    <a:pt x="573" y="33"/>
                    <a:pt x="484"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80"/>
        <p:cNvGrpSpPr/>
        <p:nvPr/>
      </p:nvGrpSpPr>
      <p:grpSpPr>
        <a:xfrm>
          <a:off x="0" y="0"/>
          <a:ext cx="0" cy="0"/>
          <a:chOff x="0" y="0"/>
          <a:chExt cx="0" cy="0"/>
        </a:xfrm>
      </p:grpSpPr>
      <p:sp>
        <p:nvSpPr>
          <p:cNvPr id="681" name="Google Shape;681;p43"/>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a Graph to Show Your Data</a:t>
            </a:r>
            <a:endParaRPr/>
          </a:p>
        </p:txBody>
      </p:sp>
      <p:sp>
        <p:nvSpPr>
          <p:cNvPr id="682" name="Google Shape;682;p43"/>
          <p:cNvSpPr txBox="1">
            <a:spLocks noGrp="1"/>
          </p:cNvSpPr>
          <p:nvPr>
            <p:ph type="ctrTitle" idx="4294967295"/>
          </p:nvPr>
        </p:nvSpPr>
        <p:spPr>
          <a:xfrm>
            <a:off x="7319726" y="1558499"/>
            <a:ext cx="964200" cy="629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800">
                <a:latin typeface="Raleway Light"/>
                <a:ea typeface="Raleway Light"/>
                <a:cs typeface="Raleway Light"/>
                <a:sym typeface="Raleway Light"/>
              </a:rPr>
              <a:t>MARS</a:t>
            </a:r>
            <a:endParaRPr sz="1800">
              <a:latin typeface="Raleway Light"/>
              <a:ea typeface="Raleway Light"/>
              <a:cs typeface="Raleway Light"/>
              <a:sym typeface="Raleway Light"/>
            </a:endParaRPr>
          </a:p>
        </p:txBody>
      </p:sp>
      <p:sp>
        <p:nvSpPr>
          <p:cNvPr id="683" name="Google Shape;683;p43"/>
          <p:cNvSpPr txBox="1">
            <a:spLocks noGrp="1"/>
          </p:cNvSpPr>
          <p:nvPr>
            <p:ph type="subTitle" idx="4294967295"/>
          </p:nvPr>
        </p:nvSpPr>
        <p:spPr>
          <a:xfrm>
            <a:off x="6670802" y="2037047"/>
            <a:ext cx="1605900" cy="6807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solidFill>
                  <a:schemeClr val="dk1"/>
                </a:solidFill>
              </a:rPr>
              <a:t>Despite being red, Mars is a cold place</a:t>
            </a:r>
            <a:endParaRPr sz="1400">
              <a:solidFill>
                <a:schemeClr val="dk1"/>
              </a:solidFill>
            </a:endParaRPr>
          </a:p>
        </p:txBody>
      </p:sp>
      <p:sp>
        <p:nvSpPr>
          <p:cNvPr id="684" name="Google Shape;684;p43"/>
          <p:cNvSpPr txBox="1">
            <a:spLocks noGrp="1"/>
          </p:cNvSpPr>
          <p:nvPr>
            <p:ph type="ctrTitle" idx="4294967295"/>
          </p:nvPr>
        </p:nvSpPr>
        <p:spPr>
          <a:xfrm>
            <a:off x="6719126" y="2977014"/>
            <a:ext cx="1564800" cy="629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800">
                <a:latin typeface="Raleway Light"/>
                <a:ea typeface="Raleway Light"/>
                <a:cs typeface="Raleway Light"/>
                <a:sym typeface="Raleway Light"/>
              </a:rPr>
              <a:t>MERCURY</a:t>
            </a:r>
            <a:endParaRPr sz="1800">
              <a:latin typeface="Raleway Light"/>
              <a:ea typeface="Raleway Light"/>
              <a:cs typeface="Raleway Light"/>
              <a:sym typeface="Raleway Light"/>
            </a:endParaRPr>
          </a:p>
        </p:txBody>
      </p:sp>
      <p:sp>
        <p:nvSpPr>
          <p:cNvPr id="685" name="Google Shape;685;p43"/>
          <p:cNvSpPr txBox="1">
            <a:spLocks noGrp="1"/>
          </p:cNvSpPr>
          <p:nvPr>
            <p:ph type="subTitle" idx="4294967295"/>
          </p:nvPr>
        </p:nvSpPr>
        <p:spPr>
          <a:xfrm>
            <a:off x="6678026" y="3456080"/>
            <a:ext cx="1605900" cy="6807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t>Mercury is the closest planet to the Sun</a:t>
            </a:r>
            <a:endParaRPr sz="1400"/>
          </a:p>
        </p:txBody>
      </p:sp>
      <p:sp>
        <p:nvSpPr>
          <p:cNvPr id="686" name="Google Shape;686;p43"/>
          <p:cNvSpPr txBox="1">
            <a:spLocks noGrp="1"/>
          </p:cNvSpPr>
          <p:nvPr>
            <p:ph type="ctrTitle" idx="4294967295"/>
          </p:nvPr>
        </p:nvSpPr>
        <p:spPr>
          <a:xfrm>
            <a:off x="847468" y="2977025"/>
            <a:ext cx="1120500" cy="62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VENUS</a:t>
            </a:r>
            <a:endParaRPr sz="1800">
              <a:latin typeface="Raleway Light"/>
              <a:ea typeface="Raleway Light"/>
              <a:cs typeface="Raleway Light"/>
              <a:sym typeface="Raleway Light"/>
            </a:endParaRPr>
          </a:p>
        </p:txBody>
      </p:sp>
      <p:sp>
        <p:nvSpPr>
          <p:cNvPr id="687" name="Google Shape;687;p43"/>
          <p:cNvSpPr txBox="1">
            <a:spLocks noGrp="1"/>
          </p:cNvSpPr>
          <p:nvPr>
            <p:ph type="subTitle" idx="4294967295"/>
          </p:nvPr>
        </p:nvSpPr>
        <p:spPr>
          <a:xfrm>
            <a:off x="847468" y="3456079"/>
            <a:ext cx="1605900" cy="680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t>Venus has a beautiful name, but it’s quite hot</a:t>
            </a:r>
            <a:endParaRPr sz="1400"/>
          </a:p>
        </p:txBody>
      </p:sp>
      <p:sp>
        <p:nvSpPr>
          <p:cNvPr id="688" name="Google Shape;688;p43"/>
          <p:cNvSpPr txBox="1">
            <a:spLocks noGrp="1"/>
          </p:cNvSpPr>
          <p:nvPr>
            <p:ph type="ctrTitle" idx="4294967295"/>
          </p:nvPr>
        </p:nvSpPr>
        <p:spPr>
          <a:xfrm>
            <a:off x="847468" y="1558499"/>
            <a:ext cx="1396500" cy="62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SATURN</a:t>
            </a:r>
            <a:endParaRPr sz="1800">
              <a:latin typeface="Raleway Light"/>
              <a:ea typeface="Raleway Light"/>
              <a:cs typeface="Raleway Light"/>
              <a:sym typeface="Raleway Light"/>
            </a:endParaRPr>
          </a:p>
        </p:txBody>
      </p:sp>
      <p:sp>
        <p:nvSpPr>
          <p:cNvPr id="689" name="Google Shape;689;p43"/>
          <p:cNvSpPr txBox="1">
            <a:spLocks noGrp="1"/>
          </p:cNvSpPr>
          <p:nvPr>
            <p:ph type="subTitle" idx="4294967295"/>
          </p:nvPr>
        </p:nvSpPr>
        <p:spPr>
          <a:xfrm>
            <a:off x="840244" y="2037043"/>
            <a:ext cx="1605900" cy="680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t>Saturn is the ringed one and a gas giant</a:t>
            </a:r>
            <a:endParaRPr sz="1400"/>
          </a:p>
        </p:txBody>
      </p:sp>
      <p:pic>
        <p:nvPicPr>
          <p:cNvPr id="690" name="Google Shape;690;p43" title="Gráfico">
            <a:hlinkClick r:id="rId3"/>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2425475" y="1815175"/>
            <a:ext cx="4293050" cy="2364775"/>
          </a:xfrm>
          <a:prstGeom prst="rect">
            <a:avLst/>
          </a:prstGeom>
          <a:noFill/>
          <a:ln>
            <a:noFill/>
          </a:ln>
        </p:spPr>
      </p:pic>
      <p:cxnSp>
        <p:nvCxnSpPr>
          <p:cNvPr id="691" name="Google Shape;691;p43"/>
          <p:cNvCxnSpPr/>
          <p:nvPr/>
        </p:nvCxnSpPr>
        <p:spPr>
          <a:xfrm>
            <a:off x="7759758" y="2930400"/>
            <a:ext cx="1636800" cy="0"/>
          </a:xfrm>
          <a:prstGeom prst="straightConnector1">
            <a:avLst/>
          </a:prstGeom>
          <a:noFill/>
          <a:ln w="9525" cap="flat" cmpd="sng">
            <a:solidFill>
              <a:schemeClr val="accent1"/>
            </a:solidFill>
            <a:prstDash val="solid"/>
            <a:round/>
            <a:headEnd type="none" w="med" len="med"/>
            <a:tailEnd type="none" w="med" len="med"/>
          </a:ln>
        </p:spPr>
      </p:cxnSp>
      <p:cxnSp>
        <p:nvCxnSpPr>
          <p:cNvPr id="692" name="Google Shape;692;p43"/>
          <p:cNvCxnSpPr/>
          <p:nvPr/>
        </p:nvCxnSpPr>
        <p:spPr>
          <a:xfrm>
            <a:off x="8019256" y="2991475"/>
            <a:ext cx="1365300" cy="0"/>
          </a:xfrm>
          <a:prstGeom prst="straightConnector1">
            <a:avLst/>
          </a:prstGeom>
          <a:noFill/>
          <a:ln w="9525" cap="flat" cmpd="sng">
            <a:solidFill>
              <a:schemeClr val="accent1"/>
            </a:solidFill>
            <a:prstDash val="solid"/>
            <a:round/>
            <a:headEnd type="none" w="med" len="med"/>
            <a:tailEnd type="none" w="med" len="med"/>
          </a:ln>
        </p:spPr>
      </p:cxnSp>
      <p:cxnSp>
        <p:nvCxnSpPr>
          <p:cNvPr id="693" name="Google Shape;693;p43"/>
          <p:cNvCxnSpPr/>
          <p:nvPr/>
        </p:nvCxnSpPr>
        <p:spPr>
          <a:xfrm rot="10800000">
            <a:off x="-179417" y="2930400"/>
            <a:ext cx="1636800" cy="0"/>
          </a:xfrm>
          <a:prstGeom prst="straightConnector1">
            <a:avLst/>
          </a:prstGeom>
          <a:noFill/>
          <a:ln w="9525" cap="flat" cmpd="sng">
            <a:solidFill>
              <a:schemeClr val="accent1"/>
            </a:solidFill>
            <a:prstDash val="solid"/>
            <a:round/>
            <a:headEnd type="none" w="med" len="med"/>
            <a:tailEnd type="none" w="med" len="med"/>
          </a:ln>
        </p:spPr>
      </p:cxnSp>
      <p:cxnSp>
        <p:nvCxnSpPr>
          <p:cNvPr id="694" name="Google Shape;694;p43"/>
          <p:cNvCxnSpPr/>
          <p:nvPr/>
        </p:nvCxnSpPr>
        <p:spPr>
          <a:xfrm rot="10800000">
            <a:off x="-167415" y="2991475"/>
            <a:ext cx="1365300" cy="0"/>
          </a:xfrm>
          <a:prstGeom prst="straightConnector1">
            <a:avLst/>
          </a:prstGeom>
          <a:noFill/>
          <a:ln w="9525" cap="flat" cmpd="sng">
            <a:solidFill>
              <a:schemeClr val="accent1"/>
            </a:solidFill>
            <a:prstDash val="solid"/>
            <a:round/>
            <a:headEnd type="none" w="med" len="med"/>
            <a:tailEnd type="none" w="med" len="med"/>
          </a:ln>
        </p:spPr>
      </p:cxnSp>
      <p:sp>
        <p:nvSpPr>
          <p:cNvPr id="695" name="Google Shape;695;p43"/>
          <p:cNvSpPr/>
          <p:nvPr/>
        </p:nvSpPr>
        <p:spPr>
          <a:xfrm>
            <a:off x="714699" y="1880225"/>
            <a:ext cx="81000" cy="426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3"/>
          <p:cNvSpPr/>
          <p:nvPr/>
        </p:nvSpPr>
        <p:spPr>
          <a:xfrm>
            <a:off x="714699" y="3302334"/>
            <a:ext cx="81000" cy="426900"/>
          </a:xfrm>
          <a:prstGeom prst="rect">
            <a:avLst/>
          </a:pr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3"/>
          <p:cNvSpPr/>
          <p:nvPr/>
        </p:nvSpPr>
        <p:spPr>
          <a:xfrm>
            <a:off x="8336617" y="1880225"/>
            <a:ext cx="81000" cy="4269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3"/>
          <p:cNvSpPr/>
          <p:nvPr/>
        </p:nvSpPr>
        <p:spPr>
          <a:xfrm>
            <a:off x="8336617" y="3302334"/>
            <a:ext cx="81000" cy="426900"/>
          </a:xfrm>
          <a:prstGeom prst="rect">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02"/>
        <p:cNvGrpSpPr/>
        <p:nvPr/>
      </p:nvGrpSpPr>
      <p:grpSpPr>
        <a:xfrm>
          <a:off x="0" y="0"/>
          <a:ext cx="0" cy="0"/>
          <a:chOff x="0" y="0"/>
          <a:chExt cx="0" cy="0"/>
        </a:xfrm>
      </p:grpSpPr>
      <p:sp>
        <p:nvSpPr>
          <p:cNvPr id="703" name="Google Shape;703;p44"/>
          <p:cNvSpPr/>
          <p:nvPr/>
        </p:nvSpPr>
        <p:spPr>
          <a:xfrm rot="5400000" flipH="1">
            <a:off x="8876488" y="-429861"/>
            <a:ext cx="12200" cy="8364945"/>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4"/>
          <p:cNvSpPr/>
          <p:nvPr/>
        </p:nvSpPr>
        <p:spPr>
          <a:xfrm rot="5400000" flipH="1">
            <a:off x="8766637" y="4889"/>
            <a:ext cx="12175" cy="7606971"/>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4"/>
          <p:cNvSpPr txBox="1">
            <a:spLocks noGrp="1"/>
          </p:cNvSpPr>
          <p:nvPr>
            <p:ph type="ctrTitle"/>
          </p:nvPr>
        </p:nvSpPr>
        <p:spPr>
          <a:xfrm flipH="1">
            <a:off x="4732552" y="2681511"/>
            <a:ext cx="2470800" cy="4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COMPANY</a:t>
            </a:r>
            <a:endParaRPr/>
          </a:p>
        </p:txBody>
      </p:sp>
      <p:sp>
        <p:nvSpPr>
          <p:cNvPr id="706" name="Google Shape;706;p44"/>
          <p:cNvSpPr txBox="1">
            <a:spLocks noGrp="1"/>
          </p:cNvSpPr>
          <p:nvPr>
            <p:ph type="subTitle" idx="1"/>
          </p:nvPr>
        </p:nvSpPr>
        <p:spPr>
          <a:xfrm flipH="1">
            <a:off x="4732552" y="3037978"/>
            <a:ext cx="25599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enter a subtitle here if you need it</a:t>
            </a:r>
            <a:endParaRPr/>
          </a:p>
        </p:txBody>
      </p:sp>
      <p:sp>
        <p:nvSpPr>
          <p:cNvPr id="707" name="Google Shape;707;p44"/>
          <p:cNvSpPr txBox="1">
            <a:spLocks noGrp="1"/>
          </p:cNvSpPr>
          <p:nvPr>
            <p:ph type="title" idx="2"/>
          </p:nvPr>
        </p:nvSpPr>
        <p:spPr>
          <a:xfrm flipH="1">
            <a:off x="1104750" y="2068875"/>
            <a:ext cx="3956100" cy="208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grpSp>
        <p:nvGrpSpPr>
          <p:cNvPr id="708" name="Google Shape;708;p44"/>
          <p:cNvGrpSpPr/>
          <p:nvPr/>
        </p:nvGrpSpPr>
        <p:grpSpPr>
          <a:xfrm rot="8750536">
            <a:off x="808822" y="534847"/>
            <a:ext cx="911665" cy="775600"/>
            <a:chOff x="744825" y="4070800"/>
            <a:chExt cx="1176725" cy="1001100"/>
          </a:xfrm>
        </p:grpSpPr>
        <p:sp>
          <p:nvSpPr>
            <p:cNvPr id="709" name="Google Shape;709;p44"/>
            <p:cNvSpPr/>
            <p:nvPr/>
          </p:nvSpPr>
          <p:spPr>
            <a:xfrm>
              <a:off x="804050" y="4336300"/>
              <a:ext cx="967500" cy="735600"/>
            </a:xfrm>
            <a:custGeom>
              <a:avLst/>
              <a:gdLst/>
              <a:ahLst/>
              <a:cxnLst/>
              <a:rect l="l" t="t" r="r" b="b"/>
              <a:pathLst>
                <a:path w="38700" h="29424" extrusionOk="0">
                  <a:moveTo>
                    <a:pt x="2146" y="1"/>
                  </a:moveTo>
                  <a:cubicBezTo>
                    <a:pt x="1555" y="1"/>
                    <a:pt x="955" y="14"/>
                    <a:pt x="346" y="41"/>
                  </a:cubicBezTo>
                  <a:cubicBezTo>
                    <a:pt x="152" y="50"/>
                    <a:pt x="0" y="214"/>
                    <a:pt x="9" y="410"/>
                  </a:cubicBezTo>
                  <a:cubicBezTo>
                    <a:pt x="16" y="601"/>
                    <a:pt x="173" y="749"/>
                    <a:pt x="362" y="749"/>
                  </a:cubicBezTo>
                  <a:cubicBezTo>
                    <a:pt x="367" y="749"/>
                    <a:pt x="373" y="749"/>
                    <a:pt x="378" y="749"/>
                  </a:cubicBezTo>
                  <a:cubicBezTo>
                    <a:pt x="975" y="722"/>
                    <a:pt x="1564" y="709"/>
                    <a:pt x="2144" y="709"/>
                  </a:cubicBezTo>
                  <a:cubicBezTo>
                    <a:pt x="29097" y="709"/>
                    <a:pt x="37890" y="28881"/>
                    <a:pt x="37977" y="29172"/>
                  </a:cubicBezTo>
                  <a:cubicBezTo>
                    <a:pt x="38022" y="29325"/>
                    <a:pt x="38162" y="29423"/>
                    <a:pt x="38314" y="29423"/>
                  </a:cubicBezTo>
                  <a:cubicBezTo>
                    <a:pt x="38348" y="29423"/>
                    <a:pt x="38383" y="29418"/>
                    <a:pt x="38417" y="29408"/>
                  </a:cubicBezTo>
                  <a:cubicBezTo>
                    <a:pt x="38453" y="29399"/>
                    <a:pt x="38485" y="29383"/>
                    <a:pt x="38515" y="29363"/>
                  </a:cubicBezTo>
                  <a:cubicBezTo>
                    <a:pt x="38642" y="29276"/>
                    <a:pt x="38699" y="29115"/>
                    <a:pt x="38654" y="28969"/>
                  </a:cubicBezTo>
                  <a:cubicBezTo>
                    <a:pt x="38565" y="28673"/>
                    <a:pt x="29617" y="1"/>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4"/>
            <p:cNvSpPr/>
            <p:nvPr/>
          </p:nvSpPr>
          <p:spPr>
            <a:xfrm>
              <a:off x="1352200" y="4178625"/>
              <a:ext cx="175550" cy="473800"/>
            </a:xfrm>
            <a:custGeom>
              <a:avLst/>
              <a:gdLst/>
              <a:ahLst/>
              <a:cxnLst/>
              <a:rect l="l" t="t" r="r" b="b"/>
              <a:pathLst>
                <a:path w="7022" h="18952" extrusionOk="0">
                  <a:moveTo>
                    <a:pt x="3872" y="1"/>
                  </a:moveTo>
                  <a:cubicBezTo>
                    <a:pt x="3733" y="1"/>
                    <a:pt x="3601" y="70"/>
                    <a:pt x="3548" y="202"/>
                  </a:cubicBezTo>
                  <a:cubicBezTo>
                    <a:pt x="3511" y="297"/>
                    <a:pt x="0" y="10019"/>
                    <a:pt x="6239" y="18634"/>
                  </a:cubicBezTo>
                  <a:cubicBezTo>
                    <a:pt x="6334" y="18766"/>
                    <a:pt x="6580" y="18952"/>
                    <a:pt x="6755" y="18952"/>
                  </a:cubicBezTo>
                  <a:cubicBezTo>
                    <a:pt x="6787" y="18952"/>
                    <a:pt x="6817" y="18946"/>
                    <a:pt x="6843" y="18931"/>
                  </a:cubicBezTo>
                  <a:lnTo>
                    <a:pt x="6852" y="18926"/>
                  </a:lnTo>
                  <a:cubicBezTo>
                    <a:pt x="7022" y="18832"/>
                    <a:pt x="6920" y="18365"/>
                    <a:pt x="6806" y="18206"/>
                  </a:cubicBezTo>
                  <a:cubicBezTo>
                    <a:pt x="792" y="9900"/>
                    <a:pt x="4219" y="637"/>
                    <a:pt x="4254" y="546"/>
                  </a:cubicBezTo>
                  <a:cubicBezTo>
                    <a:pt x="4327" y="364"/>
                    <a:pt x="4206" y="102"/>
                    <a:pt x="4024" y="29"/>
                  </a:cubicBezTo>
                  <a:cubicBezTo>
                    <a:pt x="3975" y="10"/>
                    <a:pt x="3923" y="1"/>
                    <a:pt x="3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4"/>
            <p:cNvSpPr/>
            <p:nvPr/>
          </p:nvSpPr>
          <p:spPr>
            <a:xfrm>
              <a:off x="1075950" y="4466850"/>
              <a:ext cx="280650" cy="116000"/>
            </a:xfrm>
            <a:custGeom>
              <a:avLst/>
              <a:gdLst/>
              <a:ahLst/>
              <a:cxnLst/>
              <a:rect l="l" t="t" r="r" b="b"/>
              <a:pathLst>
                <a:path w="11226" h="4640" extrusionOk="0">
                  <a:moveTo>
                    <a:pt x="7655" y="1"/>
                  </a:moveTo>
                  <a:cubicBezTo>
                    <a:pt x="2809" y="1"/>
                    <a:pt x="136" y="4044"/>
                    <a:pt x="105" y="4093"/>
                  </a:cubicBezTo>
                  <a:cubicBezTo>
                    <a:pt x="0" y="4257"/>
                    <a:pt x="48" y="4476"/>
                    <a:pt x="212" y="4583"/>
                  </a:cubicBezTo>
                  <a:cubicBezTo>
                    <a:pt x="271" y="4621"/>
                    <a:pt x="338" y="4639"/>
                    <a:pt x="404" y="4639"/>
                  </a:cubicBezTo>
                  <a:cubicBezTo>
                    <a:pt x="520" y="4639"/>
                    <a:pt x="633" y="4583"/>
                    <a:pt x="700" y="4478"/>
                  </a:cubicBezTo>
                  <a:cubicBezTo>
                    <a:pt x="821" y="4294"/>
                    <a:pt x="3208" y="701"/>
                    <a:pt x="7612" y="701"/>
                  </a:cubicBezTo>
                  <a:cubicBezTo>
                    <a:pt x="8542" y="701"/>
                    <a:pt x="9562" y="861"/>
                    <a:pt x="10669" y="1247"/>
                  </a:cubicBezTo>
                  <a:cubicBezTo>
                    <a:pt x="10707" y="1261"/>
                    <a:pt x="10746" y="1267"/>
                    <a:pt x="10785" y="1267"/>
                  </a:cubicBezTo>
                  <a:cubicBezTo>
                    <a:pt x="10855" y="1267"/>
                    <a:pt x="10925" y="1246"/>
                    <a:pt x="10985" y="1206"/>
                  </a:cubicBezTo>
                  <a:cubicBezTo>
                    <a:pt x="11225" y="1042"/>
                    <a:pt x="11177" y="673"/>
                    <a:pt x="10903" y="579"/>
                  </a:cubicBezTo>
                  <a:cubicBezTo>
                    <a:pt x="9732" y="171"/>
                    <a:pt x="8648" y="1"/>
                    <a:pt x="7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4"/>
            <p:cNvSpPr/>
            <p:nvPr/>
          </p:nvSpPr>
          <p:spPr>
            <a:xfrm>
              <a:off x="934500" y="4130300"/>
              <a:ext cx="179150" cy="256150"/>
            </a:xfrm>
            <a:custGeom>
              <a:avLst/>
              <a:gdLst/>
              <a:ahLst/>
              <a:cxnLst/>
              <a:rect l="l" t="t" r="r" b="b"/>
              <a:pathLst>
                <a:path w="7166" h="10246" extrusionOk="0">
                  <a:moveTo>
                    <a:pt x="1834" y="0"/>
                  </a:moveTo>
                  <a:cubicBezTo>
                    <a:pt x="1673" y="0"/>
                    <a:pt x="1526" y="113"/>
                    <a:pt x="1490" y="278"/>
                  </a:cubicBezTo>
                  <a:cubicBezTo>
                    <a:pt x="1474" y="342"/>
                    <a:pt x="0" y="6704"/>
                    <a:pt x="6581" y="10204"/>
                  </a:cubicBezTo>
                  <a:cubicBezTo>
                    <a:pt x="6633" y="10232"/>
                    <a:pt x="6690" y="10246"/>
                    <a:pt x="6747" y="10246"/>
                  </a:cubicBezTo>
                  <a:cubicBezTo>
                    <a:pt x="6817" y="10246"/>
                    <a:pt x="6886" y="10225"/>
                    <a:pt x="6946" y="10185"/>
                  </a:cubicBezTo>
                  <a:cubicBezTo>
                    <a:pt x="7166" y="10035"/>
                    <a:pt x="7148" y="9705"/>
                    <a:pt x="6913" y="9580"/>
                  </a:cubicBezTo>
                  <a:cubicBezTo>
                    <a:pt x="813" y="6335"/>
                    <a:pt x="2162" y="506"/>
                    <a:pt x="2176" y="448"/>
                  </a:cubicBezTo>
                  <a:cubicBezTo>
                    <a:pt x="2228" y="255"/>
                    <a:pt x="2112" y="59"/>
                    <a:pt x="1919" y="11"/>
                  </a:cubicBezTo>
                  <a:cubicBezTo>
                    <a:pt x="1891" y="4"/>
                    <a:pt x="1862" y="0"/>
                    <a:pt x="1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4"/>
            <p:cNvSpPr/>
            <p:nvPr/>
          </p:nvSpPr>
          <p:spPr>
            <a:xfrm>
              <a:off x="906775" y="4070800"/>
              <a:ext cx="147125" cy="137500"/>
            </a:xfrm>
            <a:custGeom>
              <a:avLst/>
              <a:gdLst/>
              <a:ahLst/>
              <a:cxnLst/>
              <a:rect l="l" t="t" r="r" b="b"/>
              <a:pathLst>
                <a:path w="5885" h="5500" extrusionOk="0">
                  <a:moveTo>
                    <a:pt x="2939" y="0"/>
                  </a:moveTo>
                  <a:cubicBezTo>
                    <a:pt x="1597" y="0"/>
                    <a:pt x="423" y="982"/>
                    <a:pt x="222" y="2350"/>
                  </a:cubicBezTo>
                  <a:cubicBezTo>
                    <a:pt x="1" y="3852"/>
                    <a:pt x="1040" y="5249"/>
                    <a:pt x="2542" y="5470"/>
                  </a:cubicBezTo>
                  <a:cubicBezTo>
                    <a:pt x="2677" y="5490"/>
                    <a:pt x="2812" y="5500"/>
                    <a:pt x="2945" y="5500"/>
                  </a:cubicBezTo>
                  <a:cubicBezTo>
                    <a:pt x="4287" y="5500"/>
                    <a:pt x="5461" y="4517"/>
                    <a:pt x="5662" y="3150"/>
                  </a:cubicBezTo>
                  <a:cubicBezTo>
                    <a:pt x="5885" y="1648"/>
                    <a:pt x="4846" y="251"/>
                    <a:pt x="3344" y="30"/>
                  </a:cubicBezTo>
                  <a:cubicBezTo>
                    <a:pt x="3208" y="10"/>
                    <a:pt x="3073" y="0"/>
                    <a:pt x="2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4"/>
            <p:cNvSpPr/>
            <p:nvPr/>
          </p:nvSpPr>
          <p:spPr>
            <a:xfrm>
              <a:off x="1371575" y="4097975"/>
              <a:ext cx="147100" cy="137525"/>
            </a:xfrm>
            <a:custGeom>
              <a:avLst/>
              <a:gdLst/>
              <a:ahLst/>
              <a:cxnLst/>
              <a:rect l="l" t="t" r="r" b="b"/>
              <a:pathLst>
                <a:path w="5884" h="5501" extrusionOk="0">
                  <a:moveTo>
                    <a:pt x="2961" y="1"/>
                  </a:moveTo>
                  <a:cubicBezTo>
                    <a:pt x="2814" y="1"/>
                    <a:pt x="2665" y="13"/>
                    <a:pt x="2517" y="37"/>
                  </a:cubicBezTo>
                  <a:cubicBezTo>
                    <a:pt x="1018" y="281"/>
                    <a:pt x="1" y="1694"/>
                    <a:pt x="245" y="3193"/>
                  </a:cubicBezTo>
                  <a:cubicBezTo>
                    <a:pt x="423" y="4291"/>
                    <a:pt x="1246" y="5173"/>
                    <a:pt x="2330" y="5428"/>
                  </a:cubicBezTo>
                  <a:cubicBezTo>
                    <a:pt x="2539" y="5477"/>
                    <a:pt x="2750" y="5501"/>
                    <a:pt x="2960" y="5501"/>
                  </a:cubicBezTo>
                  <a:cubicBezTo>
                    <a:pt x="3831" y="5501"/>
                    <a:pt x="4667" y="5085"/>
                    <a:pt x="5190" y="4357"/>
                  </a:cubicBezTo>
                  <a:cubicBezTo>
                    <a:pt x="5840" y="3455"/>
                    <a:pt x="5883" y="2248"/>
                    <a:pt x="5297" y="1304"/>
                  </a:cubicBezTo>
                  <a:cubicBezTo>
                    <a:pt x="4791" y="486"/>
                    <a:pt x="3902" y="1"/>
                    <a:pt x="2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4"/>
            <p:cNvSpPr/>
            <p:nvPr/>
          </p:nvSpPr>
          <p:spPr>
            <a:xfrm>
              <a:off x="744825" y="4282675"/>
              <a:ext cx="135825" cy="126975"/>
            </a:xfrm>
            <a:custGeom>
              <a:avLst/>
              <a:gdLst/>
              <a:ahLst/>
              <a:cxnLst/>
              <a:rect l="l" t="t" r="r" b="b"/>
              <a:pathLst>
                <a:path w="5433" h="5079" extrusionOk="0">
                  <a:moveTo>
                    <a:pt x="2733" y="0"/>
                  </a:moveTo>
                  <a:cubicBezTo>
                    <a:pt x="2597" y="0"/>
                    <a:pt x="2460" y="11"/>
                    <a:pt x="2323" y="34"/>
                  </a:cubicBezTo>
                  <a:cubicBezTo>
                    <a:pt x="940" y="258"/>
                    <a:pt x="1" y="1564"/>
                    <a:pt x="225" y="2947"/>
                  </a:cubicBezTo>
                  <a:cubicBezTo>
                    <a:pt x="391" y="3961"/>
                    <a:pt x="1150" y="4776"/>
                    <a:pt x="2150" y="5011"/>
                  </a:cubicBezTo>
                  <a:cubicBezTo>
                    <a:pt x="2344" y="5056"/>
                    <a:pt x="2539" y="5079"/>
                    <a:pt x="2732" y="5079"/>
                  </a:cubicBezTo>
                  <a:cubicBezTo>
                    <a:pt x="3538" y="5079"/>
                    <a:pt x="4310" y="4695"/>
                    <a:pt x="4793" y="4022"/>
                  </a:cubicBezTo>
                  <a:cubicBezTo>
                    <a:pt x="5393" y="3188"/>
                    <a:pt x="5433" y="2076"/>
                    <a:pt x="4891" y="1203"/>
                  </a:cubicBezTo>
                  <a:cubicBezTo>
                    <a:pt x="4424" y="448"/>
                    <a:pt x="3602" y="0"/>
                    <a:pt x="2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4"/>
            <p:cNvSpPr/>
            <p:nvPr/>
          </p:nvSpPr>
          <p:spPr>
            <a:xfrm>
              <a:off x="1025325" y="4517550"/>
              <a:ext cx="120725" cy="112900"/>
            </a:xfrm>
            <a:custGeom>
              <a:avLst/>
              <a:gdLst/>
              <a:ahLst/>
              <a:cxnLst/>
              <a:rect l="l" t="t" r="r" b="b"/>
              <a:pathLst>
                <a:path w="4829" h="4516" extrusionOk="0">
                  <a:moveTo>
                    <a:pt x="2432" y="0"/>
                  </a:moveTo>
                  <a:cubicBezTo>
                    <a:pt x="2310" y="0"/>
                    <a:pt x="2188" y="10"/>
                    <a:pt x="2066" y="30"/>
                  </a:cubicBezTo>
                  <a:cubicBezTo>
                    <a:pt x="835" y="230"/>
                    <a:pt x="1" y="1390"/>
                    <a:pt x="200" y="2621"/>
                  </a:cubicBezTo>
                  <a:cubicBezTo>
                    <a:pt x="348" y="3523"/>
                    <a:pt x="1024" y="4246"/>
                    <a:pt x="1911" y="4455"/>
                  </a:cubicBezTo>
                  <a:cubicBezTo>
                    <a:pt x="2084" y="4496"/>
                    <a:pt x="2257" y="4515"/>
                    <a:pt x="2430" y="4515"/>
                  </a:cubicBezTo>
                  <a:cubicBezTo>
                    <a:pt x="3145" y="4515"/>
                    <a:pt x="3831" y="4174"/>
                    <a:pt x="4261" y="3576"/>
                  </a:cubicBezTo>
                  <a:cubicBezTo>
                    <a:pt x="4794" y="2835"/>
                    <a:pt x="4828" y="1846"/>
                    <a:pt x="4349" y="1069"/>
                  </a:cubicBezTo>
                  <a:cubicBezTo>
                    <a:pt x="3933" y="397"/>
                    <a:pt x="3203" y="0"/>
                    <a:pt x="2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4"/>
            <p:cNvSpPr/>
            <p:nvPr/>
          </p:nvSpPr>
          <p:spPr>
            <a:xfrm>
              <a:off x="1252050" y="4573050"/>
              <a:ext cx="100350" cy="93825"/>
            </a:xfrm>
            <a:custGeom>
              <a:avLst/>
              <a:gdLst/>
              <a:ahLst/>
              <a:cxnLst/>
              <a:rect l="l" t="t" r="r" b="b"/>
              <a:pathLst>
                <a:path w="4014" h="3753" extrusionOk="0">
                  <a:moveTo>
                    <a:pt x="2020" y="0"/>
                  </a:moveTo>
                  <a:cubicBezTo>
                    <a:pt x="1919" y="0"/>
                    <a:pt x="1818" y="8"/>
                    <a:pt x="1717" y="25"/>
                  </a:cubicBezTo>
                  <a:cubicBezTo>
                    <a:pt x="694" y="191"/>
                    <a:pt x="0" y="1157"/>
                    <a:pt x="166" y="2180"/>
                  </a:cubicBezTo>
                  <a:cubicBezTo>
                    <a:pt x="289" y="2928"/>
                    <a:pt x="850" y="3529"/>
                    <a:pt x="1588" y="3703"/>
                  </a:cubicBezTo>
                  <a:cubicBezTo>
                    <a:pt x="1731" y="3737"/>
                    <a:pt x="1875" y="3753"/>
                    <a:pt x="2018" y="3753"/>
                  </a:cubicBezTo>
                  <a:cubicBezTo>
                    <a:pt x="2613" y="3753"/>
                    <a:pt x="3183" y="3470"/>
                    <a:pt x="3541" y="2973"/>
                  </a:cubicBezTo>
                  <a:cubicBezTo>
                    <a:pt x="3985" y="2356"/>
                    <a:pt x="4014" y="1534"/>
                    <a:pt x="3614" y="889"/>
                  </a:cubicBezTo>
                  <a:cubicBezTo>
                    <a:pt x="3269" y="332"/>
                    <a:pt x="2662" y="0"/>
                    <a:pt x="2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4"/>
            <p:cNvSpPr/>
            <p:nvPr/>
          </p:nvSpPr>
          <p:spPr>
            <a:xfrm>
              <a:off x="1100525" y="4820875"/>
              <a:ext cx="582500" cy="249525"/>
            </a:xfrm>
            <a:custGeom>
              <a:avLst/>
              <a:gdLst/>
              <a:ahLst/>
              <a:cxnLst/>
              <a:rect l="l" t="t" r="r" b="b"/>
              <a:pathLst>
                <a:path w="23300" h="9981" extrusionOk="0">
                  <a:moveTo>
                    <a:pt x="13394" y="713"/>
                  </a:moveTo>
                  <a:cubicBezTo>
                    <a:pt x="18268" y="713"/>
                    <a:pt x="21540" y="3244"/>
                    <a:pt x="22421" y="4012"/>
                  </a:cubicBezTo>
                  <a:cubicBezTo>
                    <a:pt x="18974" y="8014"/>
                    <a:pt x="15045" y="9266"/>
                    <a:pt x="11478" y="9266"/>
                  </a:cubicBezTo>
                  <a:cubicBezTo>
                    <a:pt x="6492" y="9266"/>
                    <a:pt x="2214" y="6820"/>
                    <a:pt x="945" y="6017"/>
                  </a:cubicBezTo>
                  <a:cubicBezTo>
                    <a:pt x="5709" y="1976"/>
                    <a:pt x="9951" y="713"/>
                    <a:pt x="13394" y="713"/>
                  </a:cubicBezTo>
                  <a:close/>
                  <a:moveTo>
                    <a:pt x="13378" y="0"/>
                  </a:moveTo>
                  <a:cubicBezTo>
                    <a:pt x="9707" y="0"/>
                    <a:pt x="5185" y="1374"/>
                    <a:pt x="127" y="5789"/>
                  </a:cubicBezTo>
                  <a:cubicBezTo>
                    <a:pt x="45" y="5860"/>
                    <a:pt x="1" y="5963"/>
                    <a:pt x="6" y="6072"/>
                  </a:cubicBezTo>
                  <a:cubicBezTo>
                    <a:pt x="11" y="6181"/>
                    <a:pt x="65" y="6280"/>
                    <a:pt x="154" y="6343"/>
                  </a:cubicBezTo>
                  <a:cubicBezTo>
                    <a:pt x="237" y="6402"/>
                    <a:pt x="5349" y="9980"/>
                    <a:pt x="11507" y="9980"/>
                  </a:cubicBezTo>
                  <a:cubicBezTo>
                    <a:pt x="15313" y="9980"/>
                    <a:pt x="19517" y="8614"/>
                    <a:pt x="23181" y="4208"/>
                  </a:cubicBezTo>
                  <a:cubicBezTo>
                    <a:pt x="23299" y="4069"/>
                    <a:pt x="23290" y="3864"/>
                    <a:pt x="23162" y="3734"/>
                  </a:cubicBezTo>
                  <a:cubicBezTo>
                    <a:pt x="23103" y="3674"/>
                    <a:pt x="19380" y="0"/>
                    <a:pt x="13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4"/>
            <p:cNvSpPr/>
            <p:nvPr/>
          </p:nvSpPr>
          <p:spPr>
            <a:xfrm>
              <a:off x="1100075" y="4911600"/>
              <a:ext cx="583400" cy="69525"/>
            </a:xfrm>
            <a:custGeom>
              <a:avLst/>
              <a:gdLst/>
              <a:ahLst/>
              <a:cxnLst/>
              <a:rect l="l" t="t" r="r" b="b"/>
              <a:pathLst>
                <a:path w="23336" h="2781" extrusionOk="0">
                  <a:moveTo>
                    <a:pt x="22929" y="0"/>
                  </a:moveTo>
                  <a:cubicBezTo>
                    <a:pt x="22918" y="0"/>
                    <a:pt x="22906" y="1"/>
                    <a:pt x="22895" y="2"/>
                  </a:cubicBezTo>
                  <a:lnTo>
                    <a:pt x="345" y="2072"/>
                  </a:lnTo>
                  <a:cubicBezTo>
                    <a:pt x="147" y="2087"/>
                    <a:pt x="1" y="2261"/>
                    <a:pt x="19" y="2459"/>
                  </a:cubicBezTo>
                  <a:cubicBezTo>
                    <a:pt x="35" y="2642"/>
                    <a:pt x="190" y="2780"/>
                    <a:pt x="372" y="2780"/>
                  </a:cubicBezTo>
                  <a:cubicBezTo>
                    <a:pt x="385" y="2780"/>
                    <a:pt x="398" y="2779"/>
                    <a:pt x="411" y="2778"/>
                  </a:cubicBezTo>
                  <a:lnTo>
                    <a:pt x="22961" y="706"/>
                  </a:lnTo>
                  <a:cubicBezTo>
                    <a:pt x="23105" y="693"/>
                    <a:pt x="23226" y="591"/>
                    <a:pt x="23267" y="452"/>
                  </a:cubicBezTo>
                  <a:cubicBezTo>
                    <a:pt x="23335" y="225"/>
                    <a:pt x="23162" y="0"/>
                    <a:pt x="22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4"/>
            <p:cNvSpPr/>
            <p:nvPr/>
          </p:nvSpPr>
          <p:spPr>
            <a:xfrm>
              <a:off x="1189400" y="4895400"/>
              <a:ext cx="75950" cy="72275"/>
            </a:xfrm>
            <a:custGeom>
              <a:avLst/>
              <a:gdLst/>
              <a:ahLst/>
              <a:cxnLst/>
              <a:rect l="l" t="t" r="r" b="b"/>
              <a:pathLst>
                <a:path w="3038" h="2891" extrusionOk="0">
                  <a:moveTo>
                    <a:pt x="396" y="1"/>
                  </a:moveTo>
                  <a:cubicBezTo>
                    <a:pt x="303" y="1"/>
                    <a:pt x="210" y="37"/>
                    <a:pt x="140" y="110"/>
                  </a:cubicBezTo>
                  <a:cubicBezTo>
                    <a:pt x="1" y="254"/>
                    <a:pt x="10" y="486"/>
                    <a:pt x="159" y="619"/>
                  </a:cubicBezTo>
                  <a:lnTo>
                    <a:pt x="2416" y="2792"/>
                  </a:lnTo>
                  <a:cubicBezTo>
                    <a:pt x="2486" y="2859"/>
                    <a:pt x="2574" y="2890"/>
                    <a:pt x="2660" y="2890"/>
                  </a:cubicBezTo>
                  <a:cubicBezTo>
                    <a:pt x="2809" y="2890"/>
                    <a:pt x="2954" y="2797"/>
                    <a:pt x="3002" y="2635"/>
                  </a:cubicBezTo>
                  <a:lnTo>
                    <a:pt x="3002" y="2635"/>
                  </a:lnTo>
                  <a:lnTo>
                    <a:pt x="3000" y="2637"/>
                  </a:lnTo>
                  <a:cubicBezTo>
                    <a:pt x="3037" y="2510"/>
                    <a:pt x="3002" y="2373"/>
                    <a:pt x="2906" y="2280"/>
                  </a:cubicBezTo>
                  <a:lnTo>
                    <a:pt x="650" y="110"/>
                  </a:lnTo>
                  <a:cubicBezTo>
                    <a:pt x="580" y="37"/>
                    <a:pt x="488" y="1"/>
                    <a:pt x="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4"/>
            <p:cNvSpPr/>
            <p:nvPr/>
          </p:nvSpPr>
          <p:spPr>
            <a:xfrm>
              <a:off x="1255125" y="4867750"/>
              <a:ext cx="107025" cy="95075"/>
            </a:xfrm>
            <a:custGeom>
              <a:avLst/>
              <a:gdLst/>
              <a:ahLst/>
              <a:cxnLst/>
              <a:rect l="l" t="t" r="r" b="b"/>
              <a:pathLst>
                <a:path w="4281" h="3803" extrusionOk="0">
                  <a:moveTo>
                    <a:pt x="393" y="0"/>
                  </a:moveTo>
                  <a:cubicBezTo>
                    <a:pt x="295" y="0"/>
                    <a:pt x="197" y="41"/>
                    <a:pt x="127" y="120"/>
                  </a:cubicBezTo>
                  <a:cubicBezTo>
                    <a:pt x="0" y="264"/>
                    <a:pt x="11" y="483"/>
                    <a:pt x="152" y="613"/>
                  </a:cubicBezTo>
                  <a:lnTo>
                    <a:pt x="3668" y="3714"/>
                  </a:lnTo>
                  <a:cubicBezTo>
                    <a:pt x="3736" y="3774"/>
                    <a:pt x="3819" y="3802"/>
                    <a:pt x="3900" y="3802"/>
                  </a:cubicBezTo>
                  <a:cubicBezTo>
                    <a:pt x="4049" y="3802"/>
                    <a:pt x="4194" y="3709"/>
                    <a:pt x="4242" y="3548"/>
                  </a:cubicBezTo>
                  <a:cubicBezTo>
                    <a:pt x="4281" y="3415"/>
                    <a:pt x="4240" y="3272"/>
                    <a:pt x="4137" y="3181"/>
                  </a:cubicBezTo>
                  <a:lnTo>
                    <a:pt x="621" y="82"/>
                  </a:lnTo>
                  <a:cubicBezTo>
                    <a:pt x="554" y="27"/>
                    <a:pt x="474"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4"/>
            <p:cNvSpPr/>
            <p:nvPr/>
          </p:nvSpPr>
          <p:spPr>
            <a:xfrm>
              <a:off x="1351800" y="4828125"/>
              <a:ext cx="125075" cy="110825"/>
            </a:xfrm>
            <a:custGeom>
              <a:avLst/>
              <a:gdLst/>
              <a:ahLst/>
              <a:cxnLst/>
              <a:rect l="l" t="t" r="r" b="b"/>
              <a:pathLst>
                <a:path w="5003" h="4433" extrusionOk="0">
                  <a:moveTo>
                    <a:pt x="397" y="1"/>
                  </a:moveTo>
                  <a:cubicBezTo>
                    <a:pt x="300" y="1"/>
                    <a:pt x="202" y="41"/>
                    <a:pt x="132" y="120"/>
                  </a:cubicBezTo>
                  <a:cubicBezTo>
                    <a:pt x="0" y="270"/>
                    <a:pt x="18" y="498"/>
                    <a:pt x="171" y="627"/>
                  </a:cubicBezTo>
                  <a:lnTo>
                    <a:pt x="4390" y="4344"/>
                  </a:lnTo>
                  <a:cubicBezTo>
                    <a:pt x="4458" y="4404"/>
                    <a:pt x="4541" y="4432"/>
                    <a:pt x="4622" y="4432"/>
                  </a:cubicBezTo>
                  <a:cubicBezTo>
                    <a:pt x="4771" y="4432"/>
                    <a:pt x="4916" y="4338"/>
                    <a:pt x="4963" y="4178"/>
                  </a:cubicBezTo>
                  <a:cubicBezTo>
                    <a:pt x="5003" y="4046"/>
                    <a:pt x="4962" y="3904"/>
                    <a:pt x="4858" y="3813"/>
                  </a:cubicBezTo>
                  <a:lnTo>
                    <a:pt x="638" y="96"/>
                  </a:lnTo>
                  <a:cubicBezTo>
                    <a:pt x="570" y="32"/>
                    <a:pt x="483"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4"/>
            <p:cNvSpPr/>
            <p:nvPr/>
          </p:nvSpPr>
          <p:spPr>
            <a:xfrm>
              <a:off x="1451600" y="4822200"/>
              <a:ext cx="124500" cy="110500"/>
            </a:xfrm>
            <a:custGeom>
              <a:avLst/>
              <a:gdLst/>
              <a:ahLst/>
              <a:cxnLst/>
              <a:rect l="l" t="t" r="r" b="b"/>
              <a:pathLst>
                <a:path w="4980" h="4420" extrusionOk="0">
                  <a:moveTo>
                    <a:pt x="392" y="1"/>
                  </a:moveTo>
                  <a:cubicBezTo>
                    <a:pt x="294" y="1"/>
                    <a:pt x="196" y="42"/>
                    <a:pt x="127" y="122"/>
                  </a:cubicBezTo>
                  <a:cubicBezTo>
                    <a:pt x="0" y="265"/>
                    <a:pt x="9" y="482"/>
                    <a:pt x="148" y="612"/>
                  </a:cubicBezTo>
                  <a:lnTo>
                    <a:pt x="4368" y="4331"/>
                  </a:lnTo>
                  <a:cubicBezTo>
                    <a:pt x="4437" y="4392"/>
                    <a:pt x="4519" y="4420"/>
                    <a:pt x="4601" y="4420"/>
                  </a:cubicBezTo>
                  <a:cubicBezTo>
                    <a:pt x="4750" y="4420"/>
                    <a:pt x="4895" y="4326"/>
                    <a:pt x="4942" y="4166"/>
                  </a:cubicBezTo>
                  <a:lnTo>
                    <a:pt x="4940" y="4166"/>
                  </a:lnTo>
                  <a:cubicBezTo>
                    <a:pt x="4979" y="4034"/>
                    <a:pt x="4938" y="3891"/>
                    <a:pt x="4835" y="3800"/>
                  </a:cubicBezTo>
                  <a:lnTo>
                    <a:pt x="615" y="81"/>
                  </a:lnTo>
                  <a:cubicBezTo>
                    <a:pt x="550" y="27"/>
                    <a:pt x="471"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4"/>
            <p:cNvSpPr/>
            <p:nvPr/>
          </p:nvSpPr>
          <p:spPr>
            <a:xfrm>
              <a:off x="1559175" y="4846225"/>
              <a:ext cx="85075" cy="86600"/>
            </a:xfrm>
            <a:custGeom>
              <a:avLst/>
              <a:gdLst/>
              <a:ahLst/>
              <a:cxnLst/>
              <a:rect l="l" t="t" r="r" b="b"/>
              <a:pathLst>
                <a:path w="3403" h="3464" extrusionOk="0">
                  <a:moveTo>
                    <a:pt x="392" y="0"/>
                  </a:moveTo>
                  <a:cubicBezTo>
                    <a:pt x="305" y="0"/>
                    <a:pt x="217" y="33"/>
                    <a:pt x="149" y="99"/>
                  </a:cubicBezTo>
                  <a:cubicBezTo>
                    <a:pt x="6" y="234"/>
                    <a:pt x="1" y="459"/>
                    <a:pt x="136" y="601"/>
                  </a:cubicBezTo>
                  <a:lnTo>
                    <a:pt x="2770" y="3354"/>
                  </a:lnTo>
                  <a:cubicBezTo>
                    <a:pt x="2842" y="3429"/>
                    <a:pt x="2934" y="3463"/>
                    <a:pt x="3025" y="3463"/>
                  </a:cubicBezTo>
                  <a:cubicBezTo>
                    <a:pt x="3173" y="3463"/>
                    <a:pt x="3318" y="3371"/>
                    <a:pt x="3365" y="3210"/>
                  </a:cubicBezTo>
                  <a:lnTo>
                    <a:pt x="3367" y="3210"/>
                  </a:lnTo>
                  <a:cubicBezTo>
                    <a:pt x="3403" y="3087"/>
                    <a:pt x="3371" y="2957"/>
                    <a:pt x="3283" y="2864"/>
                  </a:cubicBezTo>
                  <a:lnTo>
                    <a:pt x="649" y="111"/>
                  </a:lnTo>
                  <a:cubicBezTo>
                    <a:pt x="580" y="38"/>
                    <a:pt x="486" y="0"/>
                    <a:pt x="3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4"/>
            <p:cNvSpPr/>
            <p:nvPr/>
          </p:nvSpPr>
          <p:spPr>
            <a:xfrm>
              <a:off x="1425850" y="4925925"/>
              <a:ext cx="101225" cy="142025"/>
            </a:xfrm>
            <a:custGeom>
              <a:avLst/>
              <a:gdLst/>
              <a:ahLst/>
              <a:cxnLst/>
              <a:rect l="l" t="t" r="r" b="b"/>
              <a:pathLst>
                <a:path w="4049" h="5681" extrusionOk="0">
                  <a:moveTo>
                    <a:pt x="3661" y="0"/>
                  </a:moveTo>
                  <a:cubicBezTo>
                    <a:pt x="3545" y="0"/>
                    <a:pt x="3432" y="58"/>
                    <a:pt x="3365" y="161"/>
                  </a:cubicBezTo>
                  <a:lnTo>
                    <a:pt x="107" y="5133"/>
                  </a:lnTo>
                  <a:cubicBezTo>
                    <a:pt x="0" y="5297"/>
                    <a:pt x="47" y="5516"/>
                    <a:pt x="210" y="5623"/>
                  </a:cubicBezTo>
                  <a:cubicBezTo>
                    <a:pt x="270" y="5662"/>
                    <a:pt x="338" y="5681"/>
                    <a:pt x="404" y="5681"/>
                  </a:cubicBezTo>
                  <a:cubicBezTo>
                    <a:pt x="519" y="5681"/>
                    <a:pt x="633" y="5624"/>
                    <a:pt x="701" y="5521"/>
                  </a:cubicBezTo>
                  <a:lnTo>
                    <a:pt x="3956" y="548"/>
                  </a:lnTo>
                  <a:cubicBezTo>
                    <a:pt x="3976" y="519"/>
                    <a:pt x="3990" y="487"/>
                    <a:pt x="4001" y="455"/>
                  </a:cubicBezTo>
                  <a:cubicBezTo>
                    <a:pt x="4049" y="286"/>
                    <a:pt x="3969" y="108"/>
                    <a:pt x="3808" y="33"/>
                  </a:cubicBezTo>
                  <a:cubicBezTo>
                    <a:pt x="3761" y="11"/>
                    <a:pt x="3710" y="0"/>
                    <a:pt x="3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4"/>
            <p:cNvSpPr/>
            <p:nvPr/>
          </p:nvSpPr>
          <p:spPr>
            <a:xfrm>
              <a:off x="1334950" y="4935650"/>
              <a:ext cx="86500" cy="133200"/>
            </a:xfrm>
            <a:custGeom>
              <a:avLst/>
              <a:gdLst/>
              <a:ahLst/>
              <a:cxnLst/>
              <a:rect l="l" t="t" r="r" b="b"/>
              <a:pathLst>
                <a:path w="3460" h="5328" extrusionOk="0">
                  <a:moveTo>
                    <a:pt x="3070" y="0"/>
                  </a:moveTo>
                  <a:cubicBezTo>
                    <a:pt x="2947" y="0"/>
                    <a:pt x="2829" y="64"/>
                    <a:pt x="2765" y="177"/>
                  </a:cubicBezTo>
                  <a:lnTo>
                    <a:pt x="97" y="4797"/>
                  </a:lnTo>
                  <a:cubicBezTo>
                    <a:pt x="1" y="4967"/>
                    <a:pt x="58" y="5182"/>
                    <a:pt x="227" y="5280"/>
                  </a:cubicBezTo>
                  <a:cubicBezTo>
                    <a:pt x="283" y="5312"/>
                    <a:pt x="344" y="5328"/>
                    <a:pt x="404" y="5328"/>
                  </a:cubicBezTo>
                  <a:cubicBezTo>
                    <a:pt x="526" y="5328"/>
                    <a:pt x="646" y="5264"/>
                    <a:pt x="712" y="5150"/>
                  </a:cubicBezTo>
                  <a:lnTo>
                    <a:pt x="3378" y="529"/>
                  </a:lnTo>
                  <a:cubicBezTo>
                    <a:pt x="3392" y="506"/>
                    <a:pt x="3403" y="479"/>
                    <a:pt x="3410" y="453"/>
                  </a:cubicBezTo>
                  <a:cubicBezTo>
                    <a:pt x="3460" y="282"/>
                    <a:pt x="3374" y="100"/>
                    <a:pt x="3208" y="29"/>
                  </a:cubicBezTo>
                  <a:cubicBezTo>
                    <a:pt x="3163" y="10"/>
                    <a:pt x="3116" y="0"/>
                    <a:pt x="3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4"/>
            <p:cNvSpPr/>
            <p:nvPr/>
          </p:nvSpPr>
          <p:spPr>
            <a:xfrm>
              <a:off x="1246200" y="4945050"/>
              <a:ext cx="72400" cy="105425"/>
            </a:xfrm>
            <a:custGeom>
              <a:avLst/>
              <a:gdLst/>
              <a:ahLst/>
              <a:cxnLst/>
              <a:rect l="l" t="t" r="r" b="b"/>
              <a:pathLst>
                <a:path w="2896" h="4217" extrusionOk="0">
                  <a:moveTo>
                    <a:pt x="2505" y="1"/>
                  </a:moveTo>
                  <a:cubicBezTo>
                    <a:pt x="2384" y="1"/>
                    <a:pt x="2267" y="63"/>
                    <a:pt x="2202" y="173"/>
                  </a:cubicBezTo>
                  <a:lnTo>
                    <a:pt x="101" y="3680"/>
                  </a:lnTo>
                  <a:cubicBezTo>
                    <a:pt x="1" y="3848"/>
                    <a:pt x="56" y="4065"/>
                    <a:pt x="224" y="4167"/>
                  </a:cubicBezTo>
                  <a:cubicBezTo>
                    <a:pt x="280" y="4200"/>
                    <a:pt x="343" y="4216"/>
                    <a:pt x="404" y="4216"/>
                  </a:cubicBezTo>
                  <a:cubicBezTo>
                    <a:pt x="525" y="4216"/>
                    <a:pt x="643" y="4155"/>
                    <a:pt x="710" y="4044"/>
                  </a:cubicBezTo>
                  <a:lnTo>
                    <a:pt x="2809" y="537"/>
                  </a:lnTo>
                  <a:cubicBezTo>
                    <a:pt x="2824" y="512"/>
                    <a:pt x="2836" y="483"/>
                    <a:pt x="2845" y="455"/>
                  </a:cubicBezTo>
                  <a:cubicBezTo>
                    <a:pt x="2895" y="283"/>
                    <a:pt x="2811" y="102"/>
                    <a:pt x="2647" y="30"/>
                  </a:cubicBezTo>
                  <a:cubicBezTo>
                    <a:pt x="2601" y="10"/>
                    <a:pt x="2553" y="1"/>
                    <a:pt x="2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4"/>
            <p:cNvSpPr/>
            <p:nvPr/>
          </p:nvSpPr>
          <p:spPr>
            <a:xfrm>
              <a:off x="1164950" y="4954300"/>
              <a:ext cx="53225" cy="64450"/>
            </a:xfrm>
            <a:custGeom>
              <a:avLst/>
              <a:gdLst/>
              <a:ahLst/>
              <a:cxnLst/>
              <a:rect l="l" t="t" r="r" b="b"/>
              <a:pathLst>
                <a:path w="2129" h="2578" extrusionOk="0">
                  <a:moveTo>
                    <a:pt x="1740" y="0"/>
                  </a:moveTo>
                  <a:cubicBezTo>
                    <a:pt x="1629" y="0"/>
                    <a:pt x="1521" y="53"/>
                    <a:pt x="1453" y="150"/>
                  </a:cubicBezTo>
                  <a:lnTo>
                    <a:pt x="120" y="2011"/>
                  </a:lnTo>
                  <a:cubicBezTo>
                    <a:pt x="1" y="2170"/>
                    <a:pt x="34" y="2396"/>
                    <a:pt x="197" y="2512"/>
                  </a:cubicBezTo>
                  <a:cubicBezTo>
                    <a:pt x="259" y="2556"/>
                    <a:pt x="331" y="2578"/>
                    <a:pt x="402" y="2578"/>
                  </a:cubicBezTo>
                  <a:cubicBezTo>
                    <a:pt x="515" y="2578"/>
                    <a:pt x="627" y="2523"/>
                    <a:pt x="696" y="2423"/>
                  </a:cubicBezTo>
                  <a:lnTo>
                    <a:pt x="2029" y="560"/>
                  </a:lnTo>
                  <a:cubicBezTo>
                    <a:pt x="2052" y="528"/>
                    <a:pt x="2069" y="493"/>
                    <a:pt x="2080" y="455"/>
                  </a:cubicBezTo>
                  <a:cubicBezTo>
                    <a:pt x="2128" y="289"/>
                    <a:pt x="2052" y="111"/>
                    <a:pt x="1895" y="36"/>
                  </a:cubicBezTo>
                  <a:cubicBezTo>
                    <a:pt x="1845" y="12"/>
                    <a:pt x="1792"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4"/>
            <p:cNvSpPr/>
            <p:nvPr/>
          </p:nvSpPr>
          <p:spPr>
            <a:xfrm>
              <a:off x="1526750" y="4918325"/>
              <a:ext cx="82975" cy="120050"/>
            </a:xfrm>
            <a:custGeom>
              <a:avLst/>
              <a:gdLst/>
              <a:ahLst/>
              <a:cxnLst/>
              <a:rect l="l" t="t" r="r" b="b"/>
              <a:pathLst>
                <a:path w="3319" h="4802" extrusionOk="0">
                  <a:moveTo>
                    <a:pt x="2930" y="0"/>
                  </a:moveTo>
                  <a:cubicBezTo>
                    <a:pt x="2810" y="0"/>
                    <a:pt x="2693" y="61"/>
                    <a:pt x="2627" y="169"/>
                  </a:cubicBezTo>
                  <a:lnTo>
                    <a:pt x="107" y="4255"/>
                  </a:lnTo>
                  <a:cubicBezTo>
                    <a:pt x="0" y="4423"/>
                    <a:pt x="50" y="4646"/>
                    <a:pt x="220" y="4749"/>
                  </a:cubicBezTo>
                  <a:cubicBezTo>
                    <a:pt x="278" y="4785"/>
                    <a:pt x="342" y="4802"/>
                    <a:pt x="406" y="4802"/>
                  </a:cubicBezTo>
                  <a:cubicBezTo>
                    <a:pt x="527" y="4802"/>
                    <a:pt x="645" y="4740"/>
                    <a:pt x="712" y="4628"/>
                  </a:cubicBezTo>
                  <a:lnTo>
                    <a:pt x="3230" y="542"/>
                  </a:lnTo>
                  <a:cubicBezTo>
                    <a:pt x="3246" y="513"/>
                    <a:pt x="3258" y="485"/>
                    <a:pt x="3267" y="454"/>
                  </a:cubicBezTo>
                  <a:cubicBezTo>
                    <a:pt x="3319" y="283"/>
                    <a:pt x="3235" y="103"/>
                    <a:pt x="3073" y="30"/>
                  </a:cubicBezTo>
                  <a:cubicBezTo>
                    <a:pt x="3026" y="10"/>
                    <a:pt x="2978" y="0"/>
                    <a:pt x="2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4"/>
            <p:cNvSpPr/>
            <p:nvPr/>
          </p:nvSpPr>
          <p:spPr>
            <a:xfrm>
              <a:off x="1391800" y="4161600"/>
              <a:ext cx="529750" cy="580600"/>
            </a:xfrm>
            <a:custGeom>
              <a:avLst/>
              <a:gdLst/>
              <a:ahLst/>
              <a:cxnLst/>
              <a:rect l="l" t="t" r="r" b="b"/>
              <a:pathLst>
                <a:path w="21190" h="23224" extrusionOk="0">
                  <a:moveTo>
                    <a:pt x="12038" y="937"/>
                  </a:moveTo>
                  <a:cubicBezTo>
                    <a:pt x="19329" y="14149"/>
                    <a:pt x="11333" y="21172"/>
                    <a:pt x="9750" y="22383"/>
                  </a:cubicBezTo>
                  <a:lnTo>
                    <a:pt x="9750" y="22385"/>
                  </a:lnTo>
                  <a:cubicBezTo>
                    <a:pt x="1982" y="12383"/>
                    <a:pt x="10258" y="2797"/>
                    <a:pt x="12038" y="937"/>
                  </a:cubicBezTo>
                  <a:close/>
                  <a:moveTo>
                    <a:pt x="12118" y="1"/>
                  </a:moveTo>
                  <a:cubicBezTo>
                    <a:pt x="12029" y="1"/>
                    <a:pt x="11942" y="34"/>
                    <a:pt x="11876" y="95"/>
                  </a:cubicBezTo>
                  <a:cubicBezTo>
                    <a:pt x="11757" y="208"/>
                    <a:pt x="1" y="11401"/>
                    <a:pt x="9408" y="23091"/>
                  </a:cubicBezTo>
                  <a:lnTo>
                    <a:pt x="9410" y="23091"/>
                  </a:lnTo>
                  <a:cubicBezTo>
                    <a:pt x="9478" y="23178"/>
                    <a:pt x="9580" y="23224"/>
                    <a:pt x="9684" y="23224"/>
                  </a:cubicBezTo>
                  <a:cubicBezTo>
                    <a:pt x="9750" y="23224"/>
                    <a:pt x="9818" y="23205"/>
                    <a:pt x="9877" y="23166"/>
                  </a:cubicBezTo>
                  <a:cubicBezTo>
                    <a:pt x="9991" y="23093"/>
                    <a:pt x="21189" y="15549"/>
                    <a:pt x="12425" y="179"/>
                  </a:cubicBezTo>
                  <a:cubicBezTo>
                    <a:pt x="12372" y="85"/>
                    <a:pt x="12277" y="21"/>
                    <a:pt x="12170" y="5"/>
                  </a:cubicBezTo>
                  <a:cubicBezTo>
                    <a:pt x="12153" y="2"/>
                    <a:pt x="12135" y="1"/>
                    <a:pt x="12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4"/>
            <p:cNvSpPr/>
            <p:nvPr/>
          </p:nvSpPr>
          <p:spPr>
            <a:xfrm>
              <a:off x="1624675" y="4161425"/>
              <a:ext cx="79500" cy="580800"/>
            </a:xfrm>
            <a:custGeom>
              <a:avLst/>
              <a:gdLst/>
              <a:ahLst/>
              <a:cxnLst/>
              <a:rect l="l" t="t" r="r" b="b"/>
              <a:pathLst>
                <a:path w="3180" h="23232" extrusionOk="0">
                  <a:moveTo>
                    <a:pt x="2803" y="1"/>
                  </a:moveTo>
                  <a:cubicBezTo>
                    <a:pt x="2621" y="1"/>
                    <a:pt x="2467" y="140"/>
                    <a:pt x="2451" y="325"/>
                  </a:cubicBezTo>
                  <a:lnTo>
                    <a:pt x="16" y="22839"/>
                  </a:lnTo>
                  <a:cubicBezTo>
                    <a:pt x="0" y="22982"/>
                    <a:pt x="75" y="23123"/>
                    <a:pt x="204" y="23191"/>
                  </a:cubicBezTo>
                  <a:cubicBezTo>
                    <a:pt x="257" y="23218"/>
                    <a:pt x="313" y="23231"/>
                    <a:pt x="368" y="23231"/>
                  </a:cubicBezTo>
                  <a:cubicBezTo>
                    <a:pt x="540" y="23231"/>
                    <a:pt x="700" y="23104"/>
                    <a:pt x="720" y="22914"/>
                  </a:cubicBezTo>
                  <a:lnTo>
                    <a:pt x="3155" y="400"/>
                  </a:lnTo>
                  <a:cubicBezTo>
                    <a:pt x="3180" y="204"/>
                    <a:pt x="3039" y="24"/>
                    <a:pt x="2841" y="3"/>
                  </a:cubicBezTo>
                  <a:cubicBezTo>
                    <a:pt x="2828" y="1"/>
                    <a:pt x="281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4"/>
            <p:cNvSpPr/>
            <p:nvPr/>
          </p:nvSpPr>
          <p:spPr>
            <a:xfrm>
              <a:off x="1668425" y="4263125"/>
              <a:ext cx="85125" cy="62375"/>
            </a:xfrm>
            <a:custGeom>
              <a:avLst/>
              <a:gdLst/>
              <a:ahLst/>
              <a:cxnLst/>
              <a:rect l="l" t="t" r="r" b="b"/>
              <a:pathLst>
                <a:path w="3405" h="2495" extrusionOk="0">
                  <a:moveTo>
                    <a:pt x="3001" y="1"/>
                  </a:moveTo>
                  <a:cubicBezTo>
                    <a:pt x="2929" y="1"/>
                    <a:pt x="2857" y="22"/>
                    <a:pt x="2795" y="67"/>
                  </a:cubicBezTo>
                  <a:lnTo>
                    <a:pt x="218" y="1849"/>
                  </a:lnTo>
                  <a:cubicBezTo>
                    <a:pt x="0" y="2001"/>
                    <a:pt x="20" y="2330"/>
                    <a:pt x="255" y="2453"/>
                  </a:cubicBezTo>
                  <a:cubicBezTo>
                    <a:pt x="307" y="2481"/>
                    <a:pt x="364" y="2495"/>
                    <a:pt x="420" y="2495"/>
                  </a:cubicBezTo>
                  <a:cubicBezTo>
                    <a:pt x="491" y="2495"/>
                    <a:pt x="562" y="2474"/>
                    <a:pt x="622" y="2432"/>
                  </a:cubicBezTo>
                  <a:lnTo>
                    <a:pt x="3197" y="650"/>
                  </a:lnTo>
                  <a:cubicBezTo>
                    <a:pt x="3361" y="539"/>
                    <a:pt x="3404" y="317"/>
                    <a:pt x="3292" y="153"/>
                  </a:cubicBezTo>
                  <a:cubicBezTo>
                    <a:pt x="3223" y="54"/>
                    <a:pt x="3113" y="1"/>
                    <a:pt x="3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4"/>
            <p:cNvSpPr/>
            <p:nvPr/>
          </p:nvSpPr>
          <p:spPr>
            <a:xfrm>
              <a:off x="1654025" y="4332875"/>
              <a:ext cx="113625" cy="88450"/>
            </a:xfrm>
            <a:custGeom>
              <a:avLst/>
              <a:gdLst/>
              <a:ahLst/>
              <a:cxnLst/>
              <a:rect l="l" t="t" r="r" b="b"/>
              <a:pathLst>
                <a:path w="4545" h="3538" extrusionOk="0">
                  <a:moveTo>
                    <a:pt x="4147" y="1"/>
                  </a:moveTo>
                  <a:cubicBezTo>
                    <a:pt x="4075" y="1"/>
                    <a:pt x="4002" y="23"/>
                    <a:pt x="3939" y="68"/>
                  </a:cubicBezTo>
                  <a:lnTo>
                    <a:pt x="206" y="2901"/>
                  </a:lnTo>
                  <a:cubicBezTo>
                    <a:pt x="1" y="3058"/>
                    <a:pt x="26" y="3375"/>
                    <a:pt x="256" y="3497"/>
                  </a:cubicBezTo>
                  <a:cubicBezTo>
                    <a:pt x="307" y="3524"/>
                    <a:pt x="364" y="3537"/>
                    <a:pt x="420" y="3537"/>
                  </a:cubicBezTo>
                  <a:cubicBezTo>
                    <a:pt x="496" y="3537"/>
                    <a:pt x="571" y="3513"/>
                    <a:pt x="633" y="3466"/>
                  </a:cubicBezTo>
                  <a:lnTo>
                    <a:pt x="4369" y="633"/>
                  </a:lnTo>
                  <a:cubicBezTo>
                    <a:pt x="4518" y="513"/>
                    <a:pt x="4545" y="294"/>
                    <a:pt x="4429" y="141"/>
                  </a:cubicBezTo>
                  <a:cubicBezTo>
                    <a:pt x="4360" y="49"/>
                    <a:pt x="4254" y="1"/>
                    <a:pt x="4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4"/>
            <p:cNvSpPr/>
            <p:nvPr/>
          </p:nvSpPr>
          <p:spPr>
            <a:xfrm>
              <a:off x="1654700" y="4435900"/>
              <a:ext cx="132300" cy="102600"/>
            </a:xfrm>
            <a:custGeom>
              <a:avLst/>
              <a:gdLst/>
              <a:ahLst/>
              <a:cxnLst/>
              <a:rect l="l" t="t" r="r" b="b"/>
              <a:pathLst>
                <a:path w="5292" h="4104" extrusionOk="0">
                  <a:moveTo>
                    <a:pt x="4893" y="0"/>
                  </a:moveTo>
                  <a:cubicBezTo>
                    <a:pt x="4821" y="0"/>
                    <a:pt x="4749" y="22"/>
                    <a:pt x="4685" y="67"/>
                  </a:cubicBezTo>
                  <a:lnTo>
                    <a:pt x="205" y="3467"/>
                  </a:lnTo>
                  <a:cubicBezTo>
                    <a:pt x="1" y="3624"/>
                    <a:pt x="25" y="3941"/>
                    <a:pt x="255" y="4062"/>
                  </a:cubicBezTo>
                  <a:cubicBezTo>
                    <a:pt x="307" y="4090"/>
                    <a:pt x="364" y="4103"/>
                    <a:pt x="420" y="4103"/>
                  </a:cubicBezTo>
                  <a:cubicBezTo>
                    <a:pt x="496" y="4103"/>
                    <a:pt x="571" y="4079"/>
                    <a:pt x="633" y="4032"/>
                  </a:cubicBezTo>
                  <a:lnTo>
                    <a:pt x="5113" y="632"/>
                  </a:lnTo>
                  <a:cubicBezTo>
                    <a:pt x="5265" y="511"/>
                    <a:pt x="5291" y="293"/>
                    <a:pt x="5176" y="140"/>
                  </a:cubicBezTo>
                  <a:cubicBezTo>
                    <a:pt x="5106" y="48"/>
                    <a:pt x="5001" y="0"/>
                    <a:pt x="4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4"/>
            <p:cNvSpPr/>
            <p:nvPr/>
          </p:nvSpPr>
          <p:spPr>
            <a:xfrm>
              <a:off x="1641150" y="4534400"/>
              <a:ext cx="132350" cy="102600"/>
            </a:xfrm>
            <a:custGeom>
              <a:avLst/>
              <a:gdLst/>
              <a:ahLst/>
              <a:cxnLst/>
              <a:rect l="l" t="t" r="r" b="b"/>
              <a:pathLst>
                <a:path w="5294" h="4104" extrusionOk="0">
                  <a:moveTo>
                    <a:pt x="4892" y="1"/>
                  </a:moveTo>
                  <a:cubicBezTo>
                    <a:pt x="4821" y="1"/>
                    <a:pt x="4749" y="22"/>
                    <a:pt x="4688" y="67"/>
                  </a:cubicBezTo>
                  <a:lnTo>
                    <a:pt x="207" y="3467"/>
                  </a:lnTo>
                  <a:cubicBezTo>
                    <a:pt x="1" y="3624"/>
                    <a:pt x="27" y="3941"/>
                    <a:pt x="256" y="4062"/>
                  </a:cubicBezTo>
                  <a:cubicBezTo>
                    <a:pt x="307" y="4090"/>
                    <a:pt x="364" y="4103"/>
                    <a:pt x="420" y="4103"/>
                  </a:cubicBezTo>
                  <a:cubicBezTo>
                    <a:pt x="496" y="4103"/>
                    <a:pt x="572" y="4079"/>
                    <a:pt x="635" y="4032"/>
                  </a:cubicBezTo>
                  <a:lnTo>
                    <a:pt x="5115" y="632"/>
                  </a:lnTo>
                  <a:cubicBezTo>
                    <a:pt x="5265" y="513"/>
                    <a:pt x="5293" y="293"/>
                    <a:pt x="5176" y="142"/>
                  </a:cubicBezTo>
                  <a:cubicBezTo>
                    <a:pt x="5106" y="50"/>
                    <a:pt x="5000" y="1"/>
                    <a:pt x="48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4"/>
            <p:cNvSpPr/>
            <p:nvPr/>
          </p:nvSpPr>
          <p:spPr>
            <a:xfrm>
              <a:off x="1627575" y="4635225"/>
              <a:ext cx="101100" cy="68625"/>
            </a:xfrm>
            <a:custGeom>
              <a:avLst/>
              <a:gdLst/>
              <a:ahLst/>
              <a:cxnLst/>
              <a:rect l="l" t="t" r="r" b="b"/>
              <a:pathLst>
                <a:path w="4044" h="2745" extrusionOk="0">
                  <a:moveTo>
                    <a:pt x="3640" y="1"/>
                  </a:moveTo>
                  <a:cubicBezTo>
                    <a:pt x="3575" y="1"/>
                    <a:pt x="3509" y="19"/>
                    <a:pt x="3450" y="56"/>
                  </a:cubicBezTo>
                  <a:lnTo>
                    <a:pt x="230" y="2091"/>
                  </a:lnTo>
                  <a:cubicBezTo>
                    <a:pt x="0" y="2237"/>
                    <a:pt x="13" y="2578"/>
                    <a:pt x="253" y="2704"/>
                  </a:cubicBezTo>
                  <a:cubicBezTo>
                    <a:pt x="305" y="2731"/>
                    <a:pt x="362" y="2745"/>
                    <a:pt x="418" y="2745"/>
                  </a:cubicBezTo>
                  <a:cubicBezTo>
                    <a:pt x="484" y="2745"/>
                    <a:pt x="550" y="2726"/>
                    <a:pt x="608" y="2690"/>
                  </a:cubicBezTo>
                  <a:lnTo>
                    <a:pt x="3830" y="653"/>
                  </a:lnTo>
                  <a:cubicBezTo>
                    <a:pt x="3994" y="550"/>
                    <a:pt x="4044" y="331"/>
                    <a:pt x="3939" y="165"/>
                  </a:cubicBezTo>
                  <a:cubicBezTo>
                    <a:pt x="3872" y="59"/>
                    <a:pt x="3757" y="1"/>
                    <a:pt x="36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4"/>
            <p:cNvSpPr/>
            <p:nvPr/>
          </p:nvSpPr>
          <p:spPr>
            <a:xfrm>
              <a:off x="1535025" y="4464250"/>
              <a:ext cx="125450" cy="122300"/>
            </a:xfrm>
            <a:custGeom>
              <a:avLst/>
              <a:gdLst/>
              <a:ahLst/>
              <a:cxnLst/>
              <a:rect l="l" t="t" r="r" b="b"/>
              <a:pathLst>
                <a:path w="5018" h="4892" extrusionOk="0">
                  <a:moveTo>
                    <a:pt x="394" y="0"/>
                  </a:moveTo>
                  <a:cubicBezTo>
                    <a:pt x="302" y="0"/>
                    <a:pt x="211" y="35"/>
                    <a:pt x="142" y="106"/>
                  </a:cubicBezTo>
                  <a:cubicBezTo>
                    <a:pt x="1" y="246"/>
                    <a:pt x="6" y="476"/>
                    <a:pt x="151" y="612"/>
                  </a:cubicBezTo>
                  <a:lnTo>
                    <a:pt x="4379" y="4789"/>
                  </a:lnTo>
                  <a:cubicBezTo>
                    <a:pt x="4404" y="4814"/>
                    <a:pt x="4433" y="4835"/>
                    <a:pt x="4463" y="4851"/>
                  </a:cubicBezTo>
                  <a:cubicBezTo>
                    <a:pt x="4515" y="4879"/>
                    <a:pt x="4572" y="4892"/>
                    <a:pt x="4628" y="4892"/>
                  </a:cubicBezTo>
                  <a:cubicBezTo>
                    <a:pt x="4738" y="4892"/>
                    <a:pt x="4845" y="4841"/>
                    <a:pt x="4914" y="4746"/>
                  </a:cubicBezTo>
                  <a:cubicBezTo>
                    <a:pt x="5017" y="4605"/>
                    <a:pt x="5001" y="4409"/>
                    <a:pt x="4877" y="4284"/>
                  </a:cubicBezTo>
                  <a:lnTo>
                    <a:pt x="648" y="107"/>
                  </a:lnTo>
                  <a:cubicBezTo>
                    <a:pt x="578" y="36"/>
                    <a:pt x="486" y="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4"/>
            <p:cNvSpPr/>
            <p:nvPr/>
          </p:nvSpPr>
          <p:spPr>
            <a:xfrm>
              <a:off x="1551975" y="4374975"/>
              <a:ext cx="120025" cy="106100"/>
            </a:xfrm>
            <a:custGeom>
              <a:avLst/>
              <a:gdLst/>
              <a:ahLst/>
              <a:cxnLst/>
              <a:rect l="l" t="t" r="r" b="b"/>
              <a:pathLst>
                <a:path w="4801" h="4244" extrusionOk="0">
                  <a:moveTo>
                    <a:pt x="398" y="0"/>
                  </a:moveTo>
                  <a:cubicBezTo>
                    <a:pt x="300" y="0"/>
                    <a:pt x="202" y="41"/>
                    <a:pt x="132" y="120"/>
                  </a:cubicBezTo>
                  <a:cubicBezTo>
                    <a:pt x="0" y="269"/>
                    <a:pt x="18" y="497"/>
                    <a:pt x="171" y="626"/>
                  </a:cubicBezTo>
                  <a:lnTo>
                    <a:pt x="4172" y="4154"/>
                  </a:lnTo>
                  <a:cubicBezTo>
                    <a:pt x="4193" y="4172"/>
                    <a:pt x="4216" y="4188"/>
                    <a:pt x="4241" y="4202"/>
                  </a:cubicBezTo>
                  <a:cubicBezTo>
                    <a:pt x="4294" y="4230"/>
                    <a:pt x="4350" y="4243"/>
                    <a:pt x="4406" y="4243"/>
                  </a:cubicBezTo>
                  <a:cubicBezTo>
                    <a:pt x="4519" y="4243"/>
                    <a:pt x="4630" y="4189"/>
                    <a:pt x="4698" y="4090"/>
                  </a:cubicBezTo>
                  <a:cubicBezTo>
                    <a:pt x="4801" y="3942"/>
                    <a:pt x="4774" y="3741"/>
                    <a:pt x="4639" y="3623"/>
                  </a:cubicBezTo>
                  <a:lnTo>
                    <a:pt x="638" y="95"/>
                  </a:lnTo>
                  <a:cubicBezTo>
                    <a:pt x="570" y="31"/>
                    <a:pt x="484" y="0"/>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4"/>
            <p:cNvSpPr/>
            <p:nvPr/>
          </p:nvSpPr>
          <p:spPr>
            <a:xfrm>
              <a:off x="1587750" y="4291750"/>
              <a:ext cx="95275" cy="86575"/>
            </a:xfrm>
            <a:custGeom>
              <a:avLst/>
              <a:gdLst/>
              <a:ahLst/>
              <a:cxnLst/>
              <a:rect l="l" t="t" r="r" b="b"/>
              <a:pathLst>
                <a:path w="3811" h="3463" extrusionOk="0">
                  <a:moveTo>
                    <a:pt x="395" y="0"/>
                  </a:moveTo>
                  <a:cubicBezTo>
                    <a:pt x="299" y="0"/>
                    <a:pt x="202" y="39"/>
                    <a:pt x="132" y="116"/>
                  </a:cubicBezTo>
                  <a:cubicBezTo>
                    <a:pt x="0" y="262"/>
                    <a:pt x="13" y="487"/>
                    <a:pt x="159" y="619"/>
                  </a:cubicBezTo>
                  <a:lnTo>
                    <a:pt x="3181" y="3372"/>
                  </a:lnTo>
                  <a:cubicBezTo>
                    <a:pt x="3202" y="3392"/>
                    <a:pt x="3227" y="3409"/>
                    <a:pt x="3254" y="3422"/>
                  </a:cubicBezTo>
                  <a:cubicBezTo>
                    <a:pt x="3306" y="3450"/>
                    <a:pt x="3363" y="3463"/>
                    <a:pt x="3419" y="3463"/>
                  </a:cubicBezTo>
                  <a:cubicBezTo>
                    <a:pt x="3531" y="3463"/>
                    <a:pt x="3641" y="3410"/>
                    <a:pt x="3709" y="3313"/>
                  </a:cubicBezTo>
                  <a:cubicBezTo>
                    <a:pt x="3810" y="3167"/>
                    <a:pt x="3789" y="2967"/>
                    <a:pt x="3657" y="2848"/>
                  </a:cubicBezTo>
                  <a:lnTo>
                    <a:pt x="636" y="95"/>
                  </a:lnTo>
                  <a:cubicBezTo>
                    <a:pt x="568" y="32"/>
                    <a:pt x="481"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4"/>
            <p:cNvSpPr/>
            <p:nvPr/>
          </p:nvSpPr>
          <p:spPr>
            <a:xfrm>
              <a:off x="1635100" y="4218425"/>
              <a:ext cx="58600" cy="59700"/>
            </a:xfrm>
            <a:custGeom>
              <a:avLst/>
              <a:gdLst/>
              <a:ahLst/>
              <a:cxnLst/>
              <a:rect l="l" t="t" r="r" b="b"/>
              <a:pathLst>
                <a:path w="2344" h="2388" extrusionOk="0">
                  <a:moveTo>
                    <a:pt x="393" y="0"/>
                  </a:moveTo>
                  <a:cubicBezTo>
                    <a:pt x="306" y="0"/>
                    <a:pt x="219" y="32"/>
                    <a:pt x="150" y="96"/>
                  </a:cubicBezTo>
                  <a:cubicBezTo>
                    <a:pt x="6" y="230"/>
                    <a:pt x="0" y="458"/>
                    <a:pt x="138" y="601"/>
                  </a:cubicBezTo>
                  <a:lnTo>
                    <a:pt x="1699" y="2276"/>
                  </a:lnTo>
                  <a:cubicBezTo>
                    <a:pt x="1725" y="2304"/>
                    <a:pt x="1758" y="2327"/>
                    <a:pt x="1793" y="2347"/>
                  </a:cubicBezTo>
                  <a:cubicBezTo>
                    <a:pt x="1845" y="2374"/>
                    <a:pt x="1901" y="2387"/>
                    <a:pt x="1956" y="2387"/>
                  </a:cubicBezTo>
                  <a:cubicBezTo>
                    <a:pt x="2064" y="2387"/>
                    <a:pt x="2169" y="2338"/>
                    <a:pt x="2239" y="2247"/>
                  </a:cubicBezTo>
                  <a:cubicBezTo>
                    <a:pt x="2344" y="2110"/>
                    <a:pt x="2333" y="1918"/>
                    <a:pt x="2217" y="1793"/>
                  </a:cubicBezTo>
                  <a:lnTo>
                    <a:pt x="656" y="118"/>
                  </a:lnTo>
                  <a:cubicBezTo>
                    <a:pt x="586" y="40"/>
                    <a:pt x="490"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4"/>
            <p:cNvSpPr/>
            <p:nvPr/>
          </p:nvSpPr>
          <p:spPr>
            <a:xfrm>
              <a:off x="1544175" y="4569225"/>
              <a:ext cx="107425" cy="99775"/>
            </a:xfrm>
            <a:custGeom>
              <a:avLst/>
              <a:gdLst/>
              <a:ahLst/>
              <a:cxnLst/>
              <a:rect l="l" t="t" r="r" b="b"/>
              <a:pathLst>
                <a:path w="4297" h="3991" extrusionOk="0">
                  <a:moveTo>
                    <a:pt x="395" y="0"/>
                  </a:moveTo>
                  <a:cubicBezTo>
                    <a:pt x="300" y="0"/>
                    <a:pt x="206" y="38"/>
                    <a:pt x="136" y="112"/>
                  </a:cubicBezTo>
                  <a:cubicBezTo>
                    <a:pt x="0" y="256"/>
                    <a:pt x="11" y="485"/>
                    <a:pt x="157" y="616"/>
                  </a:cubicBezTo>
                  <a:lnTo>
                    <a:pt x="3664" y="3895"/>
                  </a:lnTo>
                  <a:cubicBezTo>
                    <a:pt x="3687" y="3917"/>
                    <a:pt x="3712" y="3935"/>
                    <a:pt x="3741" y="3949"/>
                  </a:cubicBezTo>
                  <a:cubicBezTo>
                    <a:pt x="3793" y="3977"/>
                    <a:pt x="3850" y="3990"/>
                    <a:pt x="3906" y="3990"/>
                  </a:cubicBezTo>
                  <a:cubicBezTo>
                    <a:pt x="4018" y="3990"/>
                    <a:pt x="4126" y="3938"/>
                    <a:pt x="4193" y="3842"/>
                  </a:cubicBezTo>
                  <a:cubicBezTo>
                    <a:pt x="4297" y="3698"/>
                    <a:pt x="4277" y="3500"/>
                    <a:pt x="4147" y="3377"/>
                  </a:cubicBezTo>
                  <a:lnTo>
                    <a:pt x="642" y="100"/>
                  </a:lnTo>
                  <a:cubicBezTo>
                    <a:pt x="573" y="33"/>
                    <a:pt x="484"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6" name="Google Shape;746;p45"/>
          <p:cNvSpPr txBox="1">
            <a:spLocks noGrp="1"/>
          </p:cNvSpPr>
          <p:nvPr>
            <p:ph type="title"/>
          </p:nvPr>
        </p:nvSpPr>
        <p:spPr>
          <a:xfrm>
            <a:off x="314375" y="354225"/>
            <a:ext cx="85152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 Make Your Idea Understandable… </a:t>
            </a:r>
            <a:endParaRPr/>
          </a:p>
        </p:txBody>
      </p:sp>
      <p:sp>
        <p:nvSpPr>
          <p:cNvPr id="747" name="Google Shape;747;p45"/>
          <p:cNvSpPr/>
          <p:nvPr/>
        </p:nvSpPr>
        <p:spPr>
          <a:xfrm rot="-5400000">
            <a:off x="1158800" y="3074191"/>
            <a:ext cx="740525" cy="1733550"/>
          </a:xfrm>
          <a:prstGeom prst="flowChartOffpage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5"/>
          <p:cNvSpPr txBox="1">
            <a:spLocks noGrp="1"/>
          </p:cNvSpPr>
          <p:nvPr>
            <p:ph type="ctrTitle" idx="4294967295"/>
          </p:nvPr>
        </p:nvSpPr>
        <p:spPr>
          <a:xfrm>
            <a:off x="795499" y="3652129"/>
            <a:ext cx="1354800" cy="58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accent1"/>
                </a:solidFill>
                <a:latin typeface="Raleway"/>
                <a:ea typeface="Raleway"/>
                <a:cs typeface="Raleway"/>
                <a:sym typeface="Raleway"/>
              </a:rPr>
              <a:t>STEP 01</a:t>
            </a:r>
            <a:endParaRPr sz="1800">
              <a:solidFill>
                <a:schemeClr val="accent1"/>
              </a:solidFill>
              <a:latin typeface="Raleway"/>
              <a:ea typeface="Raleway"/>
              <a:cs typeface="Raleway"/>
              <a:sym typeface="Raleway"/>
            </a:endParaRPr>
          </a:p>
        </p:txBody>
      </p:sp>
      <p:sp>
        <p:nvSpPr>
          <p:cNvPr id="749" name="Google Shape;749;p45"/>
          <p:cNvSpPr txBox="1">
            <a:spLocks noGrp="1"/>
          </p:cNvSpPr>
          <p:nvPr>
            <p:ph type="subTitle" idx="4294967295"/>
          </p:nvPr>
        </p:nvSpPr>
        <p:spPr>
          <a:xfrm>
            <a:off x="795499" y="2460869"/>
            <a:ext cx="1591200" cy="727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t>Saturn is the ringed one and a gas giant</a:t>
            </a:r>
            <a:endParaRPr sz="1400"/>
          </a:p>
        </p:txBody>
      </p:sp>
      <p:grpSp>
        <p:nvGrpSpPr>
          <p:cNvPr id="750" name="Google Shape;750;p45"/>
          <p:cNvGrpSpPr/>
          <p:nvPr/>
        </p:nvGrpSpPr>
        <p:grpSpPr>
          <a:xfrm>
            <a:off x="11217813" y="5054571"/>
            <a:ext cx="333809" cy="373277"/>
            <a:chOff x="861113" y="2885746"/>
            <a:chExt cx="333809" cy="373277"/>
          </a:xfrm>
        </p:grpSpPr>
        <p:sp>
          <p:nvSpPr>
            <p:cNvPr id="751" name="Google Shape;751;p45"/>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5"/>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5"/>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54" name="Google Shape;754;p45"/>
          <p:cNvCxnSpPr/>
          <p:nvPr/>
        </p:nvCxnSpPr>
        <p:spPr>
          <a:xfrm>
            <a:off x="662288" y="1834150"/>
            <a:ext cx="0" cy="3333900"/>
          </a:xfrm>
          <a:prstGeom prst="straightConnector1">
            <a:avLst/>
          </a:prstGeom>
          <a:noFill/>
          <a:ln w="9525" cap="flat" cmpd="sng">
            <a:solidFill>
              <a:schemeClr val="accent1"/>
            </a:solidFill>
            <a:prstDash val="solid"/>
            <a:round/>
            <a:headEnd type="none" w="med" len="med"/>
            <a:tailEnd type="none" w="med" len="med"/>
          </a:ln>
        </p:spPr>
      </p:cxnSp>
      <p:sp>
        <p:nvSpPr>
          <p:cNvPr id="755" name="Google Shape;755;p45"/>
          <p:cNvSpPr/>
          <p:nvPr/>
        </p:nvSpPr>
        <p:spPr>
          <a:xfrm rot="-5400000">
            <a:off x="3210575" y="1542963"/>
            <a:ext cx="740525" cy="1733550"/>
          </a:xfrm>
          <a:prstGeom prst="flowChartOffpage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 name="Google Shape;756;p45"/>
          <p:cNvCxnSpPr/>
          <p:nvPr/>
        </p:nvCxnSpPr>
        <p:spPr>
          <a:xfrm>
            <a:off x="2714063" y="1834150"/>
            <a:ext cx="0" cy="3333900"/>
          </a:xfrm>
          <a:prstGeom prst="straightConnector1">
            <a:avLst/>
          </a:prstGeom>
          <a:noFill/>
          <a:ln w="9525" cap="flat" cmpd="sng">
            <a:solidFill>
              <a:schemeClr val="accent1"/>
            </a:solidFill>
            <a:prstDash val="solid"/>
            <a:round/>
            <a:headEnd type="none" w="med" len="med"/>
            <a:tailEnd type="none" w="med" len="med"/>
          </a:ln>
        </p:spPr>
      </p:cxnSp>
      <p:sp>
        <p:nvSpPr>
          <p:cNvPr id="757" name="Google Shape;757;p45"/>
          <p:cNvSpPr/>
          <p:nvPr/>
        </p:nvSpPr>
        <p:spPr>
          <a:xfrm rot="-5400000">
            <a:off x="5227625" y="3074191"/>
            <a:ext cx="740525" cy="1733550"/>
          </a:xfrm>
          <a:prstGeom prst="flowChartOffpage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8" name="Google Shape;758;p45"/>
          <p:cNvCxnSpPr/>
          <p:nvPr/>
        </p:nvCxnSpPr>
        <p:spPr>
          <a:xfrm>
            <a:off x="4731113" y="1834150"/>
            <a:ext cx="0" cy="3333900"/>
          </a:xfrm>
          <a:prstGeom prst="straightConnector1">
            <a:avLst/>
          </a:prstGeom>
          <a:noFill/>
          <a:ln w="9525" cap="flat" cmpd="sng">
            <a:solidFill>
              <a:schemeClr val="accent1"/>
            </a:solidFill>
            <a:prstDash val="solid"/>
            <a:round/>
            <a:headEnd type="none" w="med" len="med"/>
            <a:tailEnd type="none" w="med" len="med"/>
          </a:ln>
        </p:spPr>
      </p:cxnSp>
      <p:sp>
        <p:nvSpPr>
          <p:cNvPr id="759" name="Google Shape;759;p45"/>
          <p:cNvSpPr/>
          <p:nvPr/>
        </p:nvSpPr>
        <p:spPr>
          <a:xfrm rot="-5400000">
            <a:off x="7244675" y="1542963"/>
            <a:ext cx="740525" cy="1733550"/>
          </a:xfrm>
          <a:prstGeom prst="flowChartOffpageConnector">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0" name="Google Shape;760;p45"/>
          <p:cNvCxnSpPr/>
          <p:nvPr/>
        </p:nvCxnSpPr>
        <p:spPr>
          <a:xfrm>
            <a:off x="6748163" y="1834150"/>
            <a:ext cx="0" cy="3333900"/>
          </a:xfrm>
          <a:prstGeom prst="straightConnector1">
            <a:avLst/>
          </a:prstGeom>
          <a:noFill/>
          <a:ln w="9525" cap="flat" cmpd="sng">
            <a:solidFill>
              <a:schemeClr val="accent1"/>
            </a:solidFill>
            <a:prstDash val="solid"/>
            <a:round/>
            <a:headEnd type="none" w="med" len="med"/>
            <a:tailEnd type="none" w="med" len="med"/>
          </a:ln>
        </p:spPr>
      </p:cxnSp>
      <p:sp>
        <p:nvSpPr>
          <p:cNvPr id="761" name="Google Shape;761;p45"/>
          <p:cNvSpPr txBox="1">
            <a:spLocks noGrp="1"/>
          </p:cNvSpPr>
          <p:nvPr>
            <p:ph type="ctrTitle" idx="4294967295"/>
          </p:nvPr>
        </p:nvSpPr>
        <p:spPr>
          <a:xfrm>
            <a:off x="795499" y="2057235"/>
            <a:ext cx="1354800" cy="58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SATURN</a:t>
            </a:r>
            <a:endParaRPr sz="1800">
              <a:latin typeface="Raleway Light"/>
              <a:ea typeface="Raleway Light"/>
              <a:cs typeface="Raleway Light"/>
              <a:sym typeface="Raleway Light"/>
            </a:endParaRPr>
          </a:p>
        </p:txBody>
      </p:sp>
      <p:sp>
        <p:nvSpPr>
          <p:cNvPr id="762" name="Google Shape;762;p45"/>
          <p:cNvSpPr txBox="1">
            <a:spLocks noGrp="1"/>
          </p:cNvSpPr>
          <p:nvPr>
            <p:ph type="subTitle" idx="4294967295"/>
          </p:nvPr>
        </p:nvSpPr>
        <p:spPr>
          <a:xfrm>
            <a:off x="2827288" y="3459985"/>
            <a:ext cx="1591200" cy="727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t>Mercury is the closest planet to the Sun</a:t>
            </a:r>
            <a:endParaRPr sz="1400"/>
          </a:p>
        </p:txBody>
      </p:sp>
      <p:sp>
        <p:nvSpPr>
          <p:cNvPr id="763" name="Google Shape;763;p45"/>
          <p:cNvSpPr txBox="1">
            <a:spLocks noGrp="1"/>
          </p:cNvSpPr>
          <p:nvPr>
            <p:ph type="ctrTitle" idx="4294967295"/>
          </p:nvPr>
        </p:nvSpPr>
        <p:spPr>
          <a:xfrm>
            <a:off x="2827288" y="3056350"/>
            <a:ext cx="1491000" cy="58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MERCURY</a:t>
            </a:r>
            <a:endParaRPr sz="1800">
              <a:latin typeface="Raleway Light"/>
              <a:ea typeface="Raleway Light"/>
              <a:cs typeface="Raleway Light"/>
              <a:sym typeface="Raleway Light"/>
            </a:endParaRPr>
          </a:p>
        </p:txBody>
      </p:sp>
      <p:sp>
        <p:nvSpPr>
          <p:cNvPr id="764" name="Google Shape;764;p45"/>
          <p:cNvSpPr txBox="1">
            <a:spLocks noGrp="1"/>
          </p:cNvSpPr>
          <p:nvPr>
            <p:ph type="subTitle" idx="4294967295"/>
          </p:nvPr>
        </p:nvSpPr>
        <p:spPr>
          <a:xfrm>
            <a:off x="4864762" y="2460882"/>
            <a:ext cx="1701300" cy="727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t>Venus has a beautiful name, but it’s terribly hot</a:t>
            </a:r>
            <a:endParaRPr sz="1400"/>
          </a:p>
        </p:txBody>
      </p:sp>
      <p:sp>
        <p:nvSpPr>
          <p:cNvPr id="765" name="Google Shape;765;p45"/>
          <p:cNvSpPr txBox="1">
            <a:spLocks noGrp="1"/>
          </p:cNvSpPr>
          <p:nvPr>
            <p:ph type="ctrTitle" idx="4294967295"/>
          </p:nvPr>
        </p:nvSpPr>
        <p:spPr>
          <a:xfrm>
            <a:off x="4864762" y="2057235"/>
            <a:ext cx="1354800" cy="58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VENUS</a:t>
            </a:r>
            <a:endParaRPr sz="1800">
              <a:latin typeface="Raleway Light"/>
              <a:ea typeface="Raleway Light"/>
              <a:cs typeface="Raleway Light"/>
              <a:sym typeface="Raleway Light"/>
            </a:endParaRPr>
          </a:p>
        </p:txBody>
      </p:sp>
      <p:sp>
        <p:nvSpPr>
          <p:cNvPr id="766" name="Google Shape;766;p45"/>
          <p:cNvSpPr txBox="1">
            <a:spLocks noGrp="1"/>
          </p:cNvSpPr>
          <p:nvPr>
            <p:ph type="subTitle" idx="4294967295"/>
          </p:nvPr>
        </p:nvSpPr>
        <p:spPr>
          <a:xfrm>
            <a:off x="6870637" y="3459976"/>
            <a:ext cx="1701300" cy="727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t>Despite being red, Mars is actually a cold place</a:t>
            </a:r>
            <a:endParaRPr sz="1400"/>
          </a:p>
        </p:txBody>
      </p:sp>
      <p:sp>
        <p:nvSpPr>
          <p:cNvPr id="767" name="Google Shape;767;p45"/>
          <p:cNvSpPr txBox="1">
            <a:spLocks noGrp="1"/>
          </p:cNvSpPr>
          <p:nvPr>
            <p:ph type="ctrTitle" idx="4294967295"/>
          </p:nvPr>
        </p:nvSpPr>
        <p:spPr>
          <a:xfrm>
            <a:off x="6870637" y="3056350"/>
            <a:ext cx="1354800" cy="58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MARS</a:t>
            </a:r>
            <a:endParaRPr sz="1800">
              <a:latin typeface="Raleway Light"/>
              <a:ea typeface="Raleway Light"/>
              <a:cs typeface="Raleway Light"/>
              <a:sym typeface="Raleway Light"/>
            </a:endParaRPr>
          </a:p>
        </p:txBody>
      </p:sp>
      <p:sp>
        <p:nvSpPr>
          <p:cNvPr id="768" name="Google Shape;768;p45"/>
          <p:cNvSpPr txBox="1">
            <a:spLocks noGrp="1"/>
          </p:cNvSpPr>
          <p:nvPr>
            <p:ph type="ctrTitle" idx="4294967295"/>
          </p:nvPr>
        </p:nvSpPr>
        <p:spPr>
          <a:xfrm>
            <a:off x="2827288" y="2118300"/>
            <a:ext cx="1354800" cy="58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accent1"/>
                </a:solidFill>
                <a:latin typeface="Raleway"/>
                <a:ea typeface="Raleway"/>
                <a:cs typeface="Raleway"/>
                <a:sym typeface="Raleway"/>
              </a:rPr>
              <a:t>STEP 02</a:t>
            </a:r>
            <a:endParaRPr sz="1800">
              <a:solidFill>
                <a:schemeClr val="accent1"/>
              </a:solidFill>
              <a:latin typeface="Raleway"/>
              <a:ea typeface="Raleway"/>
              <a:cs typeface="Raleway"/>
              <a:sym typeface="Raleway"/>
            </a:endParaRPr>
          </a:p>
        </p:txBody>
      </p:sp>
      <p:sp>
        <p:nvSpPr>
          <p:cNvPr id="769" name="Google Shape;769;p45"/>
          <p:cNvSpPr txBox="1">
            <a:spLocks noGrp="1"/>
          </p:cNvSpPr>
          <p:nvPr>
            <p:ph type="ctrTitle" idx="4294967295"/>
          </p:nvPr>
        </p:nvSpPr>
        <p:spPr>
          <a:xfrm>
            <a:off x="6870637" y="2118300"/>
            <a:ext cx="1354800" cy="58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accent1"/>
                </a:solidFill>
                <a:latin typeface="Raleway"/>
                <a:ea typeface="Raleway"/>
                <a:cs typeface="Raleway"/>
                <a:sym typeface="Raleway"/>
              </a:rPr>
              <a:t>STEP 04</a:t>
            </a:r>
            <a:endParaRPr sz="1800">
              <a:solidFill>
                <a:schemeClr val="accent1"/>
              </a:solidFill>
              <a:latin typeface="Raleway"/>
              <a:ea typeface="Raleway"/>
              <a:cs typeface="Raleway"/>
              <a:sym typeface="Raleway"/>
            </a:endParaRPr>
          </a:p>
        </p:txBody>
      </p:sp>
      <p:sp>
        <p:nvSpPr>
          <p:cNvPr id="770" name="Google Shape;770;p45"/>
          <p:cNvSpPr txBox="1">
            <a:spLocks noGrp="1"/>
          </p:cNvSpPr>
          <p:nvPr>
            <p:ph type="ctrTitle" idx="4294967295"/>
          </p:nvPr>
        </p:nvSpPr>
        <p:spPr>
          <a:xfrm>
            <a:off x="4864762" y="3652129"/>
            <a:ext cx="1354800" cy="582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accent1"/>
                </a:solidFill>
                <a:latin typeface="Raleway"/>
                <a:ea typeface="Raleway"/>
                <a:cs typeface="Raleway"/>
                <a:sym typeface="Raleway"/>
              </a:rPr>
              <a:t>STEP 03</a:t>
            </a:r>
            <a:endParaRPr sz="1800">
              <a:solidFill>
                <a:schemeClr val="accent1"/>
              </a:solidFill>
              <a:latin typeface="Raleway"/>
              <a:ea typeface="Raleway"/>
              <a:cs typeface="Raleway"/>
              <a:sym typeface="Raleway"/>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4"/>
        <p:cNvGrpSpPr/>
        <p:nvPr/>
      </p:nvGrpSpPr>
      <p:grpSpPr>
        <a:xfrm>
          <a:off x="0" y="0"/>
          <a:ext cx="0" cy="0"/>
          <a:chOff x="0" y="0"/>
          <a:chExt cx="0" cy="0"/>
        </a:xfrm>
      </p:grpSpPr>
      <p:graphicFrame>
        <p:nvGraphicFramePr>
          <p:cNvPr id="775" name="Google Shape;775;p46"/>
          <p:cNvGraphicFramePr/>
          <p:nvPr/>
        </p:nvGraphicFramePr>
        <p:xfrm>
          <a:off x="714587" y="1478660"/>
          <a:ext cx="7490075" cy="3157825"/>
        </p:xfrm>
        <a:graphic>
          <a:graphicData uri="http://schemas.openxmlformats.org/drawingml/2006/table">
            <a:tbl>
              <a:tblPr>
                <a:noFill/>
                <a:tableStyleId>{FB771966-CB87-4061-9A52-2E49E52CAA6E}</a:tableStyleId>
              </a:tblPr>
              <a:tblGrid>
                <a:gridCol w="1500975">
                  <a:extLst>
                    <a:ext uri="{9D8B030D-6E8A-4147-A177-3AD203B41FA5}">
                      <a16:colId xmlns:a16="http://schemas.microsoft.com/office/drawing/2014/main" val="20000"/>
                    </a:ext>
                  </a:extLst>
                </a:gridCol>
                <a:gridCol w="1497275">
                  <a:extLst>
                    <a:ext uri="{9D8B030D-6E8A-4147-A177-3AD203B41FA5}">
                      <a16:colId xmlns:a16="http://schemas.microsoft.com/office/drawing/2014/main" val="20001"/>
                    </a:ext>
                  </a:extLst>
                </a:gridCol>
                <a:gridCol w="1497275">
                  <a:extLst>
                    <a:ext uri="{9D8B030D-6E8A-4147-A177-3AD203B41FA5}">
                      <a16:colId xmlns:a16="http://schemas.microsoft.com/office/drawing/2014/main" val="20002"/>
                    </a:ext>
                  </a:extLst>
                </a:gridCol>
                <a:gridCol w="1497275">
                  <a:extLst>
                    <a:ext uri="{9D8B030D-6E8A-4147-A177-3AD203B41FA5}">
                      <a16:colId xmlns:a16="http://schemas.microsoft.com/office/drawing/2014/main" val="20003"/>
                    </a:ext>
                  </a:extLst>
                </a:gridCol>
                <a:gridCol w="1497275">
                  <a:extLst>
                    <a:ext uri="{9D8B030D-6E8A-4147-A177-3AD203B41FA5}">
                      <a16:colId xmlns:a16="http://schemas.microsoft.com/office/drawing/2014/main" val="20004"/>
                    </a:ext>
                  </a:extLst>
                </a:gridCol>
              </a:tblGrid>
              <a:tr h="925375">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800">
                          <a:solidFill>
                            <a:srgbClr val="C8B280"/>
                          </a:solidFill>
                          <a:latin typeface="Raleway Light"/>
                          <a:ea typeface="Raleway Light"/>
                          <a:cs typeface="Raleway Light"/>
                          <a:sym typeface="Raleway Light"/>
                        </a:rPr>
                        <a:t>MASS</a:t>
                      </a:r>
                      <a:endParaRPr sz="1800">
                        <a:solidFill>
                          <a:srgbClr val="C8B280"/>
                        </a:solidFill>
                        <a:latin typeface="Raleway Light"/>
                        <a:ea typeface="Raleway Light"/>
                        <a:cs typeface="Raleway Light"/>
                        <a:sym typeface="Raleway Light"/>
                      </a:endParaRPr>
                    </a:p>
                    <a:p>
                      <a:pPr marL="0" lvl="0" indent="0" algn="ctr" rtl="0">
                        <a:spcBef>
                          <a:spcPts val="0"/>
                        </a:spcBef>
                        <a:spcAft>
                          <a:spcPts val="0"/>
                        </a:spcAft>
                        <a:buNone/>
                      </a:pPr>
                      <a:r>
                        <a:rPr lang="en" sz="1600">
                          <a:solidFill>
                            <a:srgbClr val="C8B280"/>
                          </a:solidFill>
                          <a:latin typeface="Raleway Light"/>
                          <a:ea typeface="Raleway Light"/>
                          <a:cs typeface="Raleway Light"/>
                          <a:sym typeface="Raleway Light"/>
                        </a:rPr>
                        <a:t>(Earths)</a:t>
                      </a:r>
                      <a:endParaRPr sz="1600">
                        <a:solidFill>
                          <a:srgbClr val="C8B280"/>
                        </a:solidFill>
                        <a:latin typeface="Raleway Light"/>
                        <a:ea typeface="Raleway Light"/>
                        <a:cs typeface="Raleway Light"/>
                        <a:sym typeface="Raleway Light"/>
                      </a:endParaRPr>
                    </a:p>
                  </a:txBody>
                  <a:tcPr marL="91425" marR="91425" marT="91425" marB="91425" anchor="b">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800">
                          <a:solidFill>
                            <a:srgbClr val="C8B280"/>
                          </a:solidFill>
                          <a:latin typeface="Raleway Light"/>
                          <a:ea typeface="Raleway Light"/>
                          <a:cs typeface="Raleway Light"/>
                          <a:sym typeface="Raleway Light"/>
                        </a:rPr>
                        <a:t>DIAMETER</a:t>
                      </a:r>
                      <a:endParaRPr sz="1800">
                        <a:solidFill>
                          <a:srgbClr val="C8B280"/>
                        </a:solidFill>
                        <a:latin typeface="Raleway Light"/>
                        <a:ea typeface="Raleway Light"/>
                        <a:cs typeface="Raleway Light"/>
                        <a:sym typeface="Raleway Light"/>
                      </a:endParaRPr>
                    </a:p>
                    <a:p>
                      <a:pPr marL="0" lvl="0" indent="0" algn="ctr" rtl="0">
                        <a:spcBef>
                          <a:spcPts val="0"/>
                        </a:spcBef>
                        <a:spcAft>
                          <a:spcPts val="0"/>
                        </a:spcAft>
                        <a:buNone/>
                      </a:pPr>
                      <a:r>
                        <a:rPr lang="en" sz="1600">
                          <a:solidFill>
                            <a:srgbClr val="C8B280"/>
                          </a:solidFill>
                          <a:latin typeface="Raleway Light"/>
                          <a:ea typeface="Raleway Light"/>
                          <a:cs typeface="Raleway Light"/>
                          <a:sym typeface="Raleway Light"/>
                        </a:rPr>
                        <a:t>(Earths)</a:t>
                      </a:r>
                      <a:endParaRPr sz="1600">
                        <a:solidFill>
                          <a:srgbClr val="C8B280"/>
                        </a:solidFill>
                        <a:latin typeface="Raleway Light"/>
                        <a:ea typeface="Raleway Light"/>
                        <a:cs typeface="Raleway Light"/>
                        <a:sym typeface="Raleway Light"/>
                      </a:endParaRPr>
                    </a:p>
                  </a:txBody>
                  <a:tcPr marL="91425" marR="91425" marT="91425" marB="91425" anchor="b">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800">
                          <a:solidFill>
                            <a:srgbClr val="C8B280"/>
                          </a:solidFill>
                          <a:latin typeface="Raleway Light"/>
                          <a:ea typeface="Raleway Light"/>
                          <a:cs typeface="Raleway Light"/>
                          <a:sym typeface="Raleway Light"/>
                        </a:rPr>
                        <a:t>GRAVITY</a:t>
                      </a:r>
                      <a:endParaRPr sz="1800">
                        <a:solidFill>
                          <a:srgbClr val="C8B280"/>
                        </a:solidFill>
                        <a:latin typeface="Raleway Light"/>
                        <a:ea typeface="Raleway Light"/>
                        <a:cs typeface="Raleway Light"/>
                        <a:sym typeface="Raleway Light"/>
                      </a:endParaRPr>
                    </a:p>
                    <a:p>
                      <a:pPr marL="0" lvl="0" indent="0" algn="ctr" rtl="0">
                        <a:spcBef>
                          <a:spcPts val="0"/>
                        </a:spcBef>
                        <a:spcAft>
                          <a:spcPts val="0"/>
                        </a:spcAft>
                        <a:buNone/>
                      </a:pPr>
                      <a:r>
                        <a:rPr lang="en" sz="1600">
                          <a:solidFill>
                            <a:srgbClr val="C8B280"/>
                          </a:solidFill>
                          <a:latin typeface="Raleway Light"/>
                          <a:ea typeface="Raleway Light"/>
                          <a:cs typeface="Raleway Light"/>
                          <a:sym typeface="Raleway Light"/>
                        </a:rPr>
                        <a:t>(Earths)</a:t>
                      </a:r>
                      <a:endParaRPr sz="1600">
                        <a:solidFill>
                          <a:srgbClr val="C8B280"/>
                        </a:solidFill>
                        <a:latin typeface="Raleway Light"/>
                        <a:ea typeface="Raleway Light"/>
                        <a:cs typeface="Raleway Light"/>
                        <a:sym typeface="Raleway Light"/>
                      </a:endParaRPr>
                    </a:p>
                  </a:txBody>
                  <a:tcPr marL="91425" marR="91425" marT="91425" marB="91425" anchor="b">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800">
                          <a:solidFill>
                            <a:srgbClr val="C8B280"/>
                          </a:solidFill>
                          <a:latin typeface="Raleway Light"/>
                          <a:ea typeface="Raleway Light"/>
                          <a:cs typeface="Raleway Light"/>
                          <a:sym typeface="Raleway Light"/>
                        </a:rPr>
                        <a:t>VOLUME</a:t>
                      </a:r>
                      <a:endParaRPr sz="1800">
                        <a:solidFill>
                          <a:srgbClr val="C8B280"/>
                        </a:solidFill>
                        <a:latin typeface="Raleway Light"/>
                        <a:ea typeface="Raleway Light"/>
                        <a:cs typeface="Raleway Light"/>
                        <a:sym typeface="Raleway Light"/>
                      </a:endParaRPr>
                    </a:p>
                    <a:p>
                      <a:pPr marL="0" lvl="0" indent="0" algn="ctr" rtl="0">
                        <a:spcBef>
                          <a:spcPts val="0"/>
                        </a:spcBef>
                        <a:spcAft>
                          <a:spcPts val="0"/>
                        </a:spcAft>
                        <a:buNone/>
                      </a:pPr>
                      <a:r>
                        <a:rPr lang="en" sz="1600">
                          <a:solidFill>
                            <a:srgbClr val="C8B280"/>
                          </a:solidFill>
                          <a:latin typeface="Raleway Light"/>
                          <a:ea typeface="Raleway Light"/>
                          <a:cs typeface="Raleway Light"/>
                          <a:sym typeface="Raleway Light"/>
                        </a:rPr>
                        <a:t>(Earths)</a:t>
                      </a:r>
                      <a:endParaRPr sz="1600">
                        <a:solidFill>
                          <a:srgbClr val="C8B280"/>
                        </a:solidFill>
                        <a:latin typeface="Raleway Light"/>
                        <a:ea typeface="Raleway Light"/>
                        <a:cs typeface="Raleway Light"/>
                        <a:sym typeface="Raleway Light"/>
                      </a:endParaRPr>
                    </a:p>
                  </a:txBody>
                  <a:tcPr marL="91425" marR="91425" marT="91425" marB="91425" anchor="b">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0"/>
                  </a:ext>
                </a:extLst>
              </a:tr>
              <a:tr h="744150">
                <a:tc>
                  <a:txBody>
                    <a:bodyPr/>
                    <a:lstStyle/>
                    <a:p>
                      <a:pPr marL="0" lvl="0" indent="0" algn="ctr" rtl="0">
                        <a:spcBef>
                          <a:spcPts val="0"/>
                        </a:spcBef>
                        <a:spcAft>
                          <a:spcPts val="0"/>
                        </a:spcAft>
                        <a:buNone/>
                      </a:pPr>
                      <a:r>
                        <a:rPr lang="en" sz="1800">
                          <a:solidFill>
                            <a:schemeClr val="dk1"/>
                          </a:solidFill>
                          <a:latin typeface="Raleway Light"/>
                          <a:ea typeface="Raleway Light"/>
                          <a:cs typeface="Raleway Light"/>
                          <a:sym typeface="Raleway Light"/>
                        </a:rPr>
                        <a:t>MARS</a:t>
                      </a:r>
                      <a:endParaRPr sz="1800">
                        <a:solidFill>
                          <a:schemeClr val="dk1"/>
                        </a:solidFill>
                        <a:latin typeface="Raleway Light"/>
                        <a:ea typeface="Raleway Light"/>
                        <a:cs typeface="Raleway Light"/>
                        <a:sym typeface="Raleway Light"/>
                      </a:endParaRPr>
                    </a:p>
                  </a:txBody>
                  <a:tcPr marL="91425" marR="81625" marT="91425" marB="91425" anchor="ctr">
                    <a:lnL w="19050" cap="flat" cmpd="sng">
                      <a:solidFill>
                        <a:schemeClr val="dk2">
                          <a:alpha val="0"/>
                        </a:scheme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100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355</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370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900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744150">
                <a:tc>
                  <a:txBody>
                    <a:bodyPr/>
                    <a:lstStyle/>
                    <a:p>
                      <a:pPr marL="0" marR="0" lvl="0" indent="0" algn="ctr" rtl="0">
                        <a:spcBef>
                          <a:spcPts val="0"/>
                        </a:spcBef>
                        <a:spcAft>
                          <a:spcPts val="0"/>
                        </a:spcAft>
                        <a:buNone/>
                      </a:pPr>
                      <a:r>
                        <a:rPr lang="en" sz="1800">
                          <a:solidFill>
                            <a:schemeClr val="dk1"/>
                          </a:solidFill>
                          <a:latin typeface="Raleway Light"/>
                          <a:ea typeface="Raleway Light"/>
                          <a:cs typeface="Raleway Light"/>
                          <a:sym typeface="Raleway Light"/>
                        </a:rPr>
                        <a:t>MERCURY</a:t>
                      </a:r>
                      <a:endParaRPr sz="1800">
                        <a:solidFill>
                          <a:schemeClr val="dk1"/>
                        </a:solidFill>
                        <a:latin typeface="Raleway Light"/>
                        <a:ea typeface="Raleway Light"/>
                        <a:cs typeface="Raleway Light"/>
                        <a:sym typeface="Raleway Light"/>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490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150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890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280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744150">
                <a:tc>
                  <a:txBody>
                    <a:bodyPr/>
                    <a:lstStyle/>
                    <a:p>
                      <a:pPr marL="0" marR="0" lvl="0" indent="0" algn="ctr" rtl="0">
                        <a:spcBef>
                          <a:spcPts val="0"/>
                        </a:spcBef>
                        <a:spcAft>
                          <a:spcPts val="0"/>
                        </a:spcAft>
                        <a:buNone/>
                      </a:pPr>
                      <a:r>
                        <a:rPr lang="en" sz="1800">
                          <a:solidFill>
                            <a:schemeClr val="dk1"/>
                          </a:solidFill>
                          <a:latin typeface="Raleway Light"/>
                          <a:ea typeface="Raleway Light"/>
                          <a:cs typeface="Raleway Light"/>
                          <a:sym typeface="Raleway Light"/>
                        </a:rPr>
                        <a:t>VENUS</a:t>
                      </a:r>
                      <a:endParaRPr sz="1800">
                        <a:solidFill>
                          <a:schemeClr val="dk1"/>
                        </a:solidFill>
                        <a:latin typeface="Raleway Light"/>
                        <a:ea typeface="Raleway Light"/>
                        <a:cs typeface="Raleway Light"/>
                        <a:sym typeface="Raleway Light"/>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1,000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260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245</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270801"/>
                          </a:solidFill>
                          <a:latin typeface="Raleway Light"/>
                          <a:ea typeface="Raleway Light"/>
                          <a:cs typeface="Raleway Light"/>
                          <a:sym typeface="Raleway Light"/>
                        </a:rPr>
                        <a:t>1,500</a:t>
                      </a:r>
                      <a:endParaRPr>
                        <a:solidFill>
                          <a:srgbClr val="27080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776" name="Google Shape;776;p46"/>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and the Same Goes for Tables</a:t>
            </a:r>
            <a:endParaRPr/>
          </a:p>
        </p:txBody>
      </p:sp>
      <p:cxnSp>
        <p:nvCxnSpPr>
          <p:cNvPr id="777" name="Google Shape;777;p46"/>
          <p:cNvCxnSpPr/>
          <p:nvPr/>
        </p:nvCxnSpPr>
        <p:spPr>
          <a:xfrm>
            <a:off x="2355400" y="2503831"/>
            <a:ext cx="6836100" cy="0"/>
          </a:xfrm>
          <a:prstGeom prst="straightConnector1">
            <a:avLst/>
          </a:prstGeom>
          <a:noFill/>
          <a:ln w="9525" cap="flat" cmpd="sng">
            <a:solidFill>
              <a:srgbClr val="C8B280"/>
            </a:solidFill>
            <a:prstDash val="solid"/>
            <a:round/>
            <a:headEnd type="none" w="med" len="med"/>
            <a:tailEnd type="none" w="med" len="med"/>
          </a:ln>
        </p:spPr>
      </p:cxnSp>
      <p:cxnSp>
        <p:nvCxnSpPr>
          <p:cNvPr id="778" name="Google Shape;778;p46"/>
          <p:cNvCxnSpPr/>
          <p:nvPr/>
        </p:nvCxnSpPr>
        <p:spPr>
          <a:xfrm>
            <a:off x="2548425" y="2553331"/>
            <a:ext cx="6709800" cy="0"/>
          </a:xfrm>
          <a:prstGeom prst="straightConnector1">
            <a:avLst/>
          </a:prstGeom>
          <a:noFill/>
          <a:ln w="9525" cap="flat" cmpd="sng">
            <a:solidFill>
              <a:srgbClr val="C8B280"/>
            </a:solidFill>
            <a:prstDash val="solid"/>
            <a:round/>
            <a:headEnd type="none" w="med" len="med"/>
            <a:tailEnd type="none" w="med" len="med"/>
          </a:ln>
        </p:spPr>
      </p:cxnSp>
      <p:cxnSp>
        <p:nvCxnSpPr>
          <p:cNvPr id="779" name="Google Shape;779;p46"/>
          <p:cNvCxnSpPr/>
          <p:nvPr/>
        </p:nvCxnSpPr>
        <p:spPr>
          <a:xfrm>
            <a:off x="2355400" y="1593875"/>
            <a:ext cx="6903000" cy="0"/>
          </a:xfrm>
          <a:prstGeom prst="straightConnector1">
            <a:avLst/>
          </a:prstGeom>
          <a:noFill/>
          <a:ln w="9525" cap="flat" cmpd="sng">
            <a:solidFill>
              <a:srgbClr val="C8B280"/>
            </a:solidFill>
            <a:prstDash val="solid"/>
            <a:round/>
            <a:headEnd type="none" w="med" len="med"/>
            <a:tailEnd type="none" w="med" len="med"/>
          </a:ln>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83"/>
        <p:cNvGrpSpPr/>
        <p:nvPr/>
      </p:nvGrpSpPr>
      <p:grpSpPr>
        <a:xfrm>
          <a:off x="0" y="0"/>
          <a:ext cx="0" cy="0"/>
          <a:chOff x="0" y="0"/>
          <a:chExt cx="0" cy="0"/>
        </a:xfrm>
      </p:grpSpPr>
      <p:sp>
        <p:nvSpPr>
          <p:cNvPr id="784" name="Google Shape;784;p47"/>
          <p:cNvSpPr txBox="1">
            <a:spLocks noGrp="1"/>
          </p:cNvSpPr>
          <p:nvPr>
            <p:ph type="title" idx="15"/>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Reviewing Concepts Is a Good Idea</a:t>
            </a:r>
            <a:endParaRPr/>
          </a:p>
        </p:txBody>
      </p:sp>
      <p:sp>
        <p:nvSpPr>
          <p:cNvPr id="785" name="Google Shape;785;p47"/>
          <p:cNvSpPr txBox="1">
            <a:spLocks noGrp="1"/>
          </p:cNvSpPr>
          <p:nvPr>
            <p:ph type="ctrTitle"/>
          </p:nvPr>
        </p:nvSpPr>
        <p:spPr>
          <a:xfrm flipH="1">
            <a:off x="2125225" y="1182288"/>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solidFill>
                  <a:schemeClr val="dk1"/>
                </a:solidFill>
              </a:rPr>
              <a:t>MERCURY</a:t>
            </a:r>
            <a:endParaRPr sz="1800">
              <a:solidFill>
                <a:schemeClr val="dk1"/>
              </a:solidFill>
            </a:endParaRPr>
          </a:p>
        </p:txBody>
      </p:sp>
      <p:sp>
        <p:nvSpPr>
          <p:cNvPr id="786" name="Google Shape;786;p47"/>
          <p:cNvSpPr txBox="1">
            <a:spLocks noGrp="1"/>
          </p:cNvSpPr>
          <p:nvPr>
            <p:ph type="subTitle" idx="1"/>
          </p:nvPr>
        </p:nvSpPr>
        <p:spPr>
          <a:xfrm flipH="1">
            <a:off x="2125301" y="1705648"/>
            <a:ext cx="21147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787" name="Google Shape;787;p47"/>
          <p:cNvSpPr txBox="1">
            <a:spLocks noGrp="1"/>
          </p:cNvSpPr>
          <p:nvPr>
            <p:ph type="ctrTitle" idx="2"/>
          </p:nvPr>
        </p:nvSpPr>
        <p:spPr>
          <a:xfrm flipH="1">
            <a:off x="2125301" y="2418282"/>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solidFill>
                  <a:schemeClr val="dk1"/>
                </a:solidFill>
              </a:rPr>
              <a:t>VENUS</a:t>
            </a:r>
            <a:endParaRPr sz="1800">
              <a:solidFill>
                <a:schemeClr val="dk1"/>
              </a:solidFill>
            </a:endParaRPr>
          </a:p>
        </p:txBody>
      </p:sp>
      <p:sp>
        <p:nvSpPr>
          <p:cNvPr id="788" name="Google Shape;788;p47"/>
          <p:cNvSpPr txBox="1">
            <a:spLocks noGrp="1"/>
          </p:cNvSpPr>
          <p:nvPr>
            <p:ph type="subTitle" idx="3"/>
          </p:nvPr>
        </p:nvSpPr>
        <p:spPr>
          <a:xfrm flipH="1">
            <a:off x="2125301" y="2912744"/>
            <a:ext cx="21147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but it’s quite hot</a:t>
            </a:r>
            <a:endParaRPr/>
          </a:p>
        </p:txBody>
      </p:sp>
      <p:sp>
        <p:nvSpPr>
          <p:cNvPr id="789" name="Google Shape;789;p47"/>
          <p:cNvSpPr txBox="1">
            <a:spLocks noGrp="1"/>
          </p:cNvSpPr>
          <p:nvPr>
            <p:ph type="ctrTitle" idx="4"/>
          </p:nvPr>
        </p:nvSpPr>
        <p:spPr>
          <a:xfrm flipH="1">
            <a:off x="5385632" y="1182290"/>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solidFill>
                  <a:schemeClr val="dk1"/>
                </a:solidFill>
              </a:rPr>
              <a:t>MARS</a:t>
            </a:r>
            <a:endParaRPr sz="1800">
              <a:solidFill>
                <a:schemeClr val="dk1"/>
              </a:solidFill>
            </a:endParaRPr>
          </a:p>
        </p:txBody>
      </p:sp>
      <p:sp>
        <p:nvSpPr>
          <p:cNvPr id="790" name="Google Shape;790;p47"/>
          <p:cNvSpPr txBox="1">
            <a:spLocks noGrp="1"/>
          </p:cNvSpPr>
          <p:nvPr>
            <p:ph type="subTitle" idx="5"/>
          </p:nvPr>
        </p:nvSpPr>
        <p:spPr>
          <a:xfrm flipH="1">
            <a:off x="5385632" y="1705648"/>
            <a:ext cx="21147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791" name="Google Shape;791;p47"/>
          <p:cNvSpPr txBox="1">
            <a:spLocks noGrp="1"/>
          </p:cNvSpPr>
          <p:nvPr>
            <p:ph type="ctrTitle" idx="6"/>
          </p:nvPr>
        </p:nvSpPr>
        <p:spPr>
          <a:xfrm flipH="1">
            <a:off x="2125301" y="3599400"/>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solidFill>
                  <a:schemeClr val="dk1"/>
                </a:solidFill>
              </a:rPr>
              <a:t>JUPITER</a:t>
            </a:r>
            <a:endParaRPr sz="1800">
              <a:solidFill>
                <a:schemeClr val="dk1"/>
              </a:solidFill>
            </a:endParaRPr>
          </a:p>
        </p:txBody>
      </p:sp>
      <p:sp>
        <p:nvSpPr>
          <p:cNvPr id="792" name="Google Shape;792;p47"/>
          <p:cNvSpPr txBox="1">
            <a:spLocks noGrp="1"/>
          </p:cNvSpPr>
          <p:nvPr>
            <p:ph type="subTitle" idx="7"/>
          </p:nvPr>
        </p:nvSpPr>
        <p:spPr>
          <a:xfrm flipH="1">
            <a:off x="2125301" y="4114684"/>
            <a:ext cx="21147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our Solar System</a:t>
            </a:r>
            <a:endParaRPr/>
          </a:p>
        </p:txBody>
      </p:sp>
      <p:sp>
        <p:nvSpPr>
          <p:cNvPr id="793" name="Google Shape;793;p47"/>
          <p:cNvSpPr txBox="1">
            <a:spLocks noGrp="1"/>
          </p:cNvSpPr>
          <p:nvPr>
            <p:ph type="ctrTitle" idx="8"/>
          </p:nvPr>
        </p:nvSpPr>
        <p:spPr>
          <a:xfrm flipH="1">
            <a:off x="5385632" y="2418282"/>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solidFill>
                  <a:schemeClr val="dk1"/>
                </a:solidFill>
              </a:rPr>
              <a:t>SATURN</a:t>
            </a:r>
            <a:endParaRPr sz="1800">
              <a:solidFill>
                <a:schemeClr val="dk1"/>
              </a:solidFill>
            </a:endParaRPr>
          </a:p>
        </p:txBody>
      </p:sp>
      <p:sp>
        <p:nvSpPr>
          <p:cNvPr id="794" name="Google Shape;794;p47"/>
          <p:cNvSpPr txBox="1">
            <a:spLocks noGrp="1"/>
          </p:cNvSpPr>
          <p:nvPr>
            <p:ph type="subTitle" idx="9"/>
          </p:nvPr>
        </p:nvSpPr>
        <p:spPr>
          <a:xfrm flipH="1">
            <a:off x="5385632" y="2912744"/>
            <a:ext cx="21147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the ringed one and a gas giant</a:t>
            </a:r>
            <a:endParaRPr/>
          </a:p>
        </p:txBody>
      </p:sp>
      <p:sp>
        <p:nvSpPr>
          <p:cNvPr id="795" name="Google Shape;795;p47"/>
          <p:cNvSpPr txBox="1">
            <a:spLocks noGrp="1"/>
          </p:cNvSpPr>
          <p:nvPr>
            <p:ph type="ctrTitle" idx="13"/>
          </p:nvPr>
        </p:nvSpPr>
        <p:spPr>
          <a:xfrm flipH="1">
            <a:off x="5385624" y="3599413"/>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solidFill>
                  <a:schemeClr val="dk1"/>
                </a:solidFill>
              </a:rPr>
              <a:t>NEPTUNE</a:t>
            </a:r>
            <a:endParaRPr sz="1800">
              <a:solidFill>
                <a:schemeClr val="dk1"/>
              </a:solidFill>
            </a:endParaRPr>
          </a:p>
        </p:txBody>
      </p:sp>
      <p:sp>
        <p:nvSpPr>
          <p:cNvPr id="796" name="Google Shape;796;p47"/>
          <p:cNvSpPr txBox="1">
            <a:spLocks noGrp="1"/>
          </p:cNvSpPr>
          <p:nvPr>
            <p:ph type="subTitle" idx="14"/>
          </p:nvPr>
        </p:nvSpPr>
        <p:spPr>
          <a:xfrm flipH="1">
            <a:off x="5385632" y="4114684"/>
            <a:ext cx="21147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cxnSp>
        <p:nvCxnSpPr>
          <p:cNvPr id="797" name="Google Shape;797;p47"/>
          <p:cNvCxnSpPr/>
          <p:nvPr/>
        </p:nvCxnSpPr>
        <p:spPr>
          <a:xfrm rot="10800000">
            <a:off x="1590600" y="1708056"/>
            <a:ext cx="1990800" cy="0"/>
          </a:xfrm>
          <a:prstGeom prst="straightConnector1">
            <a:avLst/>
          </a:prstGeom>
          <a:noFill/>
          <a:ln w="9525" cap="flat" cmpd="sng">
            <a:solidFill>
              <a:schemeClr val="accent1"/>
            </a:solidFill>
            <a:prstDash val="solid"/>
            <a:round/>
            <a:headEnd type="none" w="med" len="med"/>
            <a:tailEnd type="none" w="med" len="med"/>
          </a:ln>
        </p:spPr>
      </p:cxnSp>
      <p:cxnSp>
        <p:nvCxnSpPr>
          <p:cNvPr id="798" name="Google Shape;798;p47"/>
          <p:cNvCxnSpPr/>
          <p:nvPr/>
        </p:nvCxnSpPr>
        <p:spPr>
          <a:xfrm rot="10800000">
            <a:off x="1590600" y="1791956"/>
            <a:ext cx="504900" cy="0"/>
          </a:xfrm>
          <a:prstGeom prst="straightConnector1">
            <a:avLst/>
          </a:prstGeom>
          <a:noFill/>
          <a:ln w="9525" cap="flat" cmpd="sng">
            <a:solidFill>
              <a:schemeClr val="accent1"/>
            </a:solidFill>
            <a:prstDash val="solid"/>
            <a:round/>
            <a:headEnd type="none" w="med" len="med"/>
            <a:tailEnd type="none" w="med" len="med"/>
          </a:ln>
        </p:spPr>
      </p:cxnSp>
      <p:cxnSp>
        <p:nvCxnSpPr>
          <p:cNvPr id="799" name="Google Shape;799;p47"/>
          <p:cNvCxnSpPr/>
          <p:nvPr/>
        </p:nvCxnSpPr>
        <p:spPr>
          <a:xfrm rot="10800000">
            <a:off x="1590600" y="2915831"/>
            <a:ext cx="1990800" cy="0"/>
          </a:xfrm>
          <a:prstGeom prst="straightConnector1">
            <a:avLst/>
          </a:prstGeom>
          <a:noFill/>
          <a:ln w="9525" cap="flat" cmpd="sng">
            <a:solidFill>
              <a:schemeClr val="accent1"/>
            </a:solidFill>
            <a:prstDash val="solid"/>
            <a:round/>
            <a:headEnd type="none" w="med" len="med"/>
            <a:tailEnd type="none" w="med" len="med"/>
          </a:ln>
        </p:spPr>
      </p:cxnSp>
      <p:cxnSp>
        <p:nvCxnSpPr>
          <p:cNvPr id="800" name="Google Shape;800;p47"/>
          <p:cNvCxnSpPr/>
          <p:nvPr/>
        </p:nvCxnSpPr>
        <p:spPr>
          <a:xfrm rot="10800000">
            <a:off x="1590600" y="2999731"/>
            <a:ext cx="504900" cy="0"/>
          </a:xfrm>
          <a:prstGeom prst="straightConnector1">
            <a:avLst/>
          </a:prstGeom>
          <a:noFill/>
          <a:ln w="9525" cap="flat" cmpd="sng">
            <a:solidFill>
              <a:schemeClr val="accent1"/>
            </a:solidFill>
            <a:prstDash val="solid"/>
            <a:round/>
            <a:headEnd type="none" w="med" len="med"/>
            <a:tailEnd type="none" w="med" len="med"/>
          </a:ln>
        </p:spPr>
      </p:cxnSp>
      <p:cxnSp>
        <p:nvCxnSpPr>
          <p:cNvPr id="801" name="Google Shape;801;p47"/>
          <p:cNvCxnSpPr/>
          <p:nvPr/>
        </p:nvCxnSpPr>
        <p:spPr>
          <a:xfrm rot="10800000">
            <a:off x="1590600" y="4123606"/>
            <a:ext cx="1990800" cy="0"/>
          </a:xfrm>
          <a:prstGeom prst="straightConnector1">
            <a:avLst/>
          </a:prstGeom>
          <a:noFill/>
          <a:ln w="9525" cap="flat" cmpd="sng">
            <a:solidFill>
              <a:schemeClr val="accent1"/>
            </a:solidFill>
            <a:prstDash val="solid"/>
            <a:round/>
            <a:headEnd type="none" w="med" len="med"/>
            <a:tailEnd type="none" w="med" len="med"/>
          </a:ln>
        </p:spPr>
      </p:cxnSp>
      <p:cxnSp>
        <p:nvCxnSpPr>
          <p:cNvPr id="802" name="Google Shape;802;p47"/>
          <p:cNvCxnSpPr/>
          <p:nvPr/>
        </p:nvCxnSpPr>
        <p:spPr>
          <a:xfrm rot="10800000">
            <a:off x="1590600" y="4207506"/>
            <a:ext cx="504900" cy="0"/>
          </a:xfrm>
          <a:prstGeom prst="straightConnector1">
            <a:avLst/>
          </a:prstGeom>
          <a:noFill/>
          <a:ln w="9525" cap="flat" cmpd="sng">
            <a:solidFill>
              <a:schemeClr val="accent1"/>
            </a:solidFill>
            <a:prstDash val="solid"/>
            <a:round/>
            <a:headEnd type="none" w="med" len="med"/>
            <a:tailEnd type="none" w="med" len="med"/>
          </a:ln>
        </p:spPr>
      </p:cxnSp>
      <p:cxnSp>
        <p:nvCxnSpPr>
          <p:cNvPr id="803" name="Google Shape;803;p47"/>
          <p:cNvCxnSpPr/>
          <p:nvPr/>
        </p:nvCxnSpPr>
        <p:spPr>
          <a:xfrm rot="10800000">
            <a:off x="4857675" y="1708056"/>
            <a:ext cx="1990800" cy="0"/>
          </a:xfrm>
          <a:prstGeom prst="straightConnector1">
            <a:avLst/>
          </a:prstGeom>
          <a:noFill/>
          <a:ln w="9525" cap="flat" cmpd="sng">
            <a:solidFill>
              <a:schemeClr val="accent1"/>
            </a:solidFill>
            <a:prstDash val="solid"/>
            <a:round/>
            <a:headEnd type="none" w="med" len="med"/>
            <a:tailEnd type="none" w="med" len="med"/>
          </a:ln>
        </p:spPr>
      </p:cxnSp>
      <p:cxnSp>
        <p:nvCxnSpPr>
          <p:cNvPr id="804" name="Google Shape;804;p47"/>
          <p:cNvCxnSpPr/>
          <p:nvPr/>
        </p:nvCxnSpPr>
        <p:spPr>
          <a:xfrm rot="10800000">
            <a:off x="4857675" y="1791956"/>
            <a:ext cx="504900" cy="0"/>
          </a:xfrm>
          <a:prstGeom prst="straightConnector1">
            <a:avLst/>
          </a:prstGeom>
          <a:noFill/>
          <a:ln w="9525" cap="flat" cmpd="sng">
            <a:solidFill>
              <a:schemeClr val="accent1"/>
            </a:solidFill>
            <a:prstDash val="solid"/>
            <a:round/>
            <a:headEnd type="none" w="med" len="med"/>
            <a:tailEnd type="none" w="med" len="med"/>
          </a:ln>
        </p:spPr>
      </p:cxnSp>
      <p:cxnSp>
        <p:nvCxnSpPr>
          <p:cNvPr id="805" name="Google Shape;805;p47"/>
          <p:cNvCxnSpPr/>
          <p:nvPr/>
        </p:nvCxnSpPr>
        <p:spPr>
          <a:xfrm rot="10800000">
            <a:off x="4857675" y="2915831"/>
            <a:ext cx="1990800" cy="0"/>
          </a:xfrm>
          <a:prstGeom prst="straightConnector1">
            <a:avLst/>
          </a:prstGeom>
          <a:noFill/>
          <a:ln w="9525" cap="flat" cmpd="sng">
            <a:solidFill>
              <a:schemeClr val="accent1"/>
            </a:solidFill>
            <a:prstDash val="solid"/>
            <a:round/>
            <a:headEnd type="none" w="med" len="med"/>
            <a:tailEnd type="none" w="med" len="med"/>
          </a:ln>
        </p:spPr>
      </p:cxnSp>
      <p:cxnSp>
        <p:nvCxnSpPr>
          <p:cNvPr id="806" name="Google Shape;806;p47"/>
          <p:cNvCxnSpPr/>
          <p:nvPr/>
        </p:nvCxnSpPr>
        <p:spPr>
          <a:xfrm rot="10800000">
            <a:off x="4857675" y="2999731"/>
            <a:ext cx="504900" cy="0"/>
          </a:xfrm>
          <a:prstGeom prst="straightConnector1">
            <a:avLst/>
          </a:prstGeom>
          <a:noFill/>
          <a:ln w="9525" cap="flat" cmpd="sng">
            <a:solidFill>
              <a:schemeClr val="accent1"/>
            </a:solidFill>
            <a:prstDash val="solid"/>
            <a:round/>
            <a:headEnd type="none" w="med" len="med"/>
            <a:tailEnd type="none" w="med" len="med"/>
          </a:ln>
        </p:spPr>
      </p:cxnSp>
      <p:cxnSp>
        <p:nvCxnSpPr>
          <p:cNvPr id="807" name="Google Shape;807;p47"/>
          <p:cNvCxnSpPr/>
          <p:nvPr/>
        </p:nvCxnSpPr>
        <p:spPr>
          <a:xfrm rot="10800000">
            <a:off x="4857675" y="4123606"/>
            <a:ext cx="1990800" cy="0"/>
          </a:xfrm>
          <a:prstGeom prst="straightConnector1">
            <a:avLst/>
          </a:prstGeom>
          <a:noFill/>
          <a:ln w="9525" cap="flat" cmpd="sng">
            <a:solidFill>
              <a:schemeClr val="accent1"/>
            </a:solidFill>
            <a:prstDash val="solid"/>
            <a:round/>
            <a:headEnd type="none" w="med" len="med"/>
            <a:tailEnd type="none" w="med" len="med"/>
          </a:ln>
        </p:spPr>
      </p:cxnSp>
      <p:cxnSp>
        <p:nvCxnSpPr>
          <p:cNvPr id="808" name="Google Shape;808;p47"/>
          <p:cNvCxnSpPr/>
          <p:nvPr/>
        </p:nvCxnSpPr>
        <p:spPr>
          <a:xfrm rot="10800000">
            <a:off x="4857675" y="4207506"/>
            <a:ext cx="504900" cy="0"/>
          </a:xfrm>
          <a:prstGeom prst="straightConnector1">
            <a:avLst/>
          </a:prstGeom>
          <a:noFill/>
          <a:ln w="9525" cap="flat" cmpd="sng">
            <a:solidFill>
              <a:schemeClr val="accent1"/>
            </a:solidFill>
            <a:prstDash val="solid"/>
            <a:round/>
            <a:headEnd type="none" w="med" len="med"/>
            <a:tailEnd type="none" w="med" len="med"/>
          </a:ln>
        </p:spPr>
      </p:cxnSp>
      <p:grpSp>
        <p:nvGrpSpPr>
          <p:cNvPr id="809" name="Google Shape;809;p47"/>
          <p:cNvGrpSpPr/>
          <p:nvPr/>
        </p:nvGrpSpPr>
        <p:grpSpPr>
          <a:xfrm>
            <a:off x="1603890" y="1248207"/>
            <a:ext cx="326450" cy="368725"/>
            <a:chOff x="2137075" y="2633700"/>
            <a:chExt cx="326450" cy="368725"/>
          </a:xfrm>
        </p:grpSpPr>
        <p:sp>
          <p:nvSpPr>
            <p:cNvPr id="810" name="Google Shape;810;p47"/>
            <p:cNvSpPr/>
            <p:nvPr/>
          </p:nvSpPr>
          <p:spPr>
            <a:xfrm>
              <a:off x="2137075" y="2633700"/>
              <a:ext cx="326450" cy="368725"/>
            </a:xfrm>
            <a:custGeom>
              <a:avLst/>
              <a:gdLst/>
              <a:ahLst/>
              <a:cxnLst/>
              <a:rect l="l" t="t" r="r" b="b"/>
              <a:pathLst>
                <a:path w="13058" h="14749" extrusionOk="0">
                  <a:moveTo>
                    <a:pt x="224" y="1"/>
                  </a:moveTo>
                  <a:cubicBezTo>
                    <a:pt x="102" y="1"/>
                    <a:pt x="5" y="99"/>
                    <a:pt x="5" y="220"/>
                  </a:cubicBezTo>
                  <a:lnTo>
                    <a:pt x="5" y="11938"/>
                  </a:lnTo>
                  <a:cubicBezTo>
                    <a:pt x="8" y="12057"/>
                    <a:pt x="105" y="12150"/>
                    <a:pt x="224" y="12150"/>
                  </a:cubicBezTo>
                  <a:cubicBezTo>
                    <a:pt x="343" y="12150"/>
                    <a:pt x="439" y="12057"/>
                    <a:pt x="443" y="11938"/>
                  </a:cubicBezTo>
                  <a:lnTo>
                    <a:pt x="443" y="438"/>
                  </a:lnTo>
                  <a:lnTo>
                    <a:pt x="9997" y="438"/>
                  </a:lnTo>
                  <a:cubicBezTo>
                    <a:pt x="10606" y="440"/>
                    <a:pt x="11102" y="934"/>
                    <a:pt x="11103" y="1544"/>
                  </a:cubicBezTo>
                  <a:lnTo>
                    <a:pt x="11103" y="4169"/>
                  </a:lnTo>
                  <a:cubicBezTo>
                    <a:pt x="11099" y="4293"/>
                    <a:pt x="11199" y="4396"/>
                    <a:pt x="11322" y="4396"/>
                  </a:cubicBezTo>
                  <a:cubicBezTo>
                    <a:pt x="11445" y="4396"/>
                    <a:pt x="11544" y="4293"/>
                    <a:pt x="11541" y="4169"/>
                  </a:cubicBezTo>
                  <a:lnTo>
                    <a:pt x="11541" y="1544"/>
                  </a:lnTo>
                  <a:cubicBezTo>
                    <a:pt x="11541" y="1127"/>
                    <a:pt x="11372" y="729"/>
                    <a:pt x="11072" y="438"/>
                  </a:cubicBezTo>
                  <a:lnTo>
                    <a:pt x="11514" y="438"/>
                  </a:lnTo>
                  <a:cubicBezTo>
                    <a:pt x="12125" y="440"/>
                    <a:pt x="12620" y="935"/>
                    <a:pt x="12620" y="1544"/>
                  </a:cubicBezTo>
                  <a:lnTo>
                    <a:pt x="12620" y="13203"/>
                  </a:lnTo>
                  <a:cubicBezTo>
                    <a:pt x="12620" y="13814"/>
                    <a:pt x="12125" y="14310"/>
                    <a:pt x="11514" y="14310"/>
                  </a:cubicBezTo>
                  <a:lnTo>
                    <a:pt x="11072" y="14310"/>
                  </a:lnTo>
                  <a:cubicBezTo>
                    <a:pt x="11372" y="14021"/>
                    <a:pt x="11541" y="13621"/>
                    <a:pt x="11541" y="13203"/>
                  </a:cubicBezTo>
                  <a:lnTo>
                    <a:pt x="11541" y="5046"/>
                  </a:lnTo>
                  <a:cubicBezTo>
                    <a:pt x="11538" y="4927"/>
                    <a:pt x="11441" y="4833"/>
                    <a:pt x="11322" y="4833"/>
                  </a:cubicBezTo>
                  <a:cubicBezTo>
                    <a:pt x="11203" y="4833"/>
                    <a:pt x="11106" y="4927"/>
                    <a:pt x="11103" y="5046"/>
                  </a:cubicBezTo>
                  <a:lnTo>
                    <a:pt x="11103" y="13203"/>
                  </a:lnTo>
                  <a:cubicBezTo>
                    <a:pt x="11102" y="13814"/>
                    <a:pt x="10606" y="14310"/>
                    <a:pt x="9997" y="14310"/>
                  </a:cubicBezTo>
                  <a:lnTo>
                    <a:pt x="443" y="14310"/>
                  </a:lnTo>
                  <a:lnTo>
                    <a:pt x="443" y="12814"/>
                  </a:lnTo>
                  <a:cubicBezTo>
                    <a:pt x="446" y="12691"/>
                    <a:pt x="347" y="12588"/>
                    <a:pt x="224" y="12588"/>
                  </a:cubicBezTo>
                  <a:cubicBezTo>
                    <a:pt x="100" y="12588"/>
                    <a:pt x="0" y="12691"/>
                    <a:pt x="5" y="12814"/>
                  </a:cubicBezTo>
                  <a:lnTo>
                    <a:pt x="5" y="14530"/>
                  </a:lnTo>
                  <a:cubicBezTo>
                    <a:pt x="5" y="14650"/>
                    <a:pt x="102" y="14749"/>
                    <a:pt x="224" y="14749"/>
                  </a:cubicBezTo>
                  <a:lnTo>
                    <a:pt x="11514" y="14749"/>
                  </a:lnTo>
                  <a:cubicBezTo>
                    <a:pt x="12367" y="14747"/>
                    <a:pt x="13058" y="14056"/>
                    <a:pt x="13058" y="13203"/>
                  </a:cubicBezTo>
                  <a:lnTo>
                    <a:pt x="13058" y="1544"/>
                  </a:lnTo>
                  <a:cubicBezTo>
                    <a:pt x="13058" y="693"/>
                    <a:pt x="12367" y="2"/>
                    <a:pt x="115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7"/>
            <p:cNvSpPr/>
            <p:nvPr/>
          </p:nvSpPr>
          <p:spPr>
            <a:xfrm>
              <a:off x="2204650" y="2711275"/>
              <a:ext cx="36900" cy="49250"/>
            </a:xfrm>
            <a:custGeom>
              <a:avLst/>
              <a:gdLst/>
              <a:ahLst/>
              <a:cxnLst/>
              <a:rect l="l" t="t" r="r" b="b"/>
              <a:pathLst>
                <a:path w="1476" h="1970" extrusionOk="0">
                  <a:moveTo>
                    <a:pt x="179" y="1"/>
                  </a:moveTo>
                  <a:cubicBezTo>
                    <a:pt x="72" y="1"/>
                    <a:pt x="0" y="71"/>
                    <a:pt x="0" y="177"/>
                  </a:cubicBezTo>
                  <a:lnTo>
                    <a:pt x="0" y="1821"/>
                  </a:lnTo>
                  <a:cubicBezTo>
                    <a:pt x="0" y="1907"/>
                    <a:pt x="75" y="1969"/>
                    <a:pt x="179" y="1969"/>
                  </a:cubicBezTo>
                  <a:cubicBezTo>
                    <a:pt x="282" y="1969"/>
                    <a:pt x="357" y="1907"/>
                    <a:pt x="357" y="1821"/>
                  </a:cubicBezTo>
                  <a:lnTo>
                    <a:pt x="357" y="802"/>
                  </a:lnTo>
                  <a:lnTo>
                    <a:pt x="593" y="1255"/>
                  </a:lnTo>
                  <a:cubicBezTo>
                    <a:pt x="625" y="1316"/>
                    <a:pt x="677" y="1351"/>
                    <a:pt x="735" y="1351"/>
                  </a:cubicBezTo>
                  <a:cubicBezTo>
                    <a:pt x="771" y="1351"/>
                    <a:pt x="836" y="1338"/>
                    <a:pt x="882" y="1255"/>
                  </a:cubicBezTo>
                  <a:lnTo>
                    <a:pt x="1119" y="805"/>
                  </a:lnTo>
                  <a:lnTo>
                    <a:pt x="1119" y="1821"/>
                  </a:lnTo>
                  <a:cubicBezTo>
                    <a:pt x="1119" y="1907"/>
                    <a:pt x="1194" y="1969"/>
                    <a:pt x="1297" y="1969"/>
                  </a:cubicBezTo>
                  <a:cubicBezTo>
                    <a:pt x="1400" y="1969"/>
                    <a:pt x="1475" y="1907"/>
                    <a:pt x="1475" y="1821"/>
                  </a:cubicBezTo>
                  <a:lnTo>
                    <a:pt x="1475" y="177"/>
                  </a:lnTo>
                  <a:cubicBezTo>
                    <a:pt x="1475" y="71"/>
                    <a:pt x="1404" y="1"/>
                    <a:pt x="1297" y="1"/>
                  </a:cubicBezTo>
                  <a:cubicBezTo>
                    <a:pt x="1175" y="1"/>
                    <a:pt x="1111" y="87"/>
                    <a:pt x="1066" y="173"/>
                  </a:cubicBezTo>
                  <a:lnTo>
                    <a:pt x="736" y="799"/>
                  </a:lnTo>
                  <a:lnTo>
                    <a:pt x="410" y="173"/>
                  </a:lnTo>
                  <a:cubicBezTo>
                    <a:pt x="369" y="93"/>
                    <a:pt x="307"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7"/>
            <p:cNvSpPr/>
            <p:nvPr/>
          </p:nvSpPr>
          <p:spPr>
            <a:xfrm>
              <a:off x="2251725" y="2711275"/>
              <a:ext cx="30025" cy="49200"/>
            </a:xfrm>
            <a:custGeom>
              <a:avLst/>
              <a:gdLst/>
              <a:ahLst/>
              <a:cxnLst/>
              <a:rect l="l" t="t" r="r" b="b"/>
              <a:pathLst>
                <a:path w="1201" h="1968" extrusionOk="0">
                  <a:moveTo>
                    <a:pt x="167" y="1"/>
                  </a:moveTo>
                  <a:cubicBezTo>
                    <a:pt x="72" y="1"/>
                    <a:pt x="0" y="65"/>
                    <a:pt x="0" y="149"/>
                  </a:cubicBezTo>
                  <a:lnTo>
                    <a:pt x="0" y="1821"/>
                  </a:lnTo>
                  <a:cubicBezTo>
                    <a:pt x="0" y="1905"/>
                    <a:pt x="72" y="1968"/>
                    <a:pt x="167" y="1968"/>
                  </a:cubicBezTo>
                  <a:lnTo>
                    <a:pt x="1055" y="1968"/>
                  </a:lnTo>
                  <a:cubicBezTo>
                    <a:pt x="1139" y="1968"/>
                    <a:pt x="1200" y="1899"/>
                    <a:pt x="1200" y="1804"/>
                  </a:cubicBezTo>
                  <a:cubicBezTo>
                    <a:pt x="1200" y="1707"/>
                    <a:pt x="1138" y="1634"/>
                    <a:pt x="1055" y="1634"/>
                  </a:cubicBezTo>
                  <a:lnTo>
                    <a:pt x="355" y="1634"/>
                  </a:lnTo>
                  <a:lnTo>
                    <a:pt x="355" y="1144"/>
                  </a:lnTo>
                  <a:lnTo>
                    <a:pt x="671" y="1144"/>
                  </a:lnTo>
                  <a:cubicBezTo>
                    <a:pt x="753" y="1144"/>
                    <a:pt x="816" y="1076"/>
                    <a:pt x="816" y="987"/>
                  </a:cubicBezTo>
                  <a:cubicBezTo>
                    <a:pt x="816" y="893"/>
                    <a:pt x="753" y="823"/>
                    <a:pt x="671" y="823"/>
                  </a:cubicBezTo>
                  <a:lnTo>
                    <a:pt x="355" y="823"/>
                  </a:lnTo>
                  <a:lnTo>
                    <a:pt x="355" y="337"/>
                  </a:lnTo>
                  <a:lnTo>
                    <a:pt x="1055" y="337"/>
                  </a:lnTo>
                  <a:cubicBezTo>
                    <a:pt x="1138" y="337"/>
                    <a:pt x="1200" y="263"/>
                    <a:pt x="1200" y="166"/>
                  </a:cubicBezTo>
                  <a:cubicBezTo>
                    <a:pt x="1200" y="70"/>
                    <a:pt x="1139" y="1"/>
                    <a:pt x="1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7"/>
            <p:cNvSpPr/>
            <p:nvPr/>
          </p:nvSpPr>
          <p:spPr>
            <a:xfrm>
              <a:off x="2288675" y="2711275"/>
              <a:ext cx="31000" cy="49200"/>
            </a:xfrm>
            <a:custGeom>
              <a:avLst/>
              <a:gdLst/>
              <a:ahLst/>
              <a:cxnLst/>
              <a:rect l="l" t="t" r="r" b="b"/>
              <a:pathLst>
                <a:path w="1240" h="1968" extrusionOk="0">
                  <a:moveTo>
                    <a:pt x="178" y="1"/>
                  </a:moveTo>
                  <a:cubicBezTo>
                    <a:pt x="55" y="1"/>
                    <a:pt x="0" y="74"/>
                    <a:pt x="0" y="146"/>
                  </a:cubicBezTo>
                  <a:lnTo>
                    <a:pt x="0" y="1821"/>
                  </a:lnTo>
                  <a:cubicBezTo>
                    <a:pt x="2" y="1907"/>
                    <a:pt x="77" y="1968"/>
                    <a:pt x="180" y="1968"/>
                  </a:cubicBezTo>
                  <a:cubicBezTo>
                    <a:pt x="283" y="1968"/>
                    <a:pt x="357" y="1907"/>
                    <a:pt x="357" y="1821"/>
                  </a:cubicBezTo>
                  <a:lnTo>
                    <a:pt x="357" y="848"/>
                  </a:lnTo>
                  <a:lnTo>
                    <a:pt x="867" y="1834"/>
                  </a:lnTo>
                  <a:lnTo>
                    <a:pt x="867" y="1835"/>
                  </a:lnTo>
                  <a:cubicBezTo>
                    <a:pt x="914" y="1921"/>
                    <a:pt x="985" y="1968"/>
                    <a:pt x="1063" y="1968"/>
                  </a:cubicBezTo>
                  <a:cubicBezTo>
                    <a:pt x="1166" y="1968"/>
                    <a:pt x="1239" y="1907"/>
                    <a:pt x="1239" y="1821"/>
                  </a:cubicBezTo>
                  <a:lnTo>
                    <a:pt x="1239" y="146"/>
                  </a:lnTo>
                  <a:cubicBezTo>
                    <a:pt x="1239" y="60"/>
                    <a:pt x="1167" y="1"/>
                    <a:pt x="1063" y="1"/>
                  </a:cubicBezTo>
                  <a:cubicBezTo>
                    <a:pt x="958" y="1"/>
                    <a:pt x="885" y="60"/>
                    <a:pt x="885" y="146"/>
                  </a:cubicBezTo>
                  <a:lnTo>
                    <a:pt x="885" y="1116"/>
                  </a:lnTo>
                  <a:lnTo>
                    <a:pt x="402" y="173"/>
                  </a:lnTo>
                  <a:cubicBezTo>
                    <a:pt x="357" y="84"/>
                    <a:pt x="29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7"/>
            <p:cNvSpPr/>
            <p:nvPr/>
          </p:nvSpPr>
          <p:spPr>
            <a:xfrm>
              <a:off x="2329675" y="2711275"/>
              <a:ext cx="30925" cy="49600"/>
            </a:xfrm>
            <a:custGeom>
              <a:avLst/>
              <a:gdLst/>
              <a:ahLst/>
              <a:cxnLst/>
              <a:rect l="l" t="t" r="r" b="b"/>
              <a:pathLst>
                <a:path w="1237" h="1984" extrusionOk="0">
                  <a:moveTo>
                    <a:pt x="179" y="1"/>
                  </a:moveTo>
                  <a:cubicBezTo>
                    <a:pt x="74" y="1"/>
                    <a:pt x="1" y="60"/>
                    <a:pt x="1" y="146"/>
                  </a:cubicBezTo>
                  <a:lnTo>
                    <a:pt x="1" y="1368"/>
                  </a:lnTo>
                  <a:cubicBezTo>
                    <a:pt x="1" y="1760"/>
                    <a:pt x="226" y="1984"/>
                    <a:pt x="618" y="1984"/>
                  </a:cubicBezTo>
                  <a:cubicBezTo>
                    <a:pt x="1009" y="1984"/>
                    <a:pt x="1237" y="1760"/>
                    <a:pt x="1237" y="1368"/>
                  </a:cubicBezTo>
                  <a:lnTo>
                    <a:pt x="1237" y="148"/>
                  </a:lnTo>
                  <a:cubicBezTo>
                    <a:pt x="1237" y="63"/>
                    <a:pt x="1162" y="2"/>
                    <a:pt x="1059" y="2"/>
                  </a:cubicBezTo>
                  <a:cubicBezTo>
                    <a:pt x="956" y="2"/>
                    <a:pt x="881" y="62"/>
                    <a:pt x="881" y="148"/>
                  </a:cubicBezTo>
                  <a:lnTo>
                    <a:pt x="881" y="1368"/>
                  </a:lnTo>
                  <a:cubicBezTo>
                    <a:pt x="881" y="1560"/>
                    <a:pt x="798" y="1649"/>
                    <a:pt x="618" y="1649"/>
                  </a:cubicBezTo>
                  <a:cubicBezTo>
                    <a:pt x="438" y="1649"/>
                    <a:pt x="357" y="1560"/>
                    <a:pt x="357" y="1368"/>
                  </a:cubicBezTo>
                  <a:lnTo>
                    <a:pt x="357" y="148"/>
                  </a:lnTo>
                  <a:cubicBezTo>
                    <a:pt x="357" y="60"/>
                    <a:pt x="284"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7"/>
            <p:cNvSpPr/>
            <p:nvPr/>
          </p:nvSpPr>
          <p:spPr>
            <a:xfrm>
              <a:off x="2211675" y="2789425"/>
              <a:ext cx="155800" cy="175925"/>
            </a:xfrm>
            <a:custGeom>
              <a:avLst/>
              <a:gdLst/>
              <a:ahLst/>
              <a:cxnLst/>
              <a:rect l="l" t="t" r="r" b="b"/>
              <a:pathLst>
                <a:path w="6232" h="7037" extrusionOk="0">
                  <a:moveTo>
                    <a:pt x="3116" y="457"/>
                  </a:moveTo>
                  <a:cubicBezTo>
                    <a:pt x="3901" y="803"/>
                    <a:pt x="4182" y="1279"/>
                    <a:pt x="4182" y="2234"/>
                  </a:cubicBezTo>
                  <a:cubicBezTo>
                    <a:pt x="4182" y="2366"/>
                    <a:pt x="4290" y="2454"/>
                    <a:pt x="4403" y="2454"/>
                  </a:cubicBezTo>
                  <a:cubicBezTo>
                    <a:pt x="4457" y="2454"/>
                    <a:pt x="4511" y="2434"/>
                    <a:pt x="4555" y="2390"/>
                  </a:cubicBezTo>
                  <a:cubicBezTo>
                    <a:pt x="4905" y="2039"/>
                    <a:pt x="5396" y="1984"/>
                    <a:pt x="5647" y="1981"/>
                  </a:cubicBezTo>
                  <a:lnTo>
                    <a:pt x="5647" y="1981"/>
                  </a:lnTo>
                  <a:cubicBezTo>
                    <a:pt x="5726" y="3007"/>
                    <a:pt x="4862" y="4054"/>
                    <a:pt x="4852" y="4065"/>
                  </a:cubicBezTo>
                  <a:cubicBezTo>
                    <a:pt x="4751" y="4187"/>
                    <a:pt x="4808" y="4373"/>
                    <a:pt x="4962" y="4417"/>
                  </a:cubicBezTo>
                  <a:lnTo>
                    <a:pt x="5376" y="4532"/>
                  </a:lnTo>
                  <a:cubicBezTo>
                    <a:pt x="4990" y="5162"/>
                    <a:pt x="4279" y="5526"/>
                    <a:pt x="3335" y="5574"/>
                  </a:cubicBezTo>
                  <a:lnTo>
                    <a:pt x="3335" y="3315"/>
                  </a:lnTo>
                  <a:cubicBezTo>
                    <a:pt x="3335" y="3193"/>
                    <a:pt x="3237" y="3095"/>
                    <a:pt x="3116" y="3095"/>
                  </a:cubicBezTo>
                  <a:cubicBezTo>
                    <a:pt x="2994" y="3095"/>
                    <a:pt x="2898" y="3193"/>
                    <a:pt x="2898" y="3315"/>
                  </a:cubicBezTo>
                  <a:lnTo>
                    <a:pt x="2898" y="5574"/>
                  </a:lnTo>
                  <a:cubicBezTo>
                    <a:pt x="1952" y="5526"/>
                    <a:pt x="1241" y="5162"/>
                    <a:pt x="855" y="4532"/>
                  </a:cubicBezTo>
                  <a:lnTo>
                    <a:pt x="1269" y="4417"/>
                  </a:lnTo>
                  <a:cubicBezTo>
                    <a:pt x="1424" y="4373"/>
                    <a:pt x="1482" y="4187"/>
                    <a:pt x="1379" y="4065"/>
                  </a:cubicBezTo>
                  <a:cubicBezTo>
                    <a:pt x="1369" y="4054"/>
                    <a:pt x="505" y="3007"/>
                    <a:pt x="585" y="1979"/>
                  </a:cubicBezTo>
                  <a:lnTo>
                    <a:pt x="585" y="1979"/>
                  </a:lnTo>
                  <a:cubicBezTo>
                    <a:pt x="837" y="1981"/>
                    <a:pt x="1324" y="2036"/>
                    <a:pt x="1677" y="2390"/>
                  </a:cubicBezTo>
                  <a:cubicBezTo>
                    <a:pt x="1721" y="2434"/>
                    <a:pt x="1776" y="2454"/>
                    <a:pt x="1829" y="2454"/>
                  </a:cubicBezTo>
                  <a:cubicBezTo>
                    <a:pt x="1942" y="2454"/>
                    <a:pt x="2051" y="2366"/>
                    <a:pt x="2051" y="2234"/>
                  </a:cubicBezTo>
                  <a:cubicBezTo>
                    <a:pt x="2051" y="1279"/>
                    <a:pt x="2332" y="803"/>
                    <a:pt x="3116" y="457"/>
                  </a:cubicBezTo>
                  <a:close/>
                  <a:moveTo>
                    <a:pt x="3116" y="0"/>
                  </a:moveTo>
                  <a:cubicBezTo>
                    <a:pt x="3088" y="0"/>
                    <a:pt x="3059" y="6"/>
                    <a:pt x="3032" y="17"/>
                  </a:cubicBezTo>
                  <a:cubicBezTo>
                    <a:pt x="2154" y="378"/>
                    <a:pt x="1729" y="912"/>
                    <a:pt x="1633" y="1809"/>
                  </a:cubicBezTo>
                  <a:cubicBezTo>
                    <a:pt x="1239" y="1581"/>
                    <a:pt x="817" y="1542"/>
                    <a:pt x="572" y="1542"/>
                  </a:cubicBezTo>
                  <a:cubicBezTo>
                    <a:pt x="453" y="1542"/>
                    <a:pt x="376" y="1551"/>
                    <a:pt x="365" y="1553"/>
                  </a:cubicBezTo>
                  <a:cubicBezTo>
                    <a:pt x="269" y="1564"/>
                    <a:pt x="194" y="1636"/>
                    <a:pt x="177" y="1729"/>
                  </a:cubicBezTo>
                  <a:cubicBezTo>
                    <a:pt x="1" y="2681"/>
                    <a:pt x="538" y="3631"/>
                    <a:pt x="846" y="4079"/>
                  </a:cubicBezTo>
                  <a:lnTo>
                    <a:pt x="477" y="4182"/>
                  </a:lnTo>
                  <a:cubicBezTo>
                    <a:pt x="348" y="4218"/>
                    <a:pt x="282" y="4360"/>
                    <a:pt x="337" y="4484"/>
                  </a:cubicBezTo>
                  <a:cubicBezTo>
                    <a:pt x="755" y="5418"/>
                    <a:pt x="1660" y="5957"/>
                    <a:pt x="2898" y="6014"/>
                  </a:cubicBezTo>
                  <a:lnTo>
                    <a:pt x="2898" y="6818"/>
                  </a:lnTo>
                  <a:cubicBezTo>
                    <a:pt x="2898" y="6940"/>
                    <a:pt x="2994" y="7037"/>
                    <a:pt x="3116" y="7037"/>
                  </a:cubicBezTo>
                  <a:cubicBezTo>
                    <a:pt x="3237" y="7037"/>
                    <a:pt x="3335" y="6940"/>
                    <a:pt x="3335" y="6818"/>
                  </a:cubicBezTo>
                  <a:lnTo>
                    <a:pt x="3335" y="6014"/>
                  </a:lnTo>
                  <a:cubicBezTo>
                    <a:pt x="4571" y="5957"/>
                    <a:pt x="5476" y="5418"/>
                    <a:pt x="5896" y="4484"/>
                  </a:cubicBezTo>
                  <a:cubicBezTo>
                    <a:pt x="5951" y="4360"/>
                    <a:pt x="5883" y="4218"/>
                    <a:pt x="5755" y="4182"/>
                  </a:cubicBezTo>
                  <a:lnTo>
                    <a:pt x="5386" y="4079"/>
                  </a:lnTo>
                  <a:cubicBezTo>
                    <a:pt x="5694" y="3631"/>
                    <a:pt x="6232" y="2681"/>
                    <a:pt x="6055" y="1729"/>
                  </a:cubicBezTo>
                  <a:cubicBezTo>
                    <a:pt x="6038" y="1636"/>
                    <a:pt x="5961" y="1564"/>
                    <a:pt x="5868" y="1553"/>
                  </a:cubicBezTo>
                  <a:cubicBezTo>
                    <a:pt x="5857" y="1551"/>
                    <a:pt x="5780" y="1542"/>
                    <a:pt x="5660" y="1542"/>
                  </a:cubicBezTo>
                  <a:cubicBezTo>
                    <a:pt x="5415" y="1542"/>
                    <a:pt x="4993" y="1581"/>
                    <a:pt x="4597" y="1809"/>
                  </a:cubicBezTo>
                  <a:cubicBezTo>
                    <a:pt x="4502" y="911"/>
                    <a:pt x="4077" y="378"/>
                    <a:pt x="3199" y="17"/>
                  </a:cubicBezTo>
                  <a:cubicBezTo>
                    <a:pt x="3172" y="6"/>
                    <a:pt x="3144" y="0"/>
                    <a:pt x="3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 name="Google Shape;816;p47"/>
          <p:cNvSpPr/>
          <p:nvPr/>
        </p:nvSpPr>
        <p:spPr>
          <a:xfrm>
            <a:off x="1583125" y="3670981"/>
            <a:ext cx="367975" cy="367800"/>
          </a:xfrm>
          <a:custGeom>
            <a:avLst/>
            <a:gdLst/>
            <a:ahLst/>
            <a:cxnLst/>
            <a:rect l="l" t="t" r="r" b="b"/>
            <a:pathLst>
              <a:path w="14719" h="14712" extrusionOk="0">
                <a:moveTo>
                  <a:pt x="2801" y="456"/>
                </a:moveTo>
                <a:cubicBezTo>
                  <a:pt x="2915" y="456"/>
                  <a:pt x="3031" y="481"/>
                  <a:pt x="3141" y="534"/>
                </a:cubicBezTo>
                <a:lnTo>
                  <a:pt x="5916" y="1851"/>
                </a:lnTo>
                <a:cubicBezTo>
                  <a:pt x="5869" y="1958"/>
                  <a:pt x="5844" y="2076"/>
                  <a:pt x="5844" y="2194"/>
                </a:cubicBezTo>
                <a:lnTo>
                  <a:pt x="5844" y="2374"/>
                </a:lnTo>
                <a:cubicBezTo>
                  <a:pt x="5427" y="2132"/>
                  <a:pt x="4992" y="1918"/>
                  <a:pt x="4547" y="1733"/>
                </a:cubicBezTo>
                <a:cubicBezTo>
                  <a:pt x="3963" y="1498"/>
                  <a:pt x="3472" y="1380"/>
                  <a:pt x="3075" y="1380"/>
                </a:cubicBezTo>
                <a:cubicBezTo>
                  <a:pt x="2636" y="1380"/>
                  <a:pt x="2312" y="1524"/>
                  <a:pt x="2108" y="1813"/>
                </a:cubicBezTo>
                <a:cubicBezTo>
                  <a:pt x="2036" y="1915"/>
                  <a:pt x="2059" y="2057"/>
                  <a:pt x="2163" y="2129"/>
                </a:cubicBezTo>
                <a:cubicBezTo>
                  <a:pt x="2202" y="2157"/>
                  <a:pt x="2248" y="2171"/>
                  <a:pt x="2293" y="2171"/>
                </a:cubicBezTo>
                <a:cubicBezTo>
                  <a:pt x="2365" y="2171"/>
                  <a:pt x="2435" y="2138"/>
                  <a:pt x="2480" y="2076"/>
                </a:cubicBezTo>
                <a:cubicBezTo>
                  <a:pt x="2602" y="1902"/>
                  <a:pt x="2815" y="1832"/>
                  <a:pt x="3078" y="1832"/>
                </a:cubicBezTo>
                <a:cubicBezTo>
                  <a:pt x="3908" y="1832"/>
                  <a:pt x="5241" y="2528"/>
                  <a:pt x="5845" y="2901"/>
                </a:cubicBezTo>
                <a:lnTo>
                  <a:pt x="5845" y="3979"/>
                </a:lnTo>
                <a:lnTo>
                  <a:pt x="2230" y="2983"/>
                </a:lnTo>
                <a:cubicBezTo>
                  <a:pt x="2014" y="2926"/>
                  <a:pt x="1836" y="2780"/>
                  <a:pt x="1734" y="2582"/>
                </a:cubicBezTo>
                <a:lnTo>
                  <a:pt x="1734" y="2583"/>
                </a:lnTo>
                <a:cubicBezTo>
                  <a:pt x="1633" y="2387"/>
                  <a:pt x="1619" y="2155"/>
                  <a:pt x="1697" y="1948"/>
                </a:cubicBezTo>
                <a:lnTo>
                  <a:pt x="2061" y="971"/>
                </a:lnTo>
                <a:cubicBezTo>
                  <a:pt x="2180" y="651"/>
                  <a:pt x="2483" y="456"/>
                  <a:pt x="2801" y="456"/>
                </a:cubicBezTo>
                <a:close/>
                <a:moveTo>
                  <a:pt x="11914" y="456"/>
                </a:moveTo>
                <a:cubicBezTo>
                  <a:pt x="12233" y="456"/>
                  <a:pt x="12537" y="650"/>
                  <a:pt x="12656" y="971"/>
                </a:cubicBezTo>
                <a:lnTo>
                  <a:pt x="13018" y="1948"/>
                </a:lnTo>
                <a:cubicBezTo>
                  <a:pt x="13181" y="2382"/>
                  <a:pt x="12936" y="2862"/>
                  <a:pt x="12489" y="2983"/>
                </a:cubicBezTo>
                <a:lnTo>
                  <a:pt x="8872" y="3980"/>
                </a:lnTo>
                <a:lnTo>
                  <a:pt x="8872" y="2888"/>
                </a:lnTo>
                <a:cubicBezTo>
                  <a:pt x="9488" y="2512"/>
                  <a:pt x="10798" y="1833"/>
                  <a:pt x="11617" y="1833"/>
                </a:cubicBezTo>
                <a:cubicBezTo>
                  <a:pt x="11880" y="1833"/>
                  <a:pt x="12093" y="1903"/>
                  <a:pt x="12215" y="2076"/>
                </a:cubicBezTo>
                <a:cubicBezTo>
                  <a:pt x="12260" y="2139"/>
                  <a:pt x="12330" y="2172"/>
                  <a:pt x="12401" y="2172"/>
                </a:cubicBezTo>
                <a:cubicBezTo>
                  <a:pt x="12447" y="2172"/>
                  <a:pt x="12492" y="2158"/>
                  <a:pt x="12533" y="2130"/>
                </a:cubicBezTo>
                <a:cubicBezTo>
                  <a:pt x="12634" y="2057"/>
                  <a:pt x="12659" y="1916"/>
                  <a:pt x="12587" y="1813"/>
                </a:cubicBezTo>
                <a:cubicBezTo>
                  <a:pt x="12383" y="1525"/>
                  <a:pt x="12059" y="1380"/>
                  <a:pt x="11619" y="1380"/>
                </a:cubicBezTo>
                <a:cubicBezTo>
                  <a:pt x="11222" y="1380"/>
                  <a:pt x="10731" y="1498"/>
                  <a:pt x="10148" y="1733"/>
                </a:cubicBezTo>
                <a:cubicBezTo>
                  <a:pt x="9711" y="1915"/>
                  <a:pt x="9284" y="2124"/>
                  <a:pt x="8873" y="2362"/>
                </a:cubicBezTo>
                <a:lnTo>
                  <a:pt x="8873" y="2194"/>
                </a:lnTo>
                <a:cubicBezTo>
                  <a:pt x="8873" y="2076"/>
                  <a:pt x="8848" y="1960"/>
                  <a:pt x="8801" y="1851"/>
                </a:cubicBezTo>
                <a:lnTo>
                  <a:pt x="11576" y="532"/>
                </a:lnTo>
                <a:cubicBezTo>
                  <a:pt x="11686" y="480"/>
                  <a:pt x="11801" y="456"/>
                  <a:pt x="11914" y="456"/>
                </a:cubicBezTo>
                <a:close/>
                <a:moveTo>
                  <a:pt x="8005" y="1780"/>
                </a:moveTo>
                <a:cubicBezTo>
                  <a:pt x="8233" y="1780"/>
                  <a:pt x="8417" y="1965"/>
                  <a:pt x="8419" y="2194"/>
                </a:cubicBezTo>
                <a:lnTo>
                  <a:pt x="8419" y="4071"/>
                </a:lnTo>
                <a:cubicBezTo>
                  <a:pt x="8417" y="4299"/>
                  <a:pt x="8233" y="4485"/>
                  <a:pt x="8005" y="4485"/>
                </a:cubicBezTo>
                <a:lnTo>
                  <a:pt x="6712" y="4485"/>
                </a:lnTo>
                <a:cubicBezTo>
                  <a:pt x="6484" y="4485"/>
                  <a:pt x="6300" y="4299"/>
                  <a:pt x="6298" y="4071"/>
                </a:cubicBezTo>
                <a:lnTo>
                  <a:pt x="6298" y="2194"/>
                </a:lnTo>
                <a:cubicBezTo>
                  <a:pt x="6300" y="1965"/>
                  <a:pt x="6484" y="1780"/>
                  <a:pt x="6712" y="1780"/>
                </a:cubicBezTo>
                <a:close/>
                <a:moveTo>
                  <a:pt x="7678" y="4940"/>
                </a:moveTo>
                <a:cubicBezTo>
                  <a:pt x="7933" y="5276"/>
                  <a:pt x="8169" y="5626"/>
                  <a:pt x="8386" y="5988"/>
                </a:cubicBezTo>
                <a:lnTo>
                  <a:pt x="6331" y="5988"/>
                </a:lnTo>
                <a:cubicBezTo>
                  <a:pt x="6548" y="5626"/>
                  <a:pt x="6784" y="5276"/>
                  <a:pt x="7039" y="4940"/>
                </a:cubicBezTo>
                <a:close/>
                <a:moveTo>
                  <a:pt x="14264" y="3397"/>
                </a:moveTo>
                <a:lnTo>
                  <a:pt x="14264" y="5988"/>
                </a:lnTo>
                <a:lnTo>
                  <a:pt x="11820" y="5988"/>
                </a:lnTo>
                <a:cubicBezTo>
                  <a:pt x="11500" y="5280"/>
                  <a:pt x="11126" y="4597"/>
                  <a:pt x="10701" y="3947"/>
                </a:cubicBezTo>
                <a:lnTo>
                  <a:pt x="12609" y="3422"/>
                </a:lnTo>
                <a:cubicBezTo>
                  <a:pt x="12634" y="3415"/>
                  <a:pt x="12661" y="3407"/>
                  <a:pt x="12686" y="3397"/>
                </a:cubicBezTo>
                <a:close/>
                <a:moveTo>
                  <a:pt x="4475" y="4074"/>
                </a:moveTo>
                <a:lnTo>
                  <a:pt x="5947" y="4479"/>
                </a:lnTo>
                <a:cubicBezTo>
                  <a:pt x="6061" y="4693"/>
                  <a:pt x="6259" y="4851"/>
                  <a:pt x="6495" y="4911"/>
                </a:cubicBezTo>
                <a:cubicBezTo>
                  <a:pt x="5431" y="6396"/>
                  <a:pt x="4703" y="8094"/>
                  <a:pt x="4358" y="9888"/>
                </a:cubicBezTo>
                <a:cubicBezTo>
                  <a:pt x="4114" y="9532"/>
                  <a:pt x="3889" y="9163"/>
                  <a:pt x="3684" y="8783"/>
                </a:cubicBezTo>
                <a:cubicBezTo>
                  <a:pt x="3643" y="8706"/>
                  <a:pt x="3565" y="8664"/>
                  <a:pt x="3484" y="8664"/>
                </a:cubicBezTo>
                <a:cubicBezTo>
                  <a:pt x="3442" y="8664"/>
                  <a:pt x="3399" y="8676"/>
                  <a:pt x="3361" y="8700"/>
                </a:cubicBezTo>
                <a:cubicBezTo>
                  <a:pt x="2978" y="8950"/>
                  <a:pt x="2609" y="9221"/>
                  <a:pt x="2255" y="9510"/>
                </a:cubicBezTo>
                <a:cubicBezTo>
                  <a:pt x="2625" y="7568"/>
                  <a:pt x="3381" y="5719"/>
                  <a:pt x="4475" y="4074"/>
                </a:cubicBezTo>
                <a:close/>
                <a:moveTo>
                  <a:pt x="10242" y="4074"/>
                </a:moveTo>
                <a:cubicBezTo>
                  <a:pt x="11336" y="5719"/>
                  <a:pt x="12092" y="7568"/>
                  <a:pt x="12462" y="9510"/>
                </a:cubicBezTo>
                <a:cubicBezTo>
                  <a:pt x="12108" y="9221"/>
                  <a:pt x="11739" y="8950"/>
                  <a:pt x="11356" y="8700"/>
                </a:cubicBezTo>
                <a:cubicBezTo>
                  <a:pt x="11318" y="8676"/>
                  <a:pt x="11275" y="8664"/>
                  <a:pt x="11233" y="8664"/>
                </a:cubicBezTo>
                <a:cubicBezTo>
                  <a:pt x="11152" y="8664"/>
                  <a:pt x="11074" y="8706"/>
                  <a:pt x="11033" y="8783"/>
                </a:cubicBezTo>
                <a:cubicBezTo>
                  <a:pt x="10826" y="9163"/>
                  <a:pt x="10603" y="9532"/>
                  <a:pt x="10359" y="9888"/>
                </a:cubicBezTo>
                <a:cubicBezTo>
                  <a:pt x="10014" y="8094"/>
                  <a:pt x="9286" y="6396"/>
                  <a:pt x="8222" y="4911"/>
                </a:cubicBezTo>
                <a:cubicBezTo>
                  <a:pt x="8458" y="4851"/>
                  <a:pt x="8656" y="4693"/>
                  <a:pt x="8770" y="4479"/>
                </a:cubicBezTo>
                <a:lnTo>
                  <a:pt x="10242" y="4074"/>
                </a:lnTo>
                <a:close/>
                <a:moveTo>
                  <a:pt x="2702" y="6441"/>
                </a:moveTo>
                <a:cubicBezTo>
                  <a:pt x="2222" y="7600"/>
                  <a:pt x="1886" y="8813"/>
                  <a:pt x="1703" y="10053"/>
                </a:cubicBezTo>
                <a:cubicBezTo>
                  <a:pt x="1681" y="10203"/>
                  <a:pt x="1801" y="10314"/>
                  <a:pt x="1929" y="10314"/>
                </a:cubicBezTo>
                <a:cubicBezTo>
                  <a:pt x="1980" y="10314"/>
                  <a:pt x="2033" y="10296"/>
                  <a:pt x="2078" y="10255"/>
                </a:cubicBezTo>
                <a:cubicBezTo>
                  <a:pt x="2499" y="9882"/>
                  <a:pt x="2942" y="9535"/>
                  <a:pt x="3406" y="9218"/>
                </a:cubicBezTo>
                <a:cubicBezTo>
                  <a:pt x="3678" y="9697"/>
                  <a:pt x="3980" y="10158"/>
                  <a:pt x="4311" y="10599"/>
                </a:cubicBezTo>
                <a:cubicBezTo>
                  <a:pt x="4355" y="10655"/>
                  <a:pt x="4420" y="10689"/>
                  <a:pt x="4492" y="10689"/>
                </a:cubicBezTo>
                <a:cubicBezTo>
                  <a:pt x="4511" y="10689"/>
                  <a:pt x="4530" y="10686"/>
                  <a:pt x="4548" y="10682"/>
                </a:cubicBezTo>
                <a:cubicBezTo>
                  <a:pt x="4638" y="10660"/>
                  <a:pt x="4705" y="10585"/>
                  <a:pt x="4717" y="10494"/>
                </a:cubicBezTo>
                <a:cubicBezTo>
                  <a:pt x="4919" y="9127"/>
                  <a:pt x="5352" y="7804"/>
                  <a:pt x="5997" y="6582"/>
                </a:cubicBezTo>
                <a:lnTo>
                  <a:pt x="5997" y="14256"/>
                </a:lnTo>
                <a:lnTo>
                  <a:pt x="1492" y="14256"/>
                </a:lnTo>
                <a:lnTo>
                  <a:pt x="1491" y="6441"/>
                </a:lnTo>
                <a:close/>
                <a:moveTo>
                  <a:pt x="8267" y="6441"/>
                </a:moveTo>
                <a:lnTo>
                  <a:pt x="8267" y="14256"/>
                </a:lnTo>
                <a:lnTo>
                  <a:pt x="6450" y="14256"/>
                </a:lnTo>
                <a:lnTo>
                  <a:pt x="6450" y="6441"/>
                </a:lnTo>
                <a:close/>
                <a:moveTo>
                  <a:pt x="11914" y="1"/>
                </a:moveTo>
                <a:cubicBezTo>
                  <a:pt x="11736" y="1"/>
                  <a:pt x="11555" y="39"/>
                  <a:pt x="11383" y="121"/>
                </a:cubicBezTo>
                <a:lnTo>
                  <a:pt x="8508" y="1488"/>
                </a:lnTo>
                <a:cubicBezTo>
                  <a:pt x="8361" y="1382"/>
                  <a:pt x="8186" y="1326"/>
                  <a:pt x="8005" y="1326"/>
                </a:cubicBezTo>
                <a:lnTo>
                  <a:pt x="6712" y="1326"/>
                </a:lnTo>
                <a:cubicBezTo>
                  <a:pt x="6531" y="1326"/>
                  <a:pt x="6356" y="1382"/>
                  <a:pt x="6209" y="1488"/>
                </a:cubicBezTo>
                <a:lnTo>
                  <a:pt x="3334" y="123"/>
                </a:lnTo>
                <a:cubicBezTo>
                  <a:pt x="3162" y="41"/>
                  <a:pt x="2980" y="2"/>
                  <a:pt x="2802" y="2"/>
                </a:cubicBezTo>
                <a:cubicBezTo>
                  <a:pt x="2300" y="2"/>
                  <a:pt x="1824" y="308"/>
                  <a:pt x="1636" y="813"/>
                </a:cubicBezTo>
                <a:lnTo>
                  <a:pt x="1272" y="1790"/>
                </a:lnTo>
                <a:cubicBezTo>
                  <a:pt x="1152" y="2116"/>
                  <a:pt x="1172" y="2479"/>
                  <a:pt x="1331" y="2790"/>
                </a:cubicBezTo>
                <a:cubicBezTo>
                  <a:pt x="1359" y="2843"/>
                  <a:pt x="1391" y="2894"/>
                  <a:pt x="1425" y="2944"/>
                </a:cubicBezTo>
                <a:lnTo>
                  <a:pt x="227" y="2944"/>
                </a:lnTo>
                <a:cubicBezTo>
                  <a:pt x="102" y="2944"/>
                  <a:pt x="0" y="3046"/>
                  <a:pt x="0" y="3171"/>
                </a:cubicBezTo>
                <a:lnTo>
                  <a:pt x="0" y="4807"/>
                </a:lnTo>
                <a:cubicBezTo>
                  <a:pt x="0" y="4932"/>
                  <a:pt x="102" y="5033"/>
                  <a:pt x="227" y="5033"/>
                </a:cubicBezTo>
                <a:cubicBezTo>
                  <a:pt x="352" y="5033"/>
                  <a:pt x="453" y="4932"/>
                  <a:pt x="453" y="4807"/>
                </a:cubicBezTo>
                <a:lnTo>
                  <a:pt x="453" y="3397"/>
                </a:lnTo>
                <a:lnTo>
                  <a:pt x="2031" y="3397"/>
                </a:lnTo>
                <a:cubicBezTo>
                  <a:pt x="2056" y="3407"/>
                  <a:pt x="2083" y="3415"/>
                  <a:pt x="2108" y="3422"/>
                </a:cubicBezTo>
                <a:lnTo>
                  <a:pt x="4016" y="3947"/>
                </a:lnTo>
                <a:cubicBezTo>
                  <a:pt x="3591" y="4597"/>
                  <a:pt x="3217" y="5280"/>
                  <a:pt x="2899" y="5988"/>
                </a:cubicBezTo>
                <a:lnTo>
                  <a:pt x="453" y="5988"/>
                </a:lnTo>
                <a:lnTo>
                  <a:pt x="453" y="5715"/>
                </a:lnTo>
                <a:cubicBezTo>
                  <a:pt x="453" y="5588"/>
                  <a:pt x="352" y="5486"/>
                  <a:pt x="227" y="5486"/>
                </a:cubicBezTo>
                <a:cubicBezTo>
                  <a:pt x="102" y="5486"/>
                  <a:pt x="0" y="5588"/>
                  <a:pt x="0" y="5715"/>
                </a:cubicBezTo>
                <a:lnTo>
                  <a:pt x="0" y="6215"/>
                </a:lnTo>
                <a:cubicBezTo>
                  <a:pt x="0" y="6340"/>
                  <a:pt x="102" y="6441"/>
                  <a:pt x="227" y="6441"/>
                </a:cubicBezTo>
                <a:lnTo>
                  <a:pt x="1038" y="6441"/>
                </a:lnTo>
                <a:lnTo>
                  <a:pt x="1038" y="14483"/>
                </a:lnTo>
                <a:cubicBezTo>
                  <a:pt x="1036" y="14608"/>
                  <a:pt x="1139" y="14711"/>
                  <a:pt x="1264" y="14711"/>
                </a:cubicBezTo>
                <a:lnTo>
                  <a:pt x="13454" y="14711"/>
                </a:lnTo>
                <a:cubicBezTo>
                  <a:pt x="13579" y="14711"/>
                  <a:pt x="13681" y="14608"/>
                  <a:pt x="13681" y="14483"/>
                </a:cubicBezTo>
                <a:lnTo>
                  <a:pt x="13681" y="13164"/>
                </a:lnTo>
                <a:cubicBezTo>
                  <a:pt x="13681" y="13039"/>
                  <a:pt x="13579" y="12938"/>
                  <a:pt x="13454" y="12938"/>
                </a:cubicBezTo>
                <a:cubicBezTo>
                  <a:pt x="13328" y="12938"/>
                  <a:pt x="13226" y="13039"/>
                  <a:pt x="13226" y="13164"/>
                </a:cubicBezTo>
                <a:lnTo>
                  <a:pt x="13226" y="14256"/>
                </a:lnTo>
                <a:lnTo>
                  <a:pt x="8722" y="14256"/>
                </a:lnTo>
                <a:lnTo>
                  <a:pt x="8722" y="6580"/>
                </a:lnTo>
                <a:cubicBezTo>
                  <a:pt x="9367" y="7804"/>
                  <a:pt x="9800" y="9127"/>
                  <a:pt x="10001" y="10494"/>
                </a:cubicBezTo>
                <a:cubicBezTo>
                  <a:pt x="10014" y="10585"/>
                  <a:pt x="10081" y="10658"/>
                  <a:pt x="10169" y="10682"/>
                </a:cubicBezTo>
                <a:cubicBezTo>
                  <a:pt x="10187" y="10686"/>
                  <a:pt x="10206" y="10688"/>
                  <a:pt x="10225" y="10688"/>
                </a:cubicBezTo>
                <a:cubicBezTo>
                  <a:pt x="10297" y="10688"/>
                  <a:pt x="10364" y="10655"/>
                  <a:pt x="10406" y="10597"/>
                </a:cubicBezTo>
                <a:cubicBezTo>
                  <a:pt x="10737" y="10157"/>
                  <a:pt x="11040" y="9696"/>
                  <a:pt x="11311" y="9216"/>
                </a:cubicBezTo>
                <a:cubicBezTo>
                  <a:pt x="11776" y="9533"/>
                  <a:pt x="12220" y="9880"/>
                  <a:pt x="12639" y="10255"/>
                </a:cubicBezTo>
                <a:cubicBezTo>
                  <a:pt x="12684" y="10295"/>
                  <a:pt x="12737" y="10313"/>
                  <a:pt x="12789" y="10313"/>
                </a:cubicBezTo>
                <a:cubicBezTo>
                  <a:pt x="12918" y="10313"/>
                  <a:pt x="13038" y="10202"/>
                  <a:pt x="13015" y="10052"/>
                </a:cubicBezTo>
                <a:cubicBezTo>
                  <a:pt x="12833" y="8813"/>
                  <a:pt x="12497" y="7599"/>
                  <a:pt x="12017" y="6441"/>
                </a:cubicBezTo>
                <a:lnTo>
                  <a:pt x="13228" y="6441"/>
                </a:lnTo>
                <a:lnTo>
                  <a:pt x="13228" y="12255"/>
                </a:lnTo>
                <a:cubicBezTo>
                  <a:pt x="13228" y="12382"/>
                  <a:pt x="13329" y="12483"/>
                  <a:pt x="13454" y="12483"/>
                </a:cubicBezTo>
                <a:cubicBezTo>
                  <a:pt x="13579" y="12483"/>
                  <a:pt x="13681" y="12382"/>
                  <a:pt x="13681" y="12255"/>
                </a:cubicBezTo>
                <a:lnTo>
                  <a:pt x="13681" y="6441"/>
                </a:lnTo>
                <a:lnTo>
                  <a:pt x="14492" y="6441"/>
                </a:lnTo>
                <a:cubicBezTo>
                  <a:pt x="14617" y="6441"/>
                  <a:pt x="14718" y="6340"/>
                  <a:pt x="14718" y="6215"/>
                </a:cubicBezTo>
                <a:lnTo>
                  <a:pt x="14718" y="3171"/>
                </a:lnTo>
                <a:cubicBezTo>
                  <a:pt x="14718" y="3044"/>
                  <a:pt x="14617" y="2943"/>
                  <a:pt x="14490" y="2943"/>
                </a:cubicBezTo>
                <a:lnTo>
                  <a:pt x="13292" y="2943"/>
                </a:lnTo>
                <a:cubicBezTo>
                  <a:pt x="13533" y="2607"/>
                  <a:pt x="13589" y="2174"/>
                  <a:pt x="13445" y="1788"/>
                </a:cubicBezTo>
                <a:lnTo>
                  <a:pt x="13083" y="812"/>
                </a:lnTo>
                <a:cubicBezTo>
                  <a:pt x="12894" y="307"/>
                  <a:pt x="12417" y="1"/>
                  <a:pt x="11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 name="Google Shape;817;p47"/>
          <p:cNvGrpSpPr/>
          <p:nvPr/>
        </p:nvGrpSpPr>
        <p:grpSpPr>
          <a:xfrm>
            <a:off x="4857663" y="1248957"/>
            <a:ext cx="368725" cy="367975"/>
            <a:chOff x="2688375" y="2069975"/>
            <a:chExt cx="368725" cy="367975"/>
          </a:xfrm>
        </p:grpSpPr>
        <p:sp>
          <p:nvSpPr>
            <p:cNvPr id="818" name="Google Shape;818;p47"/>
            <p:cNvSpPr/>
            <p:nvPr/>
          </p:nvSpPr>
          <p:spPr>
            <a:xfrm>
              <a:off x="2786900" y="2175675"/>
              <a:ext cx="169975" cy="156575"/>
            </a:xfrm>
            <a:custGeom>
              <a:avLst/>
              <a:gdLst/>
              <a:ahLst/>
              <a:cxnLst/>
              <a:rect l="l" t="t" r="r" b="b"/>
              <a:pathLst>
                <a:path w="6799" h="6263" extrusionOk="0">
                  <a:moveTo>
                    <a:pt x="3435" y="446"/>
                  </a:moveTo>
                  <a:cubicBezTo>
                    <a:pt x="3519" y="446"/>
                    <a:pt x="3603" y="449"/>
                    <a:pt x="3688" y="457"/>
                  </a:cubicBezTo>
                  <a:lnTo>
                    <a:pt x="3435" y="712"/>
                  </a:lnTo>
                  <a:lnTo>
                    <a:pt x="3180" y="457"/>
                  </a:lnTo>
                  <a:cubicBezTo>
                    <a:pt x="3264" y="449"/>
                    <a:pt x="3349" y="446"/>
                    <a:pt x="3435" y="446"/>
                  </a:cubicBezTo>
                  <a:close/>
                  <a:moveTo>
                    <a:pt x="2653" y="560"/>
                  </a:moveTo>
                  <a:lnTo>
                    <a:pt x="3119" y="1026"/>
                  </a:lnTo>
                  <a:lnTo>
                    <a:pt x="2382" y="1765"/>
                  </a:lnTo>
                  <a:lnTo>
                    <a:pt x="1699" y="1082"/>
                  </a:lnTo>
                  <a:cubicBezTo>
                    <a:pt x="1977" y="844"/>
                    <a:pt x="2303" y="666"/>
                    <a:pt x="2653" y="560"/>
                  </a:cubicBezTo>
                  <a:close/>
                  <a:moveTo>
                    <a:pt x="4214" y="560"/>
                  </a:moveTo>
                  <a:cubicBezTo>
                    <a:pt x="4564" y="666"/>
                    <a:pt x="4891" y="843"/>
                    <a:pt x="5169" y="1082"/>
                  </a:cubicBezTo>
                  <a:lnTo>
                    <a:pt x="4486" y="1765"/>
                  </a:lnTo>
                  <a:lnTo>
                    <a:pt x="3749" y="1026"/>
                  </a:lnTo>
                  <a:lnTo>
                    <a:pt x="4214" y="560"/>
                  </a:lnTo>
                  <a:close/>
                  <a:moveTo>
                    <a:pt x="1383" y="1396"/>
                  </a:moveTo>
                  <a:lnTo>
                    <a:pt x="2066" y="2079"/>
                  </a:lnTo>
                  <a:lnTo>
                    <a:pt x="1327" y="2818"/>
                  </a:lnTo>
                  <a:lnTo>
                    <a:pt x="863" y="2354"/>
                  </a:lnTo>
                  <a:cubicBezTo>
                    <a:pt x="969" y="2002"/>
                    <a:pt x="1146" y="1676"/>
                    <a:pt x="1383" y="1396"/>
                  </a:cubicBezTo>
                  <a:close/>
                  <a:moveTo>
                    <a:pt x="3433" y="1340"/>
                  </a:moveTo>
                  <a:lnTo>
                    <a:pt x="4172" y="2079"/>
                  </a:lnTo>
                  <a:lnTo>
                    <a:pt x="3433" y="2818"/>
                  </a:lnTo>
                  <a:lnTo>
                    <a:pt x="2694" y="2079"/>
                  </a:lnTo>
                  <a:lnTo>
                    <a:pt x="3433" y="1340"/>
                  </a:lnTo>
                  <a:close/>
                  <a:moveTo>
                    <a:pt x="5485" y="1394"/>
                  </a:moveTo>
                  <a:cubicBezTo>
                    <a:pt x="5722" y="1674"/>
                    <a:pt x="5900" y="2001"/>
                    <a:pt x="6006" y="2352"/>
                  </a:cubicBezTo>
                  <a:lnTo>
                    <a:pt x="5541" y="2818"/>
                  </a:lnTo>
                  <a:lnTo>
                    <a:pt x="4802" y="2079"/>
                  </a:lnTo>
                  <a:lnTo>
                    <a:pt x="5485" y="1394"/>
                  </a:lnTo>
                  <a:close/>
                  <a:moveTo>
                    <a:pt x="761" y="2879"/>
                  </a:moveTo>
                  <a:lnTo>
                    <a:pt x="1013" y="3132"/>
                  </a:lnTo>
                  <a:lnTo>
                    <a:pt x="761" y="3385"/>
                  </a:lnTo>
                  <a:cubicBezTo>
                    <a:pt x="744" y="3216"/>
                    <a:pt x="744" y="3047"/>
                    <a:pt x="761" y="2879"/>
                  </a:cubicBezTo>
                  <a:close/>
                  <a:moveTo>
                    <a:pt x="6110" y="2879"/>
                  </a:moveTo>
                  <a:cubicBezTo>
                    <a:pt x="6117" y="2963"/>
                    <a:pt x="6120" y="3046"/>
                    <a:pt x="6120" y="3132"/>
                  </a:cubicBezTo>
                  <a:lnTo>
                    <a:pt x="6120" y="3133"/>
                  </a:lnTo>
                  <a:cubicBezTo>
                    <a:pt x="6120" y="3218"/>
                    <a:pt x="6117" y="3304"/>
                    <a:pt x="6110" y="3386"/>
                  </a:cubicBezTo>
                  <a:lnTo>
                    <a:pt x="5855" y="3133"/>
                  </a:lnTo>
                  <a:lnTo>
                    <a:pt x="6110" y="2879"/>
                  </a:lnTo>
                  <a:close/>
                  <a:moveTo>
                    <a:pt x="2382" y="2394"/>
                  </a:moveTo>
                  <a:lnTo>
                    <a:pt x="3119" y="3133"/>
                  </a:lnTo>
                  <a:lnTo>
                    <a:pt x="2382" y="3871"/>
                  </a:lnTo>
                  <a:lnTo>
                    <a:pt x="1642" y="3132"/>
                  </a:lnTo>
                  <a:lnTo>
                    <a:pt x="2382" y="2394"/>
                  </a:lnTo>
                  <a:close/>
                  <a:moveTo>
                    <a:pt x="4488" y="2393"/>
                  </a:moveTo>
                  <a:lnTo>
                    <a:pt x="5227" y="3132"/>
                  </a:lnTo>
                  <a:lnTo>
                    <a:pt x="4486" y="3871"/>
                  </a:lnTo>
                  <a:lnTo>
                    <a:pt x="3749" y="3132"/>
                  </a:lnTo>
                  <a:lnTo>
                    <a:pt x="4488" y="2393"/>
                  </a:lnTo>
                  <a:close/>
                  <a:moveTo>
                    <a:pt x="1327" y="3446"/>
                  </a:moveTo>
                  <a:lnTo>
                    <a:pt x="2066" y="4185"/>
                  </a:lnTo>
                  <a:lnTo>
                    <a:pt x="1383" y="4868"/>
                  </a:lnTo>
                  <a:cubicBezTo>
                    <a:pt x="1146" y="4588"/>
                    <a:pt x="969" y="4261"/>
                    <a:pt x="863" y="3910"/>
                  </a:cubicBezTo>
                  <a:lnTo>
                    <a:pt x="1327" y="3446"/>
                  </a:lnTo>
                  <a:close/>
                  <a:moveTo>
                    <a:pt x="5541" y="3447"/>
                  </a:moveTo>
                  <a:lnTo>
                    <a:pt x="6006" y="3915"/>
                  </a:lnTo>
                  <a:cubicBezTo>
                    <a:pt x="5900" y="4265"/>
                    <a:pt x="5722" y="4591"/>
                    <a:pt x="5485" y="4869"/>
                  </a:cubicBezTo>
                  <a:lnTo>
                    <a:pt x="4802" y="4186"/>
                  </a:lnTo>
                  <a:lnTo>
                    <a:pt x="5541" y="3447"/>
                  </a:lnTo>
                  <a:close/>
                  <a:moveTo>
                    <a:pt x="3433" y="3446"/>
                  </a:moveTo>
                  <a:lnTo>
                    <a:pt x="4172" y="4185"/>
                  </a:lnTo>
                  <a:lnTo>
                    <a:pt x="3433" y="4924"/>
                  </a:lnTo>
                  <a:lnTo>
                    <a:pt x="2694" y="4185"/>
                  </a:lnTo>
                  <a:lnTo>
                    <a:pt x="3433" y="3446"/>
                  </a:lnTo>
                  <a:close/>
                  <a:moveTo>
                    <a:pt x="2380" y="4499"/>
                  </a:moveTo>
                  <a:lnTo>
                    <a:pt x="3119" y="5238"/>
                  </a:lnTo>
                  <a:lnTo>
                    <a:pt x="2653" y="5704"/>
                  </a:lnTo>
                  <a:cubicBezTo>
                    <a:pt x="2302" y="5597"/>
                    <a:pt x="1977" y="5421"/>
                    <a:pt x="1697" y="5182"/>
                  </a:cubicBezTo>
                  <a:lnTo>
                    <a:pt x="2380" y="4499"/>
                  </a:lnTo>
                  <a:close/>
                  <a:moveTo>
                    <a:pt x="4486" y="4499"/>
                  </a:moveTo>
                  <a:lnTo>
                    <a:pt x="5170" y="5182"/>
                  </a:lnTo>
                  <a:cubicBezTo>
                    <a:pt x="4891" y="5421"/>
                    <a:pt x="4566" y="5597"/>
                    <a:pt x="4214" y="5705"/>
                  </a:cubicBezTo>
                  <a:lnTo>
                    <a:pt x="3749" y="5238"/>
                  </a:lnTo>
                  <a:lnTo>
                    <a:pt x="4486" y="4499"/>
                  </a:lnTo>
                  <a:close/>
                  <a:moveTo>
                    <a:pt x="3433" y="5554"/>
                  </a:moveTo>
                  <a:lnTo>
                    <a:pt x="3688" y="5807"/>
                  </a:lnTo>
                  <a:cubicBezTo>
                    <a:pt x="3603" y="5814"/>
                    <a:pt x="3519" y="5819"/>
                    <a:pt x="3433" y="5819"/>
                  </a:cubicBezTo>
                  <a:cubicBezTo>
                    <a:pt x="3424" y="5819"/>
                    <a:pt x="3415" y="5819"/>
                    <a:pt x="3407" y="5819"/>
                  </a:cubicBezTo>
                  <a:cubicBezTo>
                    <a:pt x="3331" y="5819"/>
                    <a:pt x="3255" y="5814"/>
                    <a:pt x="3180" y="5807"/>
                  </a:cubicBezTo>
                  <a:lnTo>
                    <a:pt x="3433" y="5554"/>
                  </a:lnTo>
                  <a:close/>
                  <a:moveTo>
                    <a:pt x="3423" y="1"/>
                  </a:moveTo>
                  <a:cubicBezTo>
                    <a:pt x="2596" y="1"/>
                    <a:pt x="1802" y="331"/>
                    <a:pt x="1219" y="918"/>
                  </a:cubicBezTo>
                  <a:cubicBezTo>
                    <a:pt x="163" y="1974"/>
                    <a:pt x="0" y="3630"/>
                    <a:pt x="832" y="4872"/>
                  </a:cubicBezTo>
                  <a:cubicBezTo>
                    <a:pt x="1427" y="5763"/>
                    <a:pt x="2414" y="6263"/>
                    <a:pt x="3434" y="6263"/>
                  </a:cubicBezTo>
                  <a:cubicBezTo>
                    <a:pt x="3836" y="6263"/>
                    <a:pt x="4243" y="6185"/>
                    <a:pt x="4633" y="6024"/>
                  </a:cubicBezTo>
                  <a:cubicBezTo>
                    <a:pt x="6014" y="5452"/>
                    <a:pt x="6799" y="3985"/>
                    <a:pt x="6506" y="2519"/>
                  </a:cubicBezTo>
                  <a:cubicBezTo>
                    <a:pt x="6214" y="1056"/>
                    <a:pt x="4930" y="1"/>
                    <a:pt x="3438" y="1"/>
                  </a:cubicBezTo>
                  <a:cubicBezTo>
                    <a:pt x="3437" y="1"/>
                    <a:pt x="3436" y="1"/>
                    <a:pt x="3435" y="1"/>
                  </a:cubicBezTo>
                  <a:cubicBezTo>
                    <a:pt x="3431" y="1"/>
                    <a:pt x="3427" y="1"/>
                    <a:pt x="3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7"/>
            <p:cNvSpPr/>
            <p:nvPr/>
          </p:nvSpPr>
          <p:spPr>
            <a:xfrm>
              <a:off x="2688375" y="2069975"/>
              <a:ext cx="368725" cy="367975"/>
            </a:xfrm>
            <a:custGeom>
              <a:avLst/>
              <a:gdLst/>
              <a:ahLst/>
              <a:cxnLst/>
              <a:rect l="l" t="t" r="r" b="b"/>
              <a:pathLst>
                <a:path w="14749" h="14719" extrusionOk="0">
                  <a:moveTo>
                    <a:pt x="7376" y="504"/>
                  </a:moveTo>
                  <a:cubicBezTo>
                    <a:pt x="8165" y="1154"/>
                    <a:pt x="8510" y="2199"/>
                    <a:pt x="8262" y="3191"/>
                  </a:cubicBezTo>
                  <a:cubicBezTo>
                    <a:pt x="8258" y="3202"/>
                    <a:pt x="8255" y="3215"/>
                    <a:pt x="8252" y="3227"/>
                  </a:cubicBezTo>
                  <a:cubicBezTo>
                    <a:pt x="7963" y="3166"/>
                    <a:pt x="7669" y="3136"/>
                    <a:pt x="7375" y="3136"/>
                  </a:cubicBezTo>
                  <a:cubicBezTo>
                    <a:pt x="7081" y="3136"/>
                    <a:pt x="6787" y="3166"/>
                    <a:pt x="6498" y="3227"/>
                  </a:cubicBezTo>
                  <a:cubicBezTo>
                    <a:pt x="6494" y="3215"/>
                    <a:pt x="6491" y="3204"/>
                    <a:pt x="6488" y="3193"/>
                  </a:cubicBezTo>
                  <a:cubicBezTo>
                    <a:pt x="6240" y="2199"/>
                    <a:pt x="6585" y="1152"/>
                    <a:pt x="7376" y="504"/>
                  </a:cubicBezTo>
                  <a:close/>
                  <a:moveTo>
                    <a:pt x="3948" y="1422"/>
                  </a:moveTo>
                  <a:lnTo>
                    <a:pt x="3948" y="1422"/>
                  </a:lnTo>
                  <a:cubicBezTo>
                    <a:pt x="4955" y="1590"/>
                    <a:pt x="5779" y="2324"/>
                    <a:pt x="6058" y="3307"/>
                  </a:cubicBezTo>
                  <a:cubicBezTo>
                    <a:pt x="6062" y="3319"/>
                    <a:pt x="6065" y="3330"/>
                    <a:pt x="6068" y="3343"/>
                  </a:cubicBezTo>
                  <a:cubicBezTo>
                    <a:pt x="5507" y="3526"/>
                    <a:pt x="4990" y="3826"/>
                    <a:pt x="4551" y="4221"/>
                  </a:cubicBezTo>
                  <a:cubicBezTo>
                    <a:pt x="4541" y="4211"/>
                    <a:pt x="4532" y="4204"/>
                    <a:pt x="4523" y="4194"/>
                  </a:cubicBezTo>
                  <a:cubicBezTo>
                    <a:pt x="3812" y="3458"/>
                    <a:pt x="3587" y="2380"/>
                    <a:pt x="3948" y="1422"/>
                  </a:cubicBezTo>
                  <a:close/>
                  <a:moveTo>
                    <a:pt x="12383" y="3763"/>
                  </a:moveTo>
                  <a:cubicBezTo>
                    <a:pt x="12695" y="3763"/>
                    <a:pt x="13010" y="3818"/>
                    <a:pt x="13313" y="3932"/>
                  </a:cubicBezTo>
                  <a:cubicBezTo>
                    <a:pt x="13146" y="4940"/>
                    <a:pt x="12415" y="5760"/>
                    <a:pt x="11433" y="6043"/>
                  </a:cubicBezTo>
                  <a:cubicBezTo>
                    <a:pt x="11419" y="6046"/>
                    <a:pt x="11407" y="6049"/>
                    <a:pt x="11394" y="6052"/>
                  </a:cubicBezTo>
                  <a:cubicBezTo>
                    <a:pt x="11211" y="5491"/>
                    <a:pt x="10911" y="4972"/>
                    <a:pt x="10515" y="4535"/>
                  </a:cubicBezTo>
                  <a:cubicBezTo>
                    <a:pt x="10526" y="4525"/>
                    <a:pt x="10535" y="4515"/>
                    <a:pt x="10544" y="4505"/>
                  </a:cubicBezTo>
                  <a:cubicBezTo>
                    <a:pt x="11046" y="4020"/>
                    <a:pt x="11708" y="3763"/>
                    <a:pt x="12383" y="3763"/>
                  </a:cubicBezTo>
                  <a:close/>
                  <a:moveTo>
                    <a:pt x="2366" y="3763"/>
                  </a:moveTo>
                  <a:cubicBezTo>
                    <a:pt x="3042" y="3763"/>
                    <a:pt x="3706" y="4022"/>
                    <a:pt x="4209" y="4508"/>
                  </a:cubicBezTo>
                  <a:cubicBezTo>
                    <a:pt x="4218" y="4518"/>
                    <a:pt x="4227" y="4527"/>
                    <a:pt x="4235" y="4535"/>
                  </a:cubicBezTo>
                  <a:cubicBezTo>
                    <a:pt x="3840" y="4974"/>
                    <a:pt x="3541" y="5491"/>
                    <a:pt x="3357" y="6054"/>
                  </a:cubicBezTo>
                  <a:cubicBezTo>
                    <a:pt x="3346" y="6050"/>
                    <a:pt x="3334" y="6047"/>
                    <a:pt x="3323" y="6044"/>
                  </a:cubicBezTo>
                  <a:cubicBezTo>
                    <a:pt x="2338" y="5763"/>
                    <a:pt x="1604" y="4941"/>
                    <a:pt x="1437" y="3932"/>
                  </a:cubicBezTo>
                  <a:cubicBezTo>
                    <a:pt x="1739" y="3818"/>
                    <a:pt x="2054" y="3763"/>
                    <a:pt x="2366" y="3763"/>
                  </a:cubicBezTo>
                  <a:close/>
                  <a:moveTo>
                    <a:pt x="2564" y="6394"/>
                  </a:moveTo>
                  <a:cubicBezTo>
                    <a:pt x="2778" y="6394"/>
                    <a:pt x="2994" y="6420"/>
                    <a:pt x="3207" y="6474"/>
                  </a:cubicBezTo>
                  <a:lnTo>
                    <a:pt x="3241" y="6483"/>
                  </a:lnTo>
                  <a:cubicBezTo>
                    <a:pt x="3119" y="7061"/>
                    <a:pt x="3119" y="7660"/>
                    <a:pt x="3241" y="8238"/>
                  </a:cubicBezTo>
                  <a:lnTo>
                    <a:pt x="3207" y="8247"/>
                  </a:lnTo>
                  <a:cubicBezTo>
                    <a:pt x="2994" y="8301"/>
                    <a:pt x="2778" y="8327"/>
                    <a:pt x="2564" y="8327"/>
                  </a:cubicBezTo>
                  <a:cubicBezTo>
                    <a:pt x="1783" y="8327"/>
                    <a:pt x="1028" y="7980"/>
                    <a:pt x="518" y="7360"/>
                  </a:cubicBezTo>
                  <a:lnTo>
                    <a:pt x="520" y="7360"/>
                  </a:lnTo>
                  <a:cubicBezTo>
                    <a:pt x="1030" y="6740"/>
                    <a:pt x="1784" y="6394"/>
                    <a:pt x="2564" y="6394"/>
                  </a:cubicBezTo>
                  <a:close/>
                  <a:moveTo>
                    <a:pt x="12186" y="6394"/>
                  </a:moveTo>
                  <a:cubicBezTo>
                    <a:pt x="12967" y="6394"/>
                    <a:pt x="13722" y="6741"/>
                    <a:pt x="14232" y="7361"/>
                  </a:cubicBezTo>
                  <a:cubicBezTo>
                    <a:pt x="13729" y="7971"/>
                    <a:pt x="12979" y="8325"/>
                    <a:pt x="12188" y="8325"/>
                  </a:cubicBezTo>
                  <a:lnTo>
                    <a:pt x="12186" y="8327"/>
                  </a:lnTo>
                  <a:cubicBezTo>
                    <a:pt x="11971" y="8327"/>
                    <a:pt x="11757" y="8300"/>
                    <a:pt x="11547" y="8249"/>
                  </a:cubicBezTo>
                  <a:lnTo>
                    <a:pt x="11508" y="8238"/>
                  </a:lnTo>
                  <a:cubicBezTo>
                    <a:pt x="11630" y="7660"/>
                    <a:pt x="11630" y="7061"/>
                    <a:pt x="11510" y="6483"/>
                  </a:cubicBezTo>
                  <a:cubicBezTo>
                    <a:pt x="11522" y="6480"/>
                    <a:pt x="11535" y="6477"/>
                    <a:pt x="11549" y="6472"/>
                  </a:cubicBezTo>
                  <a:cubicBezTo>
                    <a:pt x="11760" y="6420"/>
                    <a:pt x="11974" y="6394"/>
                    <a:pt x="12186" y="6394"/>
                  </a:cubicBezTo>
                  <a:close/>
                  <a:moveTo>
                    <a:pt x="3357" y="8668"/>
                  </a:moveTo>
                  <a:cubicBezTo>
                    <a:pt x="3541" y="9228"/>
                    <a:pt x="3840" y="9746"/>
                    <a:pt x="4237" y="10185"/>
                  </a:cubicBezTo>
                  <a:cubicBezTo>
                    <a:pt x="4227" y="10194"/>
                    <a:pt x="4218" y="10202"/>
                    <a:pt x="4209" y="10211"/>
                  </a:cubicBezTo>
                  <a:cubicBezTo>
                    <a:pt x="3706" y="10698"/>
                    <a:pt x="3043" y="10957"/>
                    <a:pt x="2368" y="10957"/>
                  </a:cubicBezTo>
                  <a:cubicBezTo>
                    <a:pt x="2055" y="10957"/>
                    <a:pt x="1740" y="10901"/>
                    <a:pt x="1437" y="10788"/>
                  </a:cubicBezTo>
                  <a:cubicBezTo>
                    <a:pt x="1605" y="9778"/>
                    <a:pt x="2338" y="8957"/>
                    <a:pt x="3323" y="8677"/>
                  </a:cubicBezTo>
                  <a:lnTo>
                    <a:pt x="3357" y="8668"/>
                  </a:lnTo>
                  <a:close/>
                  <a:moveTo>
                    <a:pt x="11393" y="8668"/>
                  </a:moveTo>
                  <a:lnTo>
                    <a:pt x="11432" y="8678"/>
                  </a:lnTo>
                  <a:cubicBezTo>
                    <a:pt x="12413" y="8960"/>
                    <a:pt x="13144" y="9782"/>
                    <a:pt x="13311" y="10789"/>
                  </a:cubicBezTo>
                  <a:lnTo>
                    <a:pt x="13313" y="10789"/>
                  </a:lnTo>
                  <a:cubicBezTo>
                    <a:pt x="13010" y="10903"/>
                    <a:pt x="12695" y="10958"/>
                    <a:pt x="12383" y="10958"/>
                  </a:cubicBezTo>
                  <a:cubicBezTo>
                    <a:pt x="11709" y="10958"/>
                    <a:pt x="11046" y="10701"/>
                    <a:pt x="10544" y="10216"/>
                  </a:cubicBezTo>
                  <a:cubicBezTo>
                    <a:pt x="10535" y="10205"/>
                    <a:pt x="10524" y="10196"/>
                    <a:pt x="10513" y="10185"/>
                  </a:cubicBezTo>
                  <a:cubicBezTo>
                    <a:pt x="10910" y="9746"/>
                    <a:pt x="11208" y="9230"/>
                    <a:pt x="11393" y="8668"/>
                  </a:cubicBezTo>
                  <a:close/>
                  <a:moveTo>
                    <a:pt x="10804" y="1422"/>
                  </a:moveTo>
                  <a:cubicBezTo>
                    <a:pt x="11161" y="2379"/>
                    <a:pt x="10940" y="3455"/>
                    <a:pt x="10230" y="4190"/>
                  </a:cubicBezTo>
                  <a:lnTo>
                    <a:pt x="10201" y="4219"/>
                  </a:lnTo>
                  <a:cubicBezTo>
                    <a:pt x="10110" y="4136"/>
                    <a:pt x="10015" y="4058"/>
                    <a:pt x="9916" y="3985"/>
                  </a:cubicBezTo>
                  <a:cubicBezTo>
                    <a:pt x="9875" y="3952"/>
                    <a:pt x="9825" y="3936"/>
                    <a:pt x="9776" y="3936"/>
                  </a:cubicBezTo>
                  <a:cubicBezTo>
                    <a:pt x="9709" y="3936"/>
                    <a:pt x="9642" y="3966"/>
                    <a:pt x="9599" y="4024"/>
                  </a:cubicBezTo>
                  <a:cubicBezTo>
                    <a:pt x="9524" y="4124"/>
                    <a:pt x="9546" y="4268"/>
                    <a:pt x="9649" y="4340"/>
                  </a:cubicBezTo>
                  <a:cubicBezTo>
                    <a:pt x="10601" y="5052"/>
                    <a:pt x="11160" y="6172"/>
                    <a:pt x="11155" y="7361"/>
                  </a:cubicBezTo>
                  <a:cubicBezTo>
                    <a:pt x="11155" y="9446"/>
                    <a:pt x="9460" y="11141"/>
                    <a:pt x="7376" y="11141"/>
                  </a:cubicBezTo>
                  <a:cubicBezTo>
                    <a:pt x="5290" y="11141"/>
                    <a:pt x="3594" y="9446"/>
                    <a:pt x="3594" y="7361"/>
                  </a:cubicBezTo>
                  <a:cubicBezTo>
                    <a:pt x="3594" y="5277"/>
                    <a:pt x="5290" y="3580"/>
                    <a:pt x="7376" y="3580"/>
                  </a:cubicBezTo>
                  <a:cubicBezTo>
                    <a:pt x="7379" y="3580"/>
                    <a:pt x="7383" y="3580"/>
                    <a:pt x="7387" y="3580"/>
                  </a:cubicBezTo>
                  <a:cubicBezTo>
                    <a:pt x="7916" y="3580"/>
                    <a:pt x="8440" y="3693"/>
                    <a:pt x="8924" y="3911"/>
                  </a:cubicBezTo>
                  <a:cubicBezTo>
                    <a:pt x="8952" y="3923"/>
                    <a:pt x="8981" y="3929"/>
                    <a:pt x="9010" y="3929"/>
                  </a:cubicBezTo>
                  <a:cubicBezTo>
                    <a:pt x="9095" y="3929"/>
                    <a:pt x="9176" y="3880"/>
                    <a:pt x="9213" y="3797"/>
                  </a:cubicBezTo>
                  <a:cubicBezTo>
                    <a:pt x="9263" y="3688"/>
                    <a:pt x="9215" y="3558"/>
                    <a:pt x="9107" y="3505"/>
                  </a:cubicBezTo>
                  <a:cubicBezTo>
                    <a:pt x="8968" y="3444"/>
                    <a:pt x="8827" y="3388"/>
                    <a:pt x="8682" y="3341"/>
                  </a:cubicBezTo>
                  <a:cubicBezTo>
                    <a:pt x="8685" y="3330"/>
                    <a:pt x="8688" y="3318"/>
                    <a:pt x="8691" y="3305"/>
                  </a:cubicBezTo>
                  <a:cubicBezTo>
                    <a:pt x="8972" y="2324"/>
                    <a:pt x="9794" y="1591"/>
                    <a:pt x="10804" y="1422"/>
                  </a:cubicBezTo>
                  <a:close/>
                  <a:moveTo>
                    <a:pt x="10199" y="10500"/>
                  </a:moveTo>
                  <a:cubicBezTo>
                    <a:pt x="10210" y="10510"/>
                    <a:pt x="10219" y="10519"/>
                    <a:pt x="10230" y="10530"/>
                  </a:cubicBezTo>
                  <a:cubicBezTo>
                    <a:pt x="10938" y="11266"/>
                    <a:pt x="11161" y="12342"/>
                    <a:pt x="10802" y="13299"/>
                  </a:cubicBezTo>
                  <a:cubicBezTo>
                    <a:pt x="9796" y="13131"/>
                    <a:pt x="8974" y="12399"/>
                    <a:pt x="8691" y="11417"/>
                  </a:cubicBezTo>
                  <a:cubicBezTo>
                    <a:pt x="8688" y="11405"/>
                    <a:pt x="8685" y="11391"/>
                    <a:pt x="8682" y="11378"/>
                  </a:cubicBezTo>
                  <a:cubicBezTo>
                    <a:pt x="9243" y="11196"/>
                    <a:pt x="9760" y="10896"/>
                    <a:pt x="10199" y="10500"/>
                  </a:cubicBezTo>
                  <a:close/>
                  <a:moveTo>
                    <a:pt x="8252" y="11492"/>
                  </a:moveTo>
                  <a:cubicBezTo>
                    <a:pt x="8255" y="11506"/>
                    <a:pt x="8258" y="11519"/>
                    <a:pt x="8263" y="11531"/>
                  </a:cubicBezTo>
                  <a:cubicBezTo>
                    <a:pt x="8508" y="12522"/>
                    <a:pt x="8163" y="13567"/>
                    <a:pt x="7374" y="14216"/>
                  </a:cubicBezTo>
                  <a:cubicBezTo>
                    <a:pt x="6585" y="13567"/>
                    <a:pt x="6240" y="12522"/>
                    <a:pt x="6487" y="11530"/>
                  </a:cubicBezTo>
                  <a:cubicBezTo>
                    <a:pt x="6491" y="11517"/>
                    <a:pt x="6494" y="11505"/>
                    <a:pt x="6498" y="11492"/>
                  </a:cubicBezTo>
                  <a:cubicBezTo>
                    <a:pt x="6787" y="11554"/>
                    <a:pt x="7081" y="11585"/>
                    <a:pt x="7375" y="11585"/>
                  </a:cubicBezTo>
                  <a:cubicBezTo>
                    <a:pt x="7669" y="11585"/>
                    <a:pt x="7963" y="11554"/>
                    <a:pt x="8252" y="11492"/>
                  </a:cubicBezTo>
                  <a:close/>
                  <a:moveTo>
                    <a:pt x="7375" y="1"/>
                  </a:moveTo>
                  <a:cubicBezTo>
                    <a:pt x="7329" y="1"/>
                    <a:pt x="7283" y="15"/>
                    <a:pt x="7244" y="43"/>
                  </a:cubicBezTo>
                  <a:cubicBezTo>
                    <a:pt x="6548" y="549"/>
                    <a:pt x="6091" y="1322"/>
                    <a:pt x="5987" y="2179"/>
                  </a:cubicBezTo>
                  <a:cubicBezTo>
                    <a:pt x="5468" y="1490"/>
                    <a:pt x="4687" y="1047"/>
                    <a:pt x="3829" y="958"/>
                  </a:cubicBezTo>
                  <a:cubicBezTo>
                    <a:pt x="3821" y="957"/>
                    <a:pt x="3812" y="957"/>
                    <a:pt x="3804" y="957"/>
                  </a:cubicBezTo>
                  <a:cubicBezTo>
                    <a:pt x="3718" y="957"/>
                    <a:pt x="3640" y="1008"/>
                    <a:pt x="3604" y="1088"/>
                  </a:cubicBezTo>
                  <a:cubicBezTo>
                    <a:pt x="3252" y="1876"/>
                    <a:pt x="3244" y="2774"/>
                    <a:pt x="3582" y="3568"/>
                  </a:cubicBezTo>
                  <a:cubicBezTo>
                    <a:pt x="3193" y="3402"/>
                    <a:pt x="2779" y="3319"/>
                    <a:pt x="2366" y="3319"/>
                  </a:cubicBezTo>
                  <a:cubicBezTo>
                    <a:pt x="1935" y="3319"/>
                    <a:pt x="1505" y="3409"/>
                    <a:pt x="1104" y="3588"/>
                  </a:cubicBezTo>
                  <a:cubicBezTo>
                    <a:pt x="1016" y="3627"/>
                    <a:pt x="963" y="3719"/>
                    <a:pt x="973" y="3815"/>
                  </a:cubicBezTo>
                  <a:cubicBezTo>
                    <a:pt x="1062" y="4672"/>
                    <a:pt x="1504" y="5454"/>
                    <a:pt x="2193" y="5972"/>
                  </a:cubicBezTo>
                  <a:cubicBezTo>
                    <a:pt x="1338" y="6075"/>
                    <a:pt x="563" y="6532"/>
                    <a:pt x="59" y="7230"/>
                  </a:cubicBezTo>
                  <a:cubicBezTo>
                    <a:pt x="1" y="7307"/>
                    <a:pt x="1" y="7413"/>
                    <a:pt x="59" y="7491"/>
                  </a:cubicBezTo>
                  <a:cubicBezTo>
                    <a:pt x="563" y="8188"/>
                    <a:pt x="1338" y="8644"/>
                    <a:pt x="2193" y="8749"/>
                  </a:cubicBezTo>
                  <a:cubicBezTo>
                    <a:pt x="1504" y="9266"/>
                    <a:pt x="1062" y="10049"/>
                    <a:pt x="973" y="10905"/>
                  </a:cubicBezTo>
                  <a:cubicBezTo>
                    <a:pt x="963" y="11000"/>
                    <a:pt x="1015" y="11092"/>
                    <a:pt x="1104" y="11131"/>
                  </a:cubicBezTo>
                  <a:cubicBezTo>
                    <a:pt x="1505" y="11311"/>
                    <a:pt x="1936" y="11401"/>
                    <a:pt x="2367" y="11401"/>
                  </a:cubicBezTo>
                  <a:cubicBezTo>
                    <a:pt x="2780" y="11401"/>
                    <a:pt x="3194" y="11318"/>
                    <a:pt x="3582" y="11153"/>
                  </a:cubicBezTo>
                  <a:lnTo>
                    <a:pt x="3582" y="11153"/>
                  </a:lnTo>
                  <a:cubicBezTo>
                    <a:pt x="3499" y="11346"/>
                    <a:pt x="3437" y="11546"/>
                    <a:pt x="3394" y="11752"/>
                  </a:cubicBezTo>
                  <a:cubicBezTo>
                    <a:pt x="3369" y="11871"/>
                    <a:pt x="3448" y="11989"/>
                    <a:pt x="3568" y="12013"/>
                  </a:cubicBezTo>
                  <a:cubicBezTo>
                    <a:pt x="3582" y="12016"/>
                    <a:pt x="3598" y="12017"/>
                    <a:pt x="3613" y="12017"/>
                  </a:cubicBezTo>
                  <a:cubicBezTo>
                    <a:pt x="3718" y="12017"/>
                    <a:pt x="3809" y="11942"/>
                    <a:pt x="3830" y="11839"/>
                  </a:cubicBezTo>
                  <a:cubicBezTo>
                    <a:pt x="3932" y="11346"/>
                    <a:pt x="4173" y="10889"/>
                    <a:pt x="4523" y="10527"/>
                  </a:cubicBezTo>
                  <a:cubicBezTo>
                    <a:pt x="4532" y="10517"/>
                    <a:pt x="4541" y="10508"/>
                    <a:pt x="4551" y="10499"/>
                  </a:cubicBezTo>
                  <a:cubicBezTo>
                    <a:pt x="4990" y="10894"/>
                    <a:pt x="5507" y="11194"/>
                    <a:pt x="6068" y="11378"/>
                  </a:cubicBezTo>
                  <a:cubicBezTo>
                    <a:pt x="6065" y="11391"/>
                    <a:pt x="6062" y="11403"/>
                    <a:pt x="6058" y="11416"/>
                  </a:cubicBezTo>
                  <a:cubicBezTo>
                    <a:pt x="5777" y="12399"/>
                    <a:pt x="4955" y="13131"/>
                    <a:pt x="3946" y="13299"/>
                  </a:cubicBezTo>
                  <a:cubicBezTo>
                    <a:pt x="3869" y="13092"/>
                    <a:pt x="3818" y="12878"/>
                    <a:pt x="3793" y="12660"/>
                  </a:cubicBezTo>
                  <a:cubicBezTo>
                    <a:pt x="3781" y="12546"/>
                    <a:pt x="3685" y="12463"/>
                    <a:pt x="3573" y="12463"/>
                  </a:cubicBezTo>
                  <a:cubicBezTo>
                    <a:pt x="3565" y="12463"/>
                    <a:pt x="3556" y="12463"/>
                    <a:pt x="3548" y="12464"/>
                  </a:cubicBezTo>
                  <a:cubicBezTo>
                    <a:pt x="3426" y="12477"/>
                    <a:pt x="3338" y="12588"/>
                    <a:pt x="3352" y="12710"/>
                  </a:cubicBezTo>
                  <a:cubicBezTo>
                    <a:pt x="3388" y="13028"/>
                    <a:pt x="3473" y="13339"/>
                    <a:pt x="3604" y="13631"/>
                  </a:cubicBezTo>
                  <a:cubicBezTo>
                    <a:pt x="3640" y="13711"/>
                    <a:pt x="3718" y="13763"/>
                    <a:pt x="3805" y="13764"/>
                  </a:cubicBezTo>
                  <a:cubicBezTo>
                    <a:pt x="3813" y="13764"/>
                    <a:pt x="3821" y="13764"/>
                    <a:pt x="3829" y="13763"/>
                  </a:cubicBezTo>
                  <a:cubicBezTo>
                    <a:pt x="4687" y="13672"/>
                    <a:pt x="5468" y="13230"/>
                    <a:pt x="5987" y="12542"/>
                  </a:cubicBezTo>
                  <a:cubicBezTo>
                    <a:pt x="6091" y="13397"/>
                    <a:pt x="6548" y="14170"/>
                    <a:pt x="7244" y="14677"/>
                  </a:cubicBezTo>
                  <a:cubicBezTo>
                    <a:pt x="7283" y="14705"/>
                    <a:pt x="7329" y="14719"/>
                    <a:pt x="7376" y="14719"/>
                  </a:cubicBezTo>
                  <a:cubicBezTo>
                    <a:pt x="7422" y="14719"/>
                    <a:pt x="7468" y="14705"/>
                    <a:pt x="7505" y="14677"/>
                  </a:cubicBezTo>
                  <a:cubicBezTo>
                    <a:pt x="8204" y="14170"/>
                    <a:pt x="8660" y="13397"/>
                    <a:pt x="8765" y="12541"/>
                  </a:cubicBezTo>
                  <a:cubicBezTo>
                    <a:pt x="9282" y="13230"/>
                    <a:pt x="10065" y="13672"/>
                    <a:pt x="10921" y="13763"/>
                  </a:cubicBezTo>
                  <a:lnTo>
                    <a:pt x="10944" y="13763"/>
                  </a:lnTo>
                  <a:cubicBezTo>
                    <a:pt x="11032" y="13763"/>
                    <a:pt x="11111" y="13711"/>
                    <a:pt x="11147" y="13631"/>
                  </a:cubicBezTo>
                  <a:cubicBezTo>
                    <a:pt x="11499" y="12844"/>
                    <a:pt x="11505" y="11946"/>
                    <a:pt x="11169" y="11153"/>
                  </a:cubicBezTo>
                  <a:lnTo>
                    <a:pt x="11169" y="11153"/>
                  </a:lnTo>
                  <a:cubicBezTo>
                    <a:pt x="11557" y="11318"/>
                    <a:pt x="11970" y="11401"/>
                    <a:pt x="12383" y="11401"/>
                  </a:cubicBezTo>
                  <a:cubicBezTo>
                    <a:pt x="12814" y="11401"/>
                    <a:pt x="13245" y="11311"/>
                    <a:pt x="13647" y="11131"/>
                  </a:cubicBezTo>
                  <a:cubicBezTo>
                    <a:pt x="13735" y="11092"/>
                    <a:pt x="13788" y="11002"/>
                    <a:pt x="13779" y="10905"/>
                  </a:cubicBezTo>
                  <a:cubicBezTo>
                    <a:pt x="13688" y="10049"/>
                    <a:pt x="13246" y="9266"/>
                    <a:pt x="12557" y="8749"/>
                  </a:cubicBezTo>
                  <a:cubicBezTo>
                    <a:pt x="13413" y="8644"/>
                    <a:pt x="14186" y="8188"/>
                    <a:pt x="14693" y="7489"/>
                  </a:cubicBezTo>
                  <a:cubicBezTo>
                    <a:pt x="14749" y="7411"/>
                    <a:pt x="14749" y="7307"/>
                    <a:pt x="14693" y="7230"/>
                  </a:cubicBezTo>
                  <a:cubicBezTo>
                    <a:pt x="14186" y="6532"/>
                    <a:pt x="13411" y="6075"/>
                    <a:pt x="12557" y="5972"/>
                  </a:cubicBezTo>
                  <a:cubicBezTo>
                    <a:pt x="13246" y="5454"/>
                    <a:pt x="13688" y="4672"/>
                    <a:pt x="13777" y="3815"/>
                  </a:cubicBezTo>
                  <a:cubicBezTo>
                    <a:pt x="13786" y="3719"/>
                    <a:pt x="13735" y="3627"/>
                    <a:pt x="13647" y="3588"/>
                  </a:cubicBezTo>
                  <a:cubicBezTo>
                    <a:pt x="13245" y="3409"/>
                    <a:pt x="12815" y="3320"/>
                    <a:pt x="12384" y="3320"/>
                  </a:cubicBezTo>
                  <a:cubicBezTo>
                    <a:pt x="11970" y="3320"/>
                    <a:pt x="11556" y="3402"/>
                    <a:pt x="11168" y="3568"/>
                  </a:cubicBezTo>
                  <a:cubicBezTo>
                    <a:pt x="11505" y="2774"/>
                    <a:pt x="11497" y="1876"/>
                    <a:pt x="11146" y="1088"/>
                  </a:cubicBezTo>
                  <a:cubicBezTo>
                    <a:pt x="11110" y="1008"/>
                    <a:pt x="11032" y="957"/>
                    <a:pt x="10946" y="957"/>
                  </a:cubicBezTo>
                  <a:cubicBezTo>
                    <a:pt x="10937" y="957"/>
                    <a:pt x="10929" y="957"/>
                    <a:pt x="10921" y="958"/>
                  </a:cubicBezTo>
                  <a:cubicBezTo>
                    <a:pt x="10063" y="1047"/>
                    <a:pt x="9282" y="1490"/>
                    <a:pt x="8763" y="2179"/>
                  </a:cubicBezTo>
                  <a:cubicBezTo>
                    <a:pt x="8658" y="1322"/>
                    <a:pt x="8204" y="549"/>
                    <a:pt x="7505" y="43"/>
                  </a:cubicBezTo>
                  <a:cubicBezTo>
                    <a:pt x="7466" y="15"/>
                    <a:pt x="7421" y="1"/>
                    <a:pt x="7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 name="Google Shape;820;p47"/>
          <p:cNvGrpSpPr/>
          <p:nvPr/>
        </p:nvGrpSpPr>
        <p:grpSpPr>
          <a:xfrm>
            <a:off x="4890575" y="3660377"/>
            <a:ext cx="302950" cy="368000"/>
            <a:chOff x="5203250" y="2069950"/>
            <a:chExt cx="302950" cy="368000"/>
          </a:xfrm>
        </p:grpSpPr>
        <p:sp>
          <p:nvSpPr>
            <p:cNvPr id="821" name="Google Shape;821;p47"/>
            <p:cNvSpPr/>
            <p:nvPr/>
          </p:nvSpPr>
          <p:spPr>
            <a:xfrm>
              <a:off x="5221500" y="2347300"/>
              <a:ext cx="44600" cy="72425"/>
            </a:xfrm>
            <a:custGeom>
              <a:avLst/>
              <a:gdLst/>
              <a:ahLst/>
              <a:cxnLst/>
              <a:rect l="l" t="t" r="r" b="b"/>
              <a:pathLst>
                <a:path w="1784" h="2897" extrusionOk="0">
                  <a:moveTo>
                    <a:pt x="897" y="1"/>
                  </a:moveTo>
                  <a:cubicBezTo>
                    <a:pt x="895" y="1"/>
                    <a:pt x="893" y="1"/>
                    <a:pt x="891" y="1"/>
                  </a:cubicBezTo>
                  <a:cubicBezTo>
                    <a:pt x="615" y="1"/>
                    <a:pt x="412" y="228"/>
                    <a:pt x="316" y="362"/>
                  </a:cubicBezTo>
                  <a:cubicBezTo>
                    <a:pt x="116" y="642"/>
                    <a:pt x="1" y="1037"/>
                    <a:pt x="1" y="1449"/>
                  </a:cubicBezTo>
                  <a:cubicBezTo>
                    <a:pt x="1" y="1860"/>
                    <a:pt x="116" y="2256"/>
                    <a:pt x="316" y="2537"/>
                  </a:cubicBezTo>
                  <a:cubicBezTo>
                    <a:pt x="413" y="2671"/>
                    <a:pt x="615" y="2896"/>
                    <a:pt x="891" y="2896"/>
                  </a:cubicBezTo>
                  <a:cubicBezTo>
                    <a:pt x="1169" y="2896"/>
                    <a:pt x="1371" y="2671"/>
                    <a:pt x="1468" y="2537"/>
                  </a:cubicBezTo>
                  <a:cubicBezTo>
                    <a:pt x="1668" y="2256"/>
                    <a:pt x="1783" y="1860"/>
                    <a:pt x="1783" y="1449"/>
                  </a:cubicBezTo>
                  <a:cubicBezTo>
                    <a:pt x="1783" y="1327"/>
                    <a:pt x="1685" y="1229"/>
                    <a:pt x="1565" y="1229"/>
                  </a:cubicBezTo>
                  <a:cubicBezTo>
                    <a:pt x="1443" y="1229"/>
                    <a:pt x="1344" y="1327"/>
                    <a:pt x="1344" y="1449"/>
                  </a:cubicBezTo>
                  <a:cubicBezTo>
                    <a:pt x="1344" y="1771"/>
                    <a:pt x="1260" y="2074"/>
                    <a:pt x="1112" y="2281"/>
                  </a:cubicBezTo>
                  <a:cubicBezTo>
                    <a:pt x="1038" y="2384"/>
                    <a:pt x="946" y="2457"/>
                    <a:pt x="891" y="2457"/>
                  </a:cubicBezTo>
                  <a:cubicBezTo>
                    <a:pt x="838" y="2457"/>
                    <a:pt x="746" y="2384"/>
                    <a:pt x="673" y="2281"/>
                  </a:cubicBezTo>
                  <a:cubicBezTo>
                    <a:pt x="524" y="2074"/>
                    <a:pt x="440" y="1771"/>
                    <a:pt x="440" y="1449"/>
                  </a:cubicBezTo>
                  <a:cubicBezTo>
                    <a:pt x="440" y="1127"/>
                    <a:pt x="524" y="824"/>
                    <a:pt x="673" y="617"/>
                  </a:cubicBezTo>
                  <a:cubicBezTo>
                    <a:pt x="746" y="513"/>
                    <a:pt x="838" y="440"/>
                    <a:pt x="891" y="440"/>
                  </a:cubicBezTo>
                  <a:cubicBezTo>
                    <a:pt x="893" y="440"/>
                    <a:pt x="895" y="440"/>
                    <a:pt x="897" y="440"/>
                  </a:cubicBezTo>
                  <a:cubicBezTo>
                    <a:pt x="1019" y="440"/>
                    <a:pt x="1118" y="343"/>
                    <a:pt x="1118" y="220"/>
                  </a:cubicBezTo>
                  <a:cubicBezTo>
                    <a:pt x="1118" y="98"/>
                    <a:pt x="1019"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7"/>
            <p:cNvSpPr/>
            <p:nvPr/>
          </p:nvSpPr>
          <p:spPr>
            <a:xfrm>
              <a:off x="5203250" y="2090975"/>
              <a:ext cx="302950" cy="346975"/>
            </a:xfrm>
            <a:custGeom>
              <a:avLst/>
              <a:gdLst/>
              <a:ahLst/>
              <a:cxnLst/>
              <a:rect l="l" t="t" r="r" b="b"/>
              <a:pathLst>
                <a:path w="12118" h="13879" extrusionOk="0">
                  <a:moveTo>
                    <a:pt x="7020" y="5462"/>
                  </a:moveTo>
                  <a:cubicBezTo>
                    <a:pt x="7060" y="5731"/>
                    <a:pt x="7123" y="6082"/>
                    <a:pt x="7212" y="6448"/>
                  </a:cubicBezTo>
                  <a:cubicBezTo>
                    <a:pt x="7413" y="7285"/>
                    <a:pt x="7662" y="7837"/>
                    <a:pt x="7966" y="8115"/>
                  </a:cubicBezTo>
                  <a:lnTo>
                    <a:pt x="6557" y="9524"/>
                  </a:lnTo>
                  <a:lnTo>
                    <a:pt x="5046" y="9524"/>
                  </a:lnTo>
                  <a:cubicBezTo>
                    <a:pt x="4482" y="7970"/>
                    <a:pt x="4820" y="7067"/>
                    <a:pt x="5382" y="6382"/>
                  </a:cubicBezTo>
                  <a:cubicBezTo>
                    <a:pt x="5457" y="6738"/>
                    <a:pt x="5620" y="7217"/>
                    <a:pt x="5966" y="7563"/>
                  </a:cubicBezTo>
                  <a:cubicBezTo>
                    <a:pt x="6011" y="7608"/>
                    <a:pt x="6065" y="7628"/>
                    <a:pt x="6119" y="7628"/>
                  </a:cubicBezTo>
                  <a:cubicBezTo>
                    <a:pt x="6235" y="7628"/>
                    <a:pt x="6346" y="7535"/>
                    <a:pt x="6340" y="7399"/>
                  </a:cubicBezTo>
                  <a:cubicBezTo>
                    <a:pt x="6340" y="7388"/>
                    <a:pt x="6307" y="6404"/>
                    <a:pt x="7020" y="5462"/>
                  </a:cubicBezTo>
                  <a:close/>
                  <a:moveTo>
                    <a:pt x="1621" y="9962"/>
                  </a:moveTo>
                  <a:cubicBezTo>
                    <a:pt x="2274" y="9962"/>
                    <a:pt x="2806" y="10743"/>
                    <a:pt x="2806" y="11702"/>
                  </a:cubicBezTo>
                  <a:cubicBezTo>
                    <a:pt x="2806" y="12662"/>
                    <a:pt x="2274" y="13441"/>
                    <a:pt x="1621" y="13441"/>
                  </a:cubicBezTo>
                  <a:cubicBezTo>
                    <a:pt x="970" y="13441"/>
                    <a:pt x="438" y="12660"/>
                    <a:pt x="438" y="11702"/>
                  </a:cubicBezTo>
                  <a:cubicBezTo>
                    <a:pt x="438" y="10743"/>
                    <a:pt x="970" y="9962"/>
                    <a:pt x="1621" y="9962"/>
                  </a:cubicBezTo>
                  <a:close/>
                  <a:moveTo>
                    <a:pt x="6405" y="1"/>
                  </a:moveTo>
                  <a:cubicBezTo>
                    <a:pt x="6351" y="1"/>
                    <a:pt x="6295" y="21"/>
                    <a:pt x="6251" y="65"/>
                  </a:cubicBezTo>
                  <a:cubicBezTo>
                    <a:pt x="5432" y="884"/>
                    <a:pt x="4921" y="1976"/>
                    <a:pt x="4773" y="3221"/>
                  </a:cubicBezTo>
                  <a:cubicBezTo>
                    <a:pt x="4741" y="3489"/>
                    <a:pt x="4726" y="3757"/>
                    <a:pt x="4727" y="4026"/>
                  </a:cubicBezTo>
                  <a:cubicBezTo>
                    <a:pt x="4315" y="3118"/>
                    <a:pt x="4359" y="1987"/>
                    <a:pt x="4359" y="1973"/>
                  </a:cubicBezTo>
                  <a:cubicBezTo>
                    <a:pt x="4366" y="1845"/>
                    <a:pt x="4262" y="1743"/>
                    <a:pt x="4142" y="1743"/>
                  </a:cubicBezTo>
                  <a:cubicBezTo>
                    <a:pt x="4127" y="1743"/>
                    <a:pt x="4111" y="1745"/>
                    <a:pt x="4096" y="1748"/>
                  </a:cubicBezTo>
                  <a:cubicBezTo>
                    <a:pt x="4018" y="1764"/>
                    <a:pt x="2195" y="2182"/>
                    <a:pt x="1565" y="5512"/>
                  </a:cubicBezTo>
                  <a:cubicBezTo>
                    <a:pt x="1284" y="6998"/>
                    <a:pt x="1624" y="8584"/>
                    <a:pt x="2379" y="9523"/>
                  </a:cubicBezTo>
                  <a:lnTo>
                    <a:pt x="1623" y="9523"/>
                  </a:lnTo>
                  <a:cubicBezTo>
                    <a:pt x="1176" y="9523"/>
                    <a:pt x="760" y="9759"/>
                    <a:pt x="453" y="10188"/>
                  </a:cubicBezTo>
                  <a:cubicBezTo>
                    <a:pt x="162" y="10595"/>
                    <a:pt x="1" y="11132"/>
                    <a:pt x="1" y="11701"/>
                  </a:cubicBezTo>
                  <a:cubicBezTo>
                    <a:pt x="1" y="12270"/>
                    <a:pt x="162" y="12805"/>
                    <a:pt x="453" y="13213"/>
                  </a:cubicBezTo>
                  <a:cubicBezTo>
                    <a:pt x="760" y="13643"/>
                    <a:pt x="1176" y="13879"/>
                    <a:pt x="1623" y="13879"/>
                  </a:cubicBezTo>
                  <a:lnTo>
                    <a:pt x="3493" y="13879"/>
                  </a:lnTo>
                  <a:cubicBezTo>
                    <a:pt x="3612" y="13874"/>
                    <a:pt x="3706" y="13777"/>
                    <a:pt x="3706" y="13659"/>
                  </a:cubicBezTo>
                  <a:cubicBezTo>
                    <a:pt x="3706" y="13540"/>
                    <a:pt x="3612" y="13443"/>
                    <a:pt x="3493" y="13440"/>
                  </a:cubicBezTo>
                  <a:lnTo>
                    <a:pt x="2602" y="13440"/>
                  </a:lnTo>
                  <a:cubicBezTo>
                    <a:pt x="2671" y="13369"/>
                    <a:pt x="2735" y="13293"/>
                    <a:pt x="2793" y="13213"/>
                  </a:cubicBezTo>
                  <a:cubicBezTo>
                    <a:pt x="3084" y="12805"/>
                    <a:pt x="3245" y="12270"/>
                    <a:pt x="3245" y="11701"/>
                  </a:cubicBezTo>
                  <a:cubicBezTo>
                    <a:pt x="3245" y="11132"/>
                    <a:pt x="3084" y="10595"/>
                    <a:pt x="2793" y="10188"/>
                  </a:cubicBezTo>
                  <a:cubicBezTo>
                    <a:pt x="2735" y="10107"/>
                    <a:pt x="2671" y="10032"/>
                    <a:pt x="2602" y="9960"/>
                  </a:cubicBezTo>
                  <a:lnTo>
                    <a:pt x="6648" y="9960"/>
                  </a:lnTo>
                  <a:cubicBezTo>
                    <a:pt x="6705" y="9960"/>
                    <a:pt x="6762" y="9938"/>
                    <a:pt x="6802" y="9896"/>
                  </a:cubicBezTo>
                  <a:lnTo>
                    <a:pt x="8366" y="8332"/>
                  </a:lnTo>
                  <a:lnTo>
                    <a:pt x="8919" y="8543"/>
                  </a:lnTo>
                  <a:lnTo>
                    <a:pt x="8762" y="9712"/>
                  </a:lnTo>
                  <a:cubicBezTo>
                    <a:pt x="8744" y="9845"/>
                    <a:pt x="8846" y="9960"/>
                    <a:pt x="8979" y="9960"/>
                  </a:cubicBezTo>
                  <a:lnTo>
                    <a:pt x="10498" y="9960"/>
                  </a:lnTo>
                  <a:cubicBezTo>
                    <a:pt x="11149" y="9960"/>
                    <a:pt x="11680" y="10741"/>
                    <a:pt x="11680" y="11701"/>
                  </a:cubicBezTo>
                  <a:cubicBezTo>
                    <a:pt x="11680" y="12659"/>
                    <a:pt x="11149" y="13440"/>
                    <a:pt x="10498" y="13440"/>
                  </a:cubicBezTo>
                  <a:lnTo>
                    <a:pt x="4370" y="13440"/>
                  </a:lnTo>
                  <a:cubicBezTo>
                    <a:pt x="4248" y="13440"/>
                    <a:pt x="4151" y="13538"/>
                    <a:pt x="4151" y="13659"/>
                  </a:cubicBezTo>
                  <a:cubicBezTo>
                    <a:pt x="4151" y="13780"/>
                    <a:pt x="4248" y="13877"/>
                    <a:pt x="4370" y="13877"/>
                  </a:cubicBezTo>
                  <a:lnTo>
                    <a:pt x="10498" y="13877"/>
                  </a:lnTo>
                  <a:cubicBezTo>
                    <a:pt x="10944" y="13877"/>
                    <a:pt x="11360" y="13641"/>
                    <a:pt x="11666" y="13213"/>
                  </a:cubicBezTo>
                  <a:cubicBezTo>
                    <a:pt x="11958" y="12805"/>
                    <a:pt x="12118" y="12270"/>
                    <a:pt x="12118" y="11701"/>
                  </a:cubicBezTo>
                  <a:cubicBezTo>
                    <a:pt x="12118" y="11132"/>
                    <a:pt x="11957" y="10596"/>
                    <a:pt x="11666" y="10190"/>
                  </a:cubicBezTo>
                  <a:cubicBezTo>
                    <a:pt x="11358" y="9760"/>
                    <a:pt x="10943" y="9524"/>
                    <a:pt x="10496" y="9524"/>
                  </a:cubicBezTo>
                  <a:lnTo>
                    <a:pt x="10344" y="9524"/>
                  </a:lnTo>
                  <a:cubicBezTo>
                    <a:pt x="10985" y="8688"/>
                    <a:pt x="11252" y="7792"/>
                    <a:pt x="11162" y="6798"/>
                  </a:cubicBezTo>
                  <a:cubicBezTo>
                    <a:pt x="11068" y="5781"/>
                    <a:pt x="10602" y="4803"/>
                    <a:pt x="10160" y="3981"/>
                  </a:cubicBezTo>
                  <a:cubicBezTo>
                    <a:pt x="10119" y="3909"/>
                    <a:pt x="10045" y="3869"/>
                    <a:pt x="9968" y="3869"/>
                  </a:cubicBezTo>
                  <a:cubicBezTo>
                    <a:pt x="9933" y="3869"/>
                    <a:pt x="9898" y="3877"/>
                    <a:pt x="9865" y="3895"/>
                  </a:cubicBezTo>
                  <a:cubicBezTo>
                    <a:pt x="9760" y="3953"/>
                    <a:pt x="9719" y="4082"/>
                    <a:pt x="9774" y="4189"/>
                  </a:cubicBezTo>
                  <a:cubicBezTo>
                    <a:pt x="10640" y="5795"/>
                    <a:pt x="11421" y="7662"/>
                    <a:pt x="9777" y="9524"/>
                  </a:cubicBezTo>
                  <a:lnTo>
                    <a:pt x="9229" y="9524"/>
                  </a:lnTo>
                  <a:lnTo>
                    <a:pt x="9377" y="8431"/>
                  </a:lnTo>
                  <a:cubicBezTo>
                    <a:pt x="9391" y="8329"/>
                    <a:pt x="9333" y="8232"/>
                    <a:pt x="9238" y="8196"/>
                  </a:cubicBezTo>
                  <a:lnTo>
                    <a:pt x="8390" y="7873"/>
                  </a:lnTo>
                  <a:cubicBezTo>
                    <a:pt x="8262" y="7824"/>
                    <a:pt x="7935" y="7581"/>
                    <a:pt x="7638" y="6348"/>
                  </a:cubicBezTo>
                  <a:cubicBezTo>
                    <a:pt x="7527" y="5881"/>
                    <a:pt x="7446" y="5407"/>
                    <a:pt x="7391" y="4931"/>
                  </a:cubicBezTo>
                  <a:cubicBezTo>
                    <a:pt x="7379" y="4809"/>
                    <a:pt x="7278" y="4734"/>
                    <a:pt x="7172" y="4734"/>
                  </a:cubicBezTo>
                  <a:cubicBezTo>
                    <a:pt x="7118" y="4734"/>
                    <a:pt x="7063" y="4754"/>
                    <a:pt x="7018" y="4798"/>
                  </a:cubicBezTo>
                  <a:cubicBezTo>
                    <a:pt x="6476" y="5337"/>
                    <a:pt x="6109" y="6026"/>
                    <a:pt x="5963" y="6776"/>
                  </a:cubicBezTo>
                  <a:cubicBezTo>
                    <a:pt x="5774" y="6342"/>
                    <a:pt x="5755" y="5887"/>
                    <a:pt x="5755" y="5881"/>
                  </a:cubicBezTo>
                  <a:cubicBezTo>
                    <a:pt x="5751" y="5752"/>
                    <a:pt x="5645" y="5668"/>
                    <a:pt x="5536" y="5668"/>
                  </a:cubicBezTo>
                  <a:cubicBezTo>
                    <a:pt x="5481" y="5668"/>
                    <a:pt x="5426" y="5688"/>
                    <a:pt x="5382" y="5734"/>
                  </a:cubicBezTo>
                  <a:cubicBezTo>
                    <a:pt x="4299" y="6815"/>
                    <a:pt x="4054" y="7962"/>
                    <a:pt x="4581" y="9523"/>
                  </a:cubicBezTo>
                  <a:lnTo>
                    <a:pt x="2981" y="9523"/>
                  </a:lnTo>
                  <a:cubicBezTo>
                    <a:pt x="2134" y="8771"/>
                    <a:pt x="1710" y="7103"/>
                    <a:pt x="1996" y="5593"/>
                  </a:cubicBezTo>
                  <a:cubicBezTo>
                    <a:pt x="2296" y="4007"/>
                    <a:pt x="2879" y="3162"/>
                    <a:pt x="3317" y="2731"/>
                  </a:cubicBezTo>
                  <a:cubicBezTo>
                    <a:pt x="3495" y="2551"/>
                    <a:pt x="3699" y="2400"/>
                    <a:pt x="3923" y="2282"/>
                  </a:cubicBezTo>
                  <a:cubicBezTo>
                    <a:pt x="3932" y="2548"/>
                    <a:pt x="3959" y="2812"/>
                    <a:pt x="4001" y="3076"/>
                  </a:cubicBezTo>
                  <a:cubicBezTo>
                    <a:pt x="4138" y="3917"/>
                    <a:pt x="4427" y="4562"/>
                    <a:pt x="4859" y="4992"/>
                  </a:cubicBezTo>
                  <a:cubicBezTo>
                    <a:pt x="4904" y="5037"/>
                    <a:pt x="4958" y="5057"/>
                    <a:pt x="5011" y="5057"/>
                  </a:cubicBezTo>
                  <a:cubicBezTo>
                    <a:pt x="5137" y="5057"/>
                    <a:pt x="5256" y="4946"/>
                    <a:pt x="5227" y="4796"/>
                  </a:cubicBezTo>
                  <a:cubicBezTo>
                    <a:pt x="5227" y="4790"/>
                    <a:pt x="5104" y="4132"/>
                    <a:pt x="5210" y="3259"/>
                  </a:cubicBezTo>
                  <a:cubicBezTo>
                    <a:pt x="5334" y="2250"/>
                    <a:pt x="5695" y="1384"/>
                    <a:pt x="6285" y="678"/>
                  </a:cubicBezTo>
                  <a:cubicBezTo>
                    <a:pt x="6448" y="1314"/>
                    <a:pt x="6834" y="2526"/>
                    <a:pt x="7559" y="3251"/>
                  </a:cubicBezTo>
                  <a:cubicBezTo>
                    <a:pt x="7603" y="3295"/>
                    <a:pt x="7657" y="3315"/>
                    <a:pt x="7711" y="3315"/>
                  </a:cubicBezTo>
                  <a:cubicBezTo>
                    <a:pt x="7826" y="3315"/>
                    <a:pt x="7937" y="3223"/>
                    <a:pt x="7932" y="3087"/>
                  </a:cubicBezTo>
                  <a:cubicBezTo>
                    <a:pt x="7919" y="2761"/>
                    <a:pt x="7968" y="1832"/>
                    <a:pt x="8324" y="1462"/>
                  </a:cubicBezTo>
                  <a:cubicBezTo>
                    <a:pt x="8366" y="1417"/>
                    <a:pt x="8416" y="1379"/>
                    <a:pt x="8471" y="1353"/>
                  </a:cubicBezTo>
                  <a:cubicBezTo>
                    <a:pt x="8554" y="1950"/>
                    <a:pt x="8898" y="2611"/>
                    <a:pt x="9302" y="3340"/>
                  </a:cubicBezTo>
                  <a:cubicBezTo>
                    <a:pt x="9342" y="3414"/>
                    <a:pt x="9418" y="3456"/>
                    <a:pt x="9496" y="3456"/>
                  </a:cubicBezTo>
                  <a:cubicBezTo>
                    <a:pt x="9532" y="3456"/>
                    <a:pt x="9569" y="3447"/>
                    <a:pt x="9602" y="3428"/>
                  </a:cubicBezTo>
                  <a:cubicBezTo>
                    <a:pt x="9710" y="3368"/>
                    <a:pt x="9748" y="3232"/>
                    <a:pt x="9687" y="3126"/>
                  </a:cubicBezTo>
                  <a:cubicBezTo>
                    <a:pt x="9251" y="2345"/>
                    <a:pt x="8891" y="1651"/>
                    <a:pt x="8891" y="1092"/>
                  </a:cubicBezTo>
                  <a:cubicBezTo>
                    <a:pt x="8891" y="970"/>
                    <a:pt x="8793" y="873"/>
                    <a:pt x="8673" y="873"/>
                  </a:cubicBezTo>
                  <a:cubicBezTo>
                    <a:pt x="8669" y="873"/>
                    <a:pt x="8665" y="873"/>
                    <a:pt x="8661" y="873"/>
                  </a:cubicBezTo>
                  <a:cubicBezTo>
                    <a:pt x="8414" y="873"/>
                    <a:pt x="8178" y="976"/>
                    <a:pt x="8009" y="1157"/>
                  </a:cubicBezTo>
                  <a:cubicBezTo>
                    <a:pt x="7768" y="1407"/>
                    <a:pt x="7609" y="1814"/>
                    <a:pt x="7535" y="2368"/>
                  </a:cubicBezTo>
                  <a:cubicBezTo>
                    <a:pt x="7529" y="2417"/>
                    <a:pt x="7523" y="2464"/>
                    <a:pt x="7519" y="2509"/>
                  </a:cubicBezTo>
                  <a:cubicBezTo>
                    <a:pt x="6879" y="1556"/>
                    <a:pt x="6624" y="197"/>
                    <a:pt x="6623" y="181"/>
                  </a:cubicBezTo>
                  <a:cubicBezTo>
                    <a:pt x="6601" y="68"/>
                    <a:pt x="6505" y="1"/>
                    <a:pt x="6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7"/>
            <p:cNvSpPr/>
            <p:nvPr/>
          </p:nvSpPr>
          <p:spPr>
            <a:xfrm>
              <a:off x="5372700" y="2400700"/>
              <a:ext cx="101550" cy="10975"/>
            </a:xfrm>
            <a:custGeom>
              <a:avLst/>
              <a:gdLst/>
              <a:ahLst/>
              <a:cxnLst/>
              <a:rect l="l" t="t" r="r" b="b"/>
              <a:pathLst>
                <a:path w="4062" h="439" extrusionOk="0">
                  <a:moveTo>
                    <a:pt x="220" y="1"/>
                  </a:moveTo>
                  <a:cubicBezTo>
                    <a:pt x="99" y="1"/>
                    <a:pt x="1" y="99"/>
                    <a:pt x="1" y="220"/>
                  </a:cubicBezTo>
                  <a:cubicBezTo>
                    <a:pt x="1" y="340"/>
                    <a:pt x="99" y="438"/>
                    <a:pt x="220" y="438"/>
                  </a:cubicBezTo>
                  <a:lnTo>
                    <a:pt x="3843" y="438"/>
                  </a:lnTo>
                  <a:cubicBezTo>
                    <a:pt x="3963" y="438"/>
                    <a:pt x="4062" y="340"/>
                    <a:pt x="4062" y="220"/>
                  </a:cubicBezTo>
                  <a:cubicBezTo>
                    <a:pt x="4062" y="99"/>
                    <a:pt x="3963" y="1"/>
                    <a:pt x="3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7"/>
            <p:cNvSpPr/>
            <p:nvPr/>
          </p:nvSpPr>
          <p:spPr>
            <a:xfrm>
              <a:off x="5298225" y="2400700"/>
              <a:ext cx="63525" cy="10975"/>
            </a:xfrm>
            <a:custGeom>
              <a:avLst/>
              <a:gdLst/>
              <a:ahLst/>
              <a:cxnLst/>
              <a:rect l="l" t="t" r="r" b="b"/>
              <a:pathLst>
                <a:path w="2541" h="439" extrusionOk="0">
                  <a:moveTo>
                    <a:pt x="219" y="1"/>
                  </a:moveTo>
                  <a:cubicBezTo>
                    <a:pt x="97" y="1"/>
                    <a:pt x="0" y="99"/>
                    <a:pt x="0" y="220"/>
                  </a:cubicBezTo>
                  <a:cubicBezTo>
                    <a:pt x="0" y="340"/>
                    <a:pt x="97" y="438"/>
                    <a:pt x="219" y="438"/>
                  </a:cubicBezTo>
                  <a:lnTo>
                    <a:pt x="2322" y="438"/>
                  </a:lnTo>
                  <a:cubicBezTo>
                    <a:pt x="2444" y="438"/>
                    <a:pt x="2541" y="340"/>
                    <a:pt x="2541" y="220"/>
                  </a:cubicBezTo>
                  <a:cubicBezTo>
                    <a:pt x="2541" y="99"/>
                    <a:pt x="2444" y="1"/>
                    <a:pt x="2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7"/>
            <p:cNvSpPr/>
            <p:nvPr/>
          </p:nvSpPr>
          <p:spPr>
            <a:xfrm>
              <a:off x="5298225" y="2371500"/>
              <a:ext cx="138050" cy="10950"/>
            </a:xfrm>
            <a:custGeom>
              <a:avLst/>
              <a:gdLst/>
              <a:ahLst/>
              <a:cxnLst/>
              <a:rect l="l" t="t" r="r" b="b"/>
              <a:pathLst>
                <a:path w="5522" h="438" extrusionOk="0">
                  <a:moveTo>
                    <a:pt x="219" y="0"/>
                  </a:moveTo>
                  <a:cubicBezTo>
                    <a:pt x="97" y="0"/>
                    <a:pt x="0" y="99"/>
                    <a:pt x="0" y="219"/>
                  </a:cubicBezTo>
                  <a:cubicBezTo>
                    <a:pt x="0" y="341"/>
                    <a:pt x="97" y="438"/>
                    <a:pt x="219" y="438"/>
                  </a:cubicBezTo>
                  <a:lnTo>
                    <a:pt x="5302" y="438"/>
                  </a:lnTo>
                  <a:cubicBezTo>
                    <a:pt x="5424" y="438"/>
                    <a:pt x="5522" y="341"/>
                    <a:pt x="5522" y="219"/>
                  </a:cubicBezTo>
                  <a:cubicBezTo>
                    <a:pt x="5522" y="99"/>
                    <a:pt x="5424" y="0"/>
                    <a:pt x="5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7"/>
            <p:cNvSpPr/>
            <p:nvPr/>
          </p:nvSpPr>
          <p:spPr>
            <a:xfrm>
              <a:off x="5435600" y="2069950"/>
              <a:ext cx="50100" cy="89025"/>
            </a:xfrm>
            <a:custGeom>
              <a:avLst/>
              <a:gdLst/>
              <a:ahLst/>
              <a:cxnLst/>
              <a:rect l="l" t="t" r="r" b="b"/>
              <a:pathLst>
                <a:path w="2004" h="3561" extrusionOk="0">
                  <a:moveTo>
                    <a:pt x="1002" y="586"/>
                  </a:moveTo>
                  <a:cubicBezTo>
                    <a:pt x="1474" y="1313"/>
                    <a:pt x="1474" y="2248"/>
                    <a:pt x="1002" y="2975"/>
                  </a:cubicBezTo>
                  <a:cubicBezTo>
                    <a:pt x="529" y="2248"/>
                    <a:pt x="529" y="1313"/>
                    <a:pt x="1002" y="586"/>
                  </a:cubicBezTo>
                  <a:close/>
                  <a:moveTo>
                    <a:pt x="1002" y="1"/>
                  </a:moveTo>
                  <a:cubicBezTo>
                    <a:pt x="940" y="1"/>
                    <a:pt x="879" y="27"/>
                    <a:pt x="835" y="78"/>
                  </a:cubicBezTo>
                  <a:cubicBezTo>
                    <a:pt x="0" y="1059"/>
                    <a:pt x="0" y="2500"/>
                    <a:pt x="835" y="3483"/>
                  </a:cubicBezTo>
                  <a:cubicBezTo>
                    <a:pt x="877" y="3531"/>
                    <a:pt x="938" y="3559"/>
                    <a:pt x="1002" y="3561"/>
                  </a:cubicBezTo>
                  <a:cubicBezTo>
                    <a:pt x="1066" y="3559"/>
                    <a:pt x="1127" y="3531"/>
                    <a:pt x="1169" y="3483"/>
                  </a:cubicBezTo>
                  <a:cubicBezTo>
                    <a:pt x="2003" y="2500"/>
                    <a:pt x="2003" y="1059"/>
                    <a:pt x="1169" y="78"/>
                  </a:cubicBezTo>
                  <a:cubicBezTo>
                    <a:pt x="1125" y="27"/>
                    <a:pt x="1064" y="1"/>
                    <a:pt x="1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47"/>
          <p:cNvGrpSpPr/>
          <p:nvPr/>
        </p:nvGrpSpPr>
        <p:grpSpPr>
          <a:xfrm>
            <a:off x="1582725" y="2517914"/>
            <a:ext cx="368750" cy="327225"/>
            <a:chOff x="4600325" y="2675200"/>
            <a:chExt cx="368750" cy="327225"/>
          </a:xfrm>
        </p:grpSpPr>
        <p:sp>
          <p:nvSpPr>
            <p:cNvPr id="828" name="Google Shape;828;p47"/>
            <p:cNvSpPr/>
            <p:nvPr/>
          </p:nvSpPr>
          <p:spPr>
            <a:xfrm>
              <a:off x="4600325" y="2675200"/>
              <a:ext cx="368750" cy="327225"/>
            </a:xfrm>
            <a:custGeom>
              <a:avLst/>
              <a:gdLst/>
              <a:ahLst/>
              <a:cxnLst/>
              <a:rect l="l" t="t" r="r" b="b"/>
              <a:pathLst>
                <a:path w="14750" h="13089" extrusionOk="0">
                  <a:moveTo>
                    <a:pt x="7375" y="441"/>
                  </a:moveTo>
                  <a:cubicBezTo>
                    <a:pt x="7723" y="441"/>
                    <a:pt x="8039" y="650"/>
                    <a:pt x="8173" y="973"/>
                  </a:cubicBezTo>
                  <a:cubicBezTo>
                    <a:pt x="8306" y="1297"/>
                    <a:pt x="8233" y="1669"/>
                    <a:pt x="7986" y="1916"/>
                  </a:cubicBezTo>
                  <a:cubicBezTo>
                    <a:pt x="7819" y="2081"/>
                    <a:pt x="7599" y="2168"/>
                    <a:pt x="7374" y="2168"/>
                  </a:cubicBezTo>
                  <a:cubicBezTo>
                    <a:pt x="7263" y="2168"/>
                    <a:pt x="7150" y="2147"/>
                    <a:pt x="7044" y="2103"/>
                  </a:cubicBezTo>
                  <a:cubicBezTo>
                    <a:pt x="6720" y="1969"/>
                    <a:pt x="6511" y="1653"/>
                    <a:pt x="6511" y="1305"/>
                  </a:cubicBezTo>
                  <a:cubicBezTo>
                    <a:pt x="6511" y="827"/>
                    <a:pt x="6897" y="441"/>
                    <a:pt x="7375" y="441"/>
                  </a:cubicBezTo>
                  <a:close/>
                  <a:moveTo>
                    <a:pt x="13156" y="6309"/>
                  </a:moveTo>
                  <a:cubicBezTo>
                    <a:pt x="13793" y="6311"/>
                    <a:pt x="14309" y="6826"/>
                    <a:pt x="14309" y="7464"/>
                  </a:cubicBezTo>
                  <a:lnTo>
                    <a:pt x="14311" y="7498"/>
                  </a:lnTo>
                  <a:cubicBezTo>
                    <a:pt x="14311" y="8169"/>
                    <a:pt x="13776" y="8723"/>
                    <a:pt x="13118" y="8734"/>
                  </a:cubicBezTo>
                  <a:cubicBezTo>
                    <a:pt x="13112" y="8734"/>
                    <a:pt x="13105" y="8734"/>
                    <a:pt x="13098" y="8734"/>
                  </a:cubicBezTo>
                  <a:cubicBezTo>
                    <a:pt x="12431" y="8734"/>
                    <a:pt x="11886" y="8193"/>
                    <a:pt x="11886" y="7522"/>
                  </a:cubicBezTo>
                  <a:cubicBezTo>
                    <a:pt x="11882" y="7403"/>
                    <a:pt x="11786" y="7309"/>
                    <a:pt x="11667" y="7309"/>
                  </a:cubicBezTo>
                  <a:cubicBezTo>
                    <a:pt x="11548" y="7309"/>
                    <a:pt x="11451" y="7403"/>
                    <a:pt x="11448" y="7522"/>
                  </a:cubicBezTo>
                  <a:cubicBezTo>
                    <a:pt x="11448" y="8190"/>
                    <a:pt x="10904" y="8734"/>
                    <a:pt x="10236" y="8734"/>
                  </a:cubicBezTo>
                  <a:cubicBezTo>
                    <a:pt x="9567" y="8734"/>
                    <a:pt x="9025" y="8190"/>
                    <a:pt x="9025" y="7522"/>
                  </a:cubicBezTo>
                  <a:cubicBezTo>
                    <a:pt x="9020" y="7403"/>
                    <a:pt x="8923" y="7309"/>
                    <a:pt x="8804" y="7309"/>
                  </a:cubicBezTo>
                  <a:cubicBezTo>
                    <a:pt x="8686" y="7309"/>
                    <a:pt x="8589" y="7403"/>
                    <a:pt x="8586" y="7522"/>
                  </a:cubicBezTo>
                  <a:cubicBezTo>
                    <a:pt x="8586" y="8190"/>
                    <a:pt x="8044" y="8734"/>
                    <a:pt x="7375" y="8734"/>
                  </a:cubicBezTo>
                  <a:cubicBezTo>
                    <a:pt x="6705" y="8734"/>
                    <a:pt x="6162" y="8190"/>
                    <a:pt x="6162" y="7522"/>
                  </a:cubicBezTo>
                  <a:cubicBezTo>
                    <a:pt x="6159" y="7403"/>
                    <a:pt x="6062" y="7309"/>
                    <a:pt x="5944" y="7309"/>
                  </a:cubicBezTo>
                  <a:cubicBezTo>
                    <a:pt x="5825" y="7309"/>
                    <a:pt x="5728" y="7403"/>
                    <a:pt x="5725" y="7522"/>
                  </a:cubicBezTo>
                  <a:cubicBezTo>
                    <a:pt x="5715" y="8186"/>
                    <a:pt x="5175" y="8719"/>
                    <a:pt x="4512" y="8719"/>
                  </a:cubicBezTo>
                  <a:cubicBezTo>
                    <a:pt x="3848" y="8719"/>
                    <a:pt x="3309" y="8186"/>
                    <a:pt x="3300" y="7522"/>
                  </a:cubicBezTo>
                  <a:cubicBezTo>
                    <a:pt x="3297" y="7403"/>
                    <a:pt x="3200" y="7309"/>
                    <a:pt x="3081" y="7309"/>
                  </a:cubicBezTo>
                  <a:cubicBezTo>
                    <a:pt x="2962" y="7309"/>
                    <a:pt x="2866" y="7403"/>
                    <a:pt x="2862" y="7522"/>
                  </a:cubicBezTo>
                  <a:cubicBezTo>
                    <a:pt x="2862" y="8192"/>
                    <a:pt x="2319" y="8734"/>
                    <a:pt x="1652" y="8734"/>
                  </a:cubicBezTo>
                  <a:cubicBezTo>
                    <a:pt x="1645" y="8734"/>
                    <a:pt x="1637" y="8734"/>
                    <a:pt x="1630" y="8734"/>
                  </a:cubicBezTo>
                  <a:cubicBezTo>
                    <a:pt x="972" y="8723"/>
                    <a:pt x="438" y="8169"/>
                    <a:pt x="438" y="7498"/>
                  </a:cubicBezTo>
                  <a:lnTo>
                    <a:pt x="438" y="7464"/>
                  </a:lnTo>
                  <a:cubicBezTo>
                    <a:pt x="439" y="6826"/>
                    <a:pt x="955" y="6311"/>
                    <a:pt x="1591" y="6309"/>
                  </a:cubicBezTo>
                  <a:close/>
                  <a:moveTo>
                    <a:pt x="7373" y="0"/>
                  </a:moveTo>
                  <a:cubicBezTo>
                    <a:pt x="6844" y="0"/>
                    <a:pt x="6365" y="322"/>
                    <a:pt x="6167" y="814"/>
                  </a:cubicBezTo>
                  <a:cubicBezTo>
                    <a:pt x="5967" y="1306"/>
                    <a:pt x="6087" y="1870"/>
                    <a:pt x="6469" y="2239"/>
                  </a:cubicBezTo>
                  <a:cubicBezTo>
                    <a:pt x="4419" y="2561"/>
                    <a:pt x="2694" y="3942"/>
                    <a:pt x="1933" y="5872"/>
                  </a:cubicBezTo>
                  <a:lnTo>
                    <a:pt x="1592" y="5872"/>
                  </a:lnTo>
                  <a:cubicBezTo>
                    <a:pt x="714" y="5873"/>
                    <a:pt x="2" y="6584"/>
                    <a:pt x="0" y="7464"/>
                  </a:cubicBezTo>
                  <a:lnTo>
                    <a:pt x="0" y="7498"/>
                  </a:lnTo>
                  <a:cubicBezTo>
                    <a:pt x="0" y="8340"/>
                    <a:pt x="627" y="9047"/>
                    <a:pt x="1431" y="9156"/>
                  </a:cubicBezTo>
                  <a:lnTo>
                    <a:pt x="1797" y="12000"/>
                  </a:lnTo>
                  <a:cubicBezTo>
                    <a:pt x="1877" y="12621"/>
                    <a:pt x="2406" y="13087"/>
                    <a:pt x="3034" y="13089"/>
                  </a:cubicBezTo>
                  <a:lnTo>
                    <a:pt x="3433" y="13089"/>
                  </a:lnTo>
                  <a:cubicBezTo>
                    <a:pt x="3551" y="13084"/>
                    <a:pt x="3645" y="12987"/>
                    <a:pt x="3645" y="12870"/>
                  </a:cubicBezTo>
                  <a:cubicBezTo>
                    <a:pt x="3645" y="12751"/>
                    <a:pt x="3551" y="12654"/>
                    <a:pt x="3433" y="12650"/>
                  </a:cubicBezTo>
                  <a:lnTo>
                    <a:pt x="3034" y="12650"/>
                  </a:lnTo>
                  <a:cubicBezTo>
                    <a:pt x="2627" y="12650"/>
                    <a:pt x="2283" y="12346"/>
                    <a:pt x="2231" y="11943"/>
                  </a:cubicBezTo>
                  <a:lnTo>
                    <a:pt x="1873" y="9158"/>
                  </a:lnTo>
                  <a:cubicBezTo>
                    <a:pt x="2227" y="9109"/>
                    <a:pt x="2555" y="8948"/>
                    <a:pt x="2808" y="8698"/>
                  </a:cubicBezTo>
                  <a:cubicBezTo>
                    <a:pt x="2916" y="8594"/>
                    <a:pt x="3008" y="8473"/>
                    <a:pt x="3083" y="8344"/>
                  </a:cubicBezTo>
                  <a:cubicBezTo>
                    <a:pt x="3376" y="8856"/>
                    <a:pt x="3923" y="9172"/>
                    <a:pt x="4514" y="9172"/>
                  </a:cubicBezTo>
                  <a:cubicBezTo>
                    <a:pt x="5105" y="9172"/>
                    <a:pt x="5650" y="8856"/>
                    <a:pt x="5944" y="8344"/>
                  </a:cubicBezTo>
                  <a:cubicBezTo>
                    <a:pt x="6237" y="8856"/>
                    <a:pt x="6784" y="9172"/>
                    <a:pt x="7375" y="9172"/>
                  </a:cubicBezTo>
                  <a:cubicBezTo>
                    <a:pt x="7965" y="9172"/>
                    <a:pt x="8512" y="8856"/>
                    <a:pt x="8806" y="8344"/>
                  </a:cubicBezTo>
                  <a:cubicBezTo>
                    <a:pt x="9100" y="8856"/>
                    <a:pt x="9645" y="9172"/>
                    <a:pt x="10236" y="9172"/>
                  </a:cubicBezTo>
                  <a:cubicBezTo>
                    <a:pt x="10826" y="9172"/>
                    <a:pt x="11373" y="8856"/>
                    <a:pt x="11667" y="8344"/>
                  </a:cubicBezTo>
                  <a:cubicBezTo>
                    <a:pt x="11923" y="8787"/>
                    <a:pt x="12368" y="9087"/>
                    <a:pt x="12876" y="9158"/>
                  </a:cubicBezTo>
                  <a:lnTo>
                    <a:pt x="12518" y="11943"/>
                  </a:lnTo>
                  <a:cubicBezTo>
                    <a:pt x="12465" y="12346"/>
                    <a:pt x="12122" y="12650"/>
                    <a:pt x="11714" y="12650"/>
                  </a:cubicBezTo>
                  <a:lnTo>
                    <a:pt x="4342" y="12650"/>
                  </a:lnTo>
                  <a:cubicBezTo>
                    <a:pt x="4225" y="12654"/>
                    <a:pt x="4130" y="12751"/>
                    <a:pt x="4130" y="12870"/>
                  </a:cubicBezTo>
                  <a:cubicBezTo>
                    <a:pt x="4130" y="12987"/>
                    <a:pt x="4225" y="13084"/>
                    <a:pt x="4342" y="13089"/>
                  </a:cubicBezTo>
                  <a:lnTo>
                    <a:pt x="11714" y="13089"/>
                  </a:lnTo>
                  <a:cubicBezTo>
                    <a:pt x="12342" y="13087"/>
                    <a:pt x="12871" y="12621"/>
                    <a:pt x="12953" y="11998"/>
                  </a:cubicBezTo>
                  <a:lnTo>
                    <a:pt x="13318" y="9156"/>
                  </a:lnTo>
                  <a:cubicBezTo>
                    <a:pt x="14123" y="9047"/>
                    <a:pt x="14750" y="8340"/>
                    <a:pt x="14750" y="7498"/>
                  </a:cubicBezTo>
                  <a:lnTo>
                    <a:pt x="14750" y="7464"/>
                  </a:lnTo>
                  <a:cubicBezTo>
                    <a:pt x="14748" y="6584"/>
                    <a:pt x="14036" y="5872"/>
                    <a:pt x="13156" y="5872"/>
                  </a:cubicBezTo>
                  <a:lnTo>
                    <a:pt x="12817" y="5872"/>
                  </a:lnTo>
                  <a:cubicBezTo>
                    <a:pt x="12623" y="5380"/>
                    <a:pt x="12362" y="4914"/>
                    <a:pt x="12042" y="4492"/>
                  </a:cubicBezTo>
                  <a:cubicBezTo>
                    <a:pt x="11999" y="4433"/>
                    <a:pt x="11932" y="4401"/>
                    <a:pt x="11864" y="4401"/>
                  </a:cubicBezTo>
                  <a:cubicBezTo>
                    <a:pt x="11818" y="4401"/>
                    <a:pt x="11772" y="4416"/>
                    <a:pt x="11732" y="4445"/>
                  </a:cubicBezTo>
                  <a:cubicBezTo>
                    <a:pt x="11634" y="4520"/>
                    <a:pt x="11617" y="4659"/>
                    <a:pt x="11692" y="4756"/>
                  </a:cubicBezTo>
                  <a:cubicBezTo>
                    <a:pt x="11953" y="5101"/>
                    <a:pt x="12172" y="5475"/>
                    <a:pt x="12343" y="5872"/>
                  </a:cubicBezTo>
                  <a:lnTo>
                    <a:pt x="2406" y="5872"/>
                  </a:lnTo>
                  <a:cubicBezTo>
                    <a:pt x="3109" y="4241"/>
                    <a:pt x="4569" y="3059"/>
                    <a:pt x="6311" y="2711"/>
                  </a:cubicBezTo>
                  <a:cubicBezTo>
                    <a:pt x="6664" y="2640"/>
                    <a:pt x="7021" y="2605"/>
                    <a:pt x="7374" y="2605"/>
                  </a:cubicBezTo>
                  <a:cubicBezTo>
                    <a:pt x="8763" y="2605"/>
                    <a:pt x="10114" y="3141"/>
                    <a:pt x="11132" y="4125"/>
                  </a:cubicBezTo>
                  <a:cubicBezTo>
                    <a:pt x="11174" y="4163"/>
                    <a:pt x="11227" y="4182"/>
                    <a:pt x="11280" y="4182"/>
                  </a:cubicBezTo>
                  <a:cubicBezTo>
                    <a:pt x="11338" y="4182"/>
                    <a:pt x="11395" y="4160"/>
                    <a:pt x="11437" y="4116"/>
                  </a:cubicBezTo>
                  <a:cubicBezTo>
                    <a:pt x="11520" y="4030"/>
                    <a:pt x="11520" y="3894"/>
                    <a:pt x="11437" y="3809"/>
                  </a:cubicBezTo>
                  <a:cubicBezTo>
                    <a:pt x="10629" y="3028"/>
                    <a:pt x="9615" y="2497"/>
                    <a:pt x="8514" y="2280"/>
                  </a:cubicBezTo>
                  <a:cubicBezTo>
                    <a:pt x="8436" y="2264"/>
                    <a:pt x="8358" y="2252"/>
                    <a:pt x="8279" y="2239"/>
                  </a:cubicBezTo>
                  <a:cubicBezTo>
                    <a:pt x="8661" y="1870"/>
                    <a:pt x="8781" y="1306"/>
                    <a:pt x="8581" y="814"/>
                  </a:cubicBezTo>
                  <a:cubicBezTo>
                    <a:pt x="8383" y="322"/>
                    <a:pt x="7904" y="0"/>
                    <a:pt x="7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7"/>
            <p:cNvSpPr/>
            <p:nvPr/>
          </p:nvSpPr>
          <p:spPr>
            <a:xfrm>
              <a:off x="4728825" y="2755350"/>
              <a:ext cx="28850" cy="52700"/>
            </a:xfrm>
            <a:custGeom>
              <a:avLst/>
              <a:gdLst/>
              <a:ahLst/>
              <a:cxnLst/>
              <a:rect l="l" t="t" r="r" b="b"/>
              <a:pathLst>
                <a:path w="1154" h="2108" extrusionOk="0">
                  <a:moveTo>
                    <a:pt x="577" y="433"/>
                  </a:moveTo>
                  <a:cubicBezTo>
                    <a:pt x="655" y="433"/>
                    <a:pt x="719" y="499"/>
                    <a:pt x="716" y="577"/>
                  </a:cubicBezTo>
                  <a:lnTo>
                    <a:pt x="716" y="1531"/>
                  </a:lnTo>
                  <a:cubicBezTo>
                    <a:pt x="719" y="1610"/>
                    <a:pt x="655" y="1675"/>
                    <a:pt x="577" y="1675"/>
                  </a:cubicBezTo>
                  <a:cubicBezTo>
                    <a:pt x="497" y="1675"/>
                    <a:pt x="435" y="1610"/>
                    <a:pt x="438" y="1531"/>
                  </a:cubicBezTo>
                  <a:lnTo>
                    <a:pt x="438" y="577"/>
                  </a:lnTo>
                  <a:cubicBezTo>
                    <a:pt x="435" y="499"/>
                    <a:pt x="497" y="433"/>
                    <a:pt x="577" y="433"/>
                  </a:cubicBezTo>
                  <a:close/>
                  <a:moveTo>
                    <a:pt x="577" y="0"/>
                  </a:moveTo>
                  <a:cubicBezTo>
                    <a:pt x="258" y="0"/>
                    <a:pt x="0" y="258"/>
                    <a:pt x="0" y="577"/>
                  </a:cubicBezTo>
                  <a:lnTo>
                    <a:pt x="0" y="1531"/>
                  </a:lnTo>
                  <a:cubicBezTo>
                    <a:pt x="0" y="1849"/>
                    <a:pt x="258" y="2108"/>
                    <a:pt x="577" y="2108"/>
                  </a:cubicBezTo>
                  <a:cubicBezTo>
                    <a:pt x="896" y="2108"/>
                    <a:pt x="1154" y="1849"/>
                    <a:pt x="1154" y="1531"/>
                  </a:cubicBezTo>
                  <a:lnTo>
                    <a:pt x="1154" y="577"/>
                  </a:lnTo>
                  <a:cubicBezTo>
                    <a:pt x="1154" y="258"/>
                    <a:pt x="896" y="0"/>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7"/>
            <p:cNvSpPr/>
            <p:nvPr/>
          </p:nvSpPr>
          <p:spPr>
            <a:xfrm>
              <a:off x="4770275" y="2755350"/>
              <a:ext cx="28850" cy="52700"/>
            </a:xfrm>
            <a:custGeom>
              <a:avLst/>
              <a:gdLst/>
              <a:ahLst/>
              <a:cxnLst/>
              <a:rect l="l" t="t" r="r" b="b"/>
              <a:pathLst>
                <a:path w="1154" h="2108" extrusionOk="0">
                  <a:moveTo>
                    <a:pt x="577" y="433"/>
                  </a:moveTo>
                  <a:cubicBezTo>
                    <a:pt x="655" y="433"/>
                    <a:pt x="717" y="499"/>
                    <a:pt x="714" y="577"/>
                  </a:cubicBezTo>
                  <a:lnTo>
                    <a:pt x="714" y="1531"/>
                  </a:lnTo>
                  <a:cubicBezTo>
                    <a:pt x="717" y="1610"/>
                    <a:pt x="655" y="1675"/>
                    <a:pt x="577" y="1675"/>
                  </a:cubicBezTo>
                  <a:cubicBezTo>
                    <a:pt x="497" y="1675"/>
                    <a:pt x="435" y="1610"/>
                    <a:pt x="438" y="1531"/>
                  </a:cubicBezTo>
                  <a:lnTo>
                    <a:pt x="438" y="577"/>
                  </a:lnTo>
                  <a:cubicBezTo>
                    <a:pt x="435" y="499"/>
                    <a:pt x="497" y="433"/>
                    <a:pt x="577" y="433"/>
                  </a:cubicBezTo>
                  <a:close/>
                  <a:moveTo>
                    <a:pt x="577" y="0"/>
                  </a:moveTo>
                  <a:cubicBezTo>
                    <a:pt x="258" y="0"/>
                    <a:pt x="0" y="258"/>
                    <a:pt x="0" y="577"/>
                  </a:cubicBezTo>
                  <a:lnTo>
                    <a:pt x="0" y="1531"/>
                  </a:lnTo>
                  <a:cubicBezTo>
                    <a:pt x="0" y="1849"/>
                    <a:pt x="258" y="2108"/>
                    <a:pt x="577" y="2108"/>
                  </a:cubicBezTo>
                  <a:cubicBezTo>
                    <a:pt x="896" y="2108"/>
                    <a:pt x="1153" y="1849"/>
                    <a:pt x="1153" y="1531"/>
                  </a:cubicBezTo>
                  <a:lnTo>
                    <a:pt x="1153" y="577"/>
                  </a:lnTo>
                  <a:cubicBezTo>
                    <a:pt x="1153" y="258"/>
                    <a:pt x="896" y="0"/>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7"/>
            <p:cNvSpPr/>
            <p:nvPr/>
          </p:nvSpPr>
          <p:spPr>
            <a:xfrm>
              <a:off x="4811550" y="2755625"/>
              <a:ext cx="29175" cy="52700"/>
            </a:xfrm>
            <a:custGeom>
              <a:avLst/>
              <a:gdLst/>
              <a:ahLst/>
              <a:cxnLst/>
              <a:rect l="l" t="t" r="r" b="b"/>
              <a:pathLst>
                <a:path w="1167" h="2108" extrusionOk="0">
                  <a:moveTo>
                    <a:pt x="584" y="422"/>
                  </a:moveTo>
                  <a:cubicBezTo>
                    <a:pt x="662" y="422"/>
                    <a:pt x="724" y="488"/>
                    <a:pt x="723" y="566"/>
                  </a:cubicBezTo>
                  <a:lnTo>
                    <a:pt x="723" y="1520"/>
                  </a:lnTo>
                  <a:cubicBezTo>
                    <a:pt x="724" y="1599"/>
                    <a:pt x="662" y="1664"/>
                    <a:pt x="584" y="1664"/>
                  </a:cubicBezTo>
                  <a:cubicBezTo>
                    <a:pt x="504" y="1664"/>
                    <a:pt x="441" y="1599"/>
                    <a:pt x="444" y="1520"/>
                  </a:cubicBezTo>
                  <a:lnTo>
                    <a:pt x="444" y="566"/>
                  </a:lnTo>
                  <a:cubicBezTo>
                    <a:pt x="441" y="488"/>
                    <a:pt x="504" y="422"/>
                    <a:pt x="584" y="422"/>
                  </a:cubicBezTo>
                  <a:close/>
                  <a:moveTo>
                    <a:pt x="584" y="0"/>
                  </a:moveTo>
                  <a:cubicBezTo>
                    <a:pt x="268" y="0"/>
                    <a:pt x="12" y="252"/>
                    <a:pt x="7" y="566"/>
                  </a:cubicBezTo>
                  <a:lnTo>
                    <a:pt x="7" y="1520"/>
                  </a:lnTo>
                  <a:cubicBezTo>
                    <a:pt x="1" y="1842"/>
                    <a:pt x="260" y="2108"/>
                    <a:pt x="584" y="2108"/>
                  </a:cubicBezTo>
                  <a:cubicBezTo>
                    <a:pt x="905" y="2108"/>
                    <a:pt x="1166" y="1842"/>
                    <a:pt x="1160" y="1520"/>
                  </a:cubicBezTo>
                  <a:lnTo>
                    <a:pt x="1160" y="566"/>
                  </a:lnTo>
                  <a:cubicBezTo>
                    <a:pt x="1154" y="252"/>
                    <a:pt x="898"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 name="Google Shape;832;p47"/>
          <p:cNvGrpSpPr/>
          <p:nvPr/>
        </p:nvGrpSpPr>
        <p:grpSpPr>
          <a:xfrm>
            <a:off x="4892725" y="2476414"/>
            <a:ext cx="298650" cy="368725"/>
            <a:chOff x="7076750" y="3235175"/>
            <a:chExt cx="298650" cy="368725"/>
          </a:xfrm>
        </p:grpSpPr>
        <p:sp>
          <p:nvSpPr>
            <p:cNvPr id="833" name="Google Shape;833;p47"/>
            <p:cNvSpPr/>
            <p:nvPr/>
          </p:nvSpPr>
          <p:spPr>
            <a:xfrm>
              <a:off x="7076750" y="3235175"/>
              <a:ext cx="298650" cy="368725"/>
            </a:xfrm>
            <a:custGeom>
              <a:avLst/>
              <a:gdLst/>
              <a:ahLst/>
              <a:cxnLst/>
              <a:rect l="l" t="t" r="r" b="b"/>
              <a:pathLst>
                <a:path w="11946" h="14749" extrusionOk="0">
                  <a:moveTo>
                    <a:pt x="479" y="3283"/>
                  </a:moveTo>
                  <a:lnTo>
                    <a:pt x="479" y="3283"/>
                  </a:lnTo>
                  <a:cubicBezTo>
                    <a:pt x="788" y="3570"/>
                    <a:pt x="1243" y="3830"/>
                    <a:pt x="1830" y="4045"/>
                  </a:cubicBezTo>
                  <a:cubicBezTo>
                    <a:pt x="2308" y="4222"/>
                    <a:pt x="2854" y="4364"/>
                    <a:pt x="3444" y="4469"/>
                  </a:cubicBezTo>
                  <a:cubicBezTo>
                    <a:pt x="3480" y="4961"/>
                    <a:pt x="3530" y="5436"/>
                    <a:pt x="3591" y="5888"/>
                  </a:cubicBezTo>
                  <a:cubicBezTo>
                    <a:pt x="3149" y="5820"/>
                    <a:pt x="2713" y="5725"/>
                    <a:pt x="2285" y="5602"/>
                  </a:cubicBezTo>
                  <a:cubicBezTo>
                    <a:pt x="1383" y="5336"/>
                    <a:pt x="784" y="4970"/>
                    <a:pt x="666" y="4622"/>
                  </a:cubicBezTo>
                  <a:cubicBezTo>
                    <a:pt x="577" y="4180"/>
                    <a:pt x="515" y="3733"/>
                    <a:pt x="479" y="3283"/>
                  </a:cubicBezTo>
                  <a:close/>
                  <a:moveTo>
                    <a:pt x="11469" y="3284"/>
                  </a:moveTo>
                  <a:lnTo>
                    <a:pt x="11469" y="3284"/>
                  </a:lnTo>
                  <a:cubicBezTo>
                    <a:pt x="11433" y="3736"/>
                    <a:pt x="11369" y="4184"/>
                    <a:pt x="11280" y="4628"/>
                  </a:cubicBezTo>
                  <a:cubicBezTo>
                    <a:pt x="11139" y="5092"/>
                    <a:pt x="10191" y="5484"/>
                    <a:pt x="9343" y="5697"/>
                  </a:cubicBezTo>
                  <a:cubicBezTo>
                    <a:pt x="9032" y="5773"/>
                    <a:pt x="8700" y="5838"/>
                    <a:pt x="8355" y="5892"/>
                  </a:cubicBezTo>
                  <a:cubicBezTo>
                    <a:pt x="8416" y="5439"/>
                    <a:pt x="8466" y="4964"/>
                    <a:pt x="8504" y="4470"/>
                  </a:cubicBezTo>
                  <a:cubicBezTo>
                    <a:pt x="9094" y="4364"/>
                    <a:pt x="9639" y="4222"/>
                    <a:pt x="10118" y="4045"/>
                  </a:cubicBezTo>
                  <a:cubicBezTo>
                    <a:pt x="10704" y="3830"/>
                    <a:pt x="11160" y="3570"/>
                    <a:pt x="11469" y="3284"/>
                  </a:cubicBezTo>
                  <a:close/>
                  <a:moveTo>
                    <a:pt x="3888" y="4539"/>
                  </a:moveTo>
                  <a:cubicBezTo>
                    <a:pt x="4580" y="4634"/>
                    <a:pt x="5277" y="4681"/>
                    <a:pt x="5974" y="4681"/>
                  </a:cubicBezTo>
                  <a:cubicBezTo>
                    <a:pt x="6670" y="4681"/>
                    <a:pt x="7367" y="4634"/>
                    <a:pt x="8058" y="4539"/>
                  </a:cubicBezTo>
                  <a:lnTo>
                    <a:pt x="8058" y="4539"/>
                  </a:lnTo>
                  <a:cubicBezTo>
                    <a:pt x="8019" y="5028"/>
                    <a:pt x="7968" y="5500"/>
                    <a:pt x="7905" y="5952"/>
                  </a:cubicBezTo>
                  <a:cubicBezTo>
                    <a:pt x="7276" y="6025"/>
                    <a:pt x="6645" y="6063"/>
                    <a:pt x="6013" y="6063"/>
                  </a:cubicBezTo>
                  <a:cubicBezTo>
                    <a:pt x="6000" y="6063"/>
                    <a:pt x="5987" y="6063"/>
                    <a:pt x="5974" y="6063"/>
                  </a:cubicBezTo>
                  <a:cubicBezTo>
                    <a:pt x="5961" y="6063"/>
                    <a:pt x="5948" y="6063"/>
                    <a:pt x="5935" y="6063"/>
                  </a:cubicBezTo>
                  <a:cubicBezTo>
                    <a:pt x="5303" y="6063"/>
                    <a:pt x="4671" y="6025"/>
                    <a:pt x="4043" y="5950"/>
                  </a:cubicBezTo>
                  <a:cubicBezTo>
                    <a:pt x="3979" y="5498"/>
                    <a:pt x="3927" y="5027"/>
                    <a:pt x="3888" y="4539"/>
                  </a:cubicBezTo>
                  <a:close/>
                  <a:moveTo>
                    <a:pt x="874" y="5467"/>
                  </a:moveTo>
                  <a:lnTo>
                    <a:pt x="874" y="5467"/>
                  </a:lnTo>
                  <a:cubicBezTo>
                    <a:pt x="1252" y="5714"/>
                    <a:pt x="1735" y="5895"/>
                    <a:pt x="2160" y="6022"/>
                  </a:cubicBezTo>
                  <a:cubicBezTo>
                    <a:pt x="2651" y="6163"/>
                    <a:pt x="3151" y="6269"/>
                    <a:pt x="3657" y="6341"/>
                  </a:cubicBezTo>
                  <a:cubicBezTo>
                    <a:pt x="3737" y="6845"/>
                    <a:pt x="3830" y="7319"/>
                    <a:pt x="3937" y="7755"/>
                  </a:cubicBezTo>
                  <a:cubicBezTo>
                    <a:pt x="2744" y="7595"/>
                    <a:pt x="1887" y="7309"/>
                    <a:pt x="1466" y="7019"/>
                  </a:cubicBezTo>
                  <a:cubicBezTo>
                    <a:pt x="1224" y="6520"/>
                    <a:pt x="1026" y="6000"/>
                    <a:pt x="874" y="5467"/>
                  </a:cubicBezTo>
                  <a:close/>
                  <a:moveTo>
                    <a:pt x="11071" y="5477"/>
                  </a:moveTo>
                  <a:cubicBezTo>
                    <a:pt x="10918" y="6013"/>
                    <a:pt x="10719" y="6533"/>
                    <a:pt x="10475" y="7033"/>
                  </a:cubicBezTo>
                  <a:cubicBezTo>
                    <a:pt x="10147" y="7262"/>
                    <a:pt x="9580" y="7469"/>
                    <a:pt x="8869" y="7617"/>
                  </a:cubicBezTo>
                  <a:cubicBezTo>
                    <a:pt x="8599" y="7673"/>
                    <a:pt x="8310" y="7720"/>
                    <a:pt x="8010" y="7759"/>
                  </a:cubicBezTo>
                  <a:cubicBezTo>
                    <a:pt x="8116" y="7323"/>
                    <a:pt x="8210" y="6848"/>
                    <a:pt x="8290" y="6344"/>
                  </a:cubicBezTo>
                  <a:cubicBezTo>
                    <a:pt x="8697" y="6284"/>
                    <a:pt x="9085" y="6211"/>
                    <a:pt x="9447" y="6122"/>
                  </a:cubicBezTo>
                  <a:cubicBezTo>
                    <a:pt x="9911" y="6005"/>
                    <a:pt x="10577" y="5797"/>
                    <a:pt x="11071" y="5477"/>
                  </a:cubicBezTo>
                  <a:close/>
                  <a:moveTo>
                    <a:pt x="4110" y="6398"/>
                  </a:moveTo>
                  <a:cubicBezTo>
                    <a:pt x="4729" y="6467"/>
                    <a:pt x="5351" y="6502"/>
                    <a:pt x="5974" y="6502"/>
                  </a:cubicBezTo>
                  <a:cubicBezTo>
                    <a:pt x="6596" y="6502"/>
                    <a:pt x="7218" y="6469"/>
                    <a:pt x="7836" y="6402"/>
                  </a:cubicBezTo>
                  <a:lnTo>
                    <a:pt x="7836" y="6402"/>
                  </a:lnTo>
                  <a:cubicBezTo>
                    <a:pt x="7754" y="6905"/>
                    <a:pt x="7655" y="7378"/>
                    <a:pt x="7543" y="7811"/>
                  </a:cubicBezTo>
                  <a:cubicBezTo>
                    <a:pt x="7044" y="7859"/>
                    <a:pt x="6516" y="7884"/>
                    <a:pt x="5974" y="7884"/>
                  </a:cubicBezTo>
                  <a:cubicBezTo>
                    <a:pt x="5407" y="7884"/>
                    <a:pt x="4883" y="7856"/>
                    <a:pt x="4404" y="7809"/>
                  </a:cubicBezTo>
                  <a:cubicBezTo>
                    <a:pt x="4291" y="7375"/>
                    <a:pt x="4193" y="6902"/>
                    <a:pt x="4110" y="6398"/>
                  </a:cubicBezTo>
                  <a:close/>
                  <a:moveTo>
                    <a:pt x="1838" y="7700"/>
                  </a:moveTo>
                  <a:lnTo>
                    <a:pt x="1838" y="7700"/>
                  </a:lnTo>
                  <a:cubicBezTo>
                    <a:pt x="2413" y="7930"/>
                    <a:pt x="3180" y="8106"/>
                    <a:pt x="4057" y="8211"/>
                  </a:cubicBezTo>
                  <a:cubicBezTo>
                    <a:pt x="4162" y="8587"/>
                    <a:pt x="4290" y="8956"/>
                    <a:pt x="4441" y="9316"/>
                  </a:cubicBezTo>
                  <a:cubicBezTo>
                    <a:pt x="3787" y="9230"/>
                    <a:pt x="3201" y="9089"/>
                    <a:pt x="2757" y="8908"/>
                  </a:cubicBezTo>
                  <a:cubicBezTo>
                    <a:pt x="2408" y="8539"/>
                    <a:pt x="2101" y="8134"/>
                    <a:pt x="1838" y="7700"/>
                  </a:cubicBezTo>
                  <a:close/>
                  <a:moveTo>
                    <a:pt x="10100" y="7717"/>
                  </a:moveTo>
                  <a:cubicBezTo>
                    <a:pt x="9839" y="8145"/>
                    <a:pt x="9535" y="8544"/>
                    <a:pt x="9189" y="8908"/>
                  </a:cubicBezTo>
                  <a:cubicBezTo>
                    <a:pt x="8858" y="9045"/>
                    <a:pt x="8435" y="9162"/>
                    <a:pt x="7963" y="9247"/>
                  </a:cubicBezTo>
                  <a:cubicBezTo>
                    <a:pt x="7815" y="9273"/>
                    <a:pt x="7663" y="9297"/>
                    <a:pt x="7507" y="9317"/>
                  </a:cubicBezTo>
                  <a:cubicBezTo>
                    <a:pt x="7657" y="8959"/>
                    <a:pt x="7785" y="8591"/>
                    <a:pt x="7890" y="8216"/>
                  </a:cubicBezTo>
                  <a:cubicBezTo>
                    <a:pt x="8265" y="8172"/>
                    <a:pt x="8624" y="8116"/>
                    <a:pt x="8958" y="8047"/>
                  </a:cubicBezTo>
                  <a:cubicBezTo>
                    <a:pt x="9396" y="7956"/>
                    <a:pt x="9779" y="7845"/>
                    <a:pt x="10100" y="7717"/>
                  </a:cubicBezTo>
                  <a:close/>
                  <a:moveTo>
                    <a:pt x="4527" y="8259"/>
                  </a:moveTo>
                  <a:lnTo>
                    <a:pt x="4527" y="8259"/>
                  </a:lnTo>
                  <a:cubicBezTo>
                    <a:pt x="4990" y="8300"/>
                    <a:pt x="5476" y="8322"/>
                    <a:pt x="5972" y="8322"/>
                  </a:cubicBezTo>
                  <a:cubicBezTo>
                    <a:pt x="6469" y="8322"/>
                    <a:pt x="6954" y="8303"/>
                    <a:pt x="7418" y="8262"/>
                  </a:cubicBezTo>
                  <a:lnTo>
                    <a:pt x="7418" y="8262"/>
                  </a:lnTo>
                  <a:cubicBezTo>
                    <a:pt x="7291" y="8687"/>
                    <a:pt x="7150" y="9059"/>
                    <a:pt x="7000" y="9370"/>
                  </a:cubicBezTo>
                  <a:cubicBezTo>
                    <a:pt x="6666" y="9398"/>
                    <a:pt x="6321" y="9412"/>
                    <a:pt x="5974" y="9412"/>
                  </a:cubicBezTo>
                  <a:cubicBezTo>
                    <a:pt x="5624" y="9412"/>
                    <a:pt x="5280" y="9398"/>
                    <a:pt x="4946" y="9369"/>
                  </a:cubicBezTo>
                  <a:cubicBezTo>
                    <a:pt x="4796" y="9058"/>
                    <a:pt x="4655" y="8686"/>
                    <a:pt x="4527" y="8259"/>
                  </a:cubicBezTo>
                  <a:close/>
                  <a:moveTo>
                    <a:pt x="3563" y="9608"/>
                  </a:moveTo>
                  <a:lnTo>
                    <a:pt x="3563" y="9608"/>
                  </a:lnTo>
                  <a:cubicBezTo>
                    <a:pt x="3927" y="9687"/>
                    <a:pt x="4296" y="9747"/>
                    <a:pt x="4668" y="9784"/>
                  </a:cubicBezTo>
                  <a:cubicBezTo>
                    <a:pt x="4747" y="9933"/>
                    <a:pt x="4838" y="10076"/>
                    <a:pt x="4940" y="10214"/>
                  </a:cubicBezTo>
                  <a:lnTo>
                    <a:pt x="4737" y="10214"/>
                  </a:lnTo>
                  <a:cubicBezTo>
                    <a:pt x="4318" y="10070"/>
                    <a:pt x="3922" y="9867"/>
                    <a:pt x="3563" y="9608"/>
                  </a:cubicBezTo>
                  <a:close/>
                  <a:moveTo>
                    <a:pt x="6746" y="9828"/>
                  </a:moveTo>
                  <a:cubicBezTo>
                    <a:pt x="6655" y="9970"/>
                    <a:pt x="6547" y="10100"/>
                    <a:pt x="6422" y="10214"/>
                  </a:cubicBezTo>
                  <a:lnTo>
                    <a:pt x="5524" y="10214"/>
                  </a:lnTo>
                  <a:cubicBezTo>
                    <a:pt x="5402" y="10100"/>
                    <a:pt x="5293" y="9970"/>
                    <a:pt x="5202" y="9828"/>
                  </a:cubicBezTo>
                  <a:lnTo>
                    <a:pt x="5202" y="9828"/>
                  </a:lnTo>
                  <a:cubicBezTo>
                    <a:pt x="5455" y="9842"/>
                    <a:pt x="5713" y="9850"/>
                    <a:pt x="5974" y="9850"/>
                  </a:cubicBezTo>
                  <a:cubicBezTo>
                    <a:pt x="6235" y="9850"/>
                    <a:pt x="6491" y="9842"/>
                    <a:pt x="6746" y="9828"/>
                  </a:cubicBezTo>
                  <a:close/>
                  <a:moveTo>
                    <a:pt x="8385" y="9609"/>
                  </a:moveTo>
                  <a:cubicBezTo>
                    <a:pt x="8025" y="9867"/>
                    <a:pt x="7630" y="10072"/>
                    <a:pt x="7211" y="10214"/>
                  </a:cubicBezTo>
                  <a:lnTo>
                    <a:pt x="7008" y="10214"/>
                  </a:lnTo>
                  <a:cubicBezTo>
                    <a:pt x="7108" y="10078"/>
                    <a:pt x="7200" y="9934"/>
                    <a:pt x="7280" y="9784"/>
                  </a:cubicBezTo>
                  <a:cubicBezTo>
                    <a:pt x="7543" y="9758"/>
                    <a:pt x="7797" y="9722"/>
                    <a:pt x="8040" y="9678"/>
                  </a:cubicBezTo>
                  <a:cubicBezTo>
                    <a:pt x="8158" y="9656"/>
                    <a:pt x="8274" y="9633"/>
                    <a:pt x="8385" y="9609"/>
                  </a:cubicBezTo>
                  <a:close/>
                  <a:moveTo>
                    <a:pt x="7029" y="10653"/>
                  </a:moveTo>
                  <a:lnTo>
                    <a:pt x="7029" y="11209"/>
                  </a:lnTo>
                  <a:lnTo>
                    <a:pt x="4918" y="11209"/>
                  </a:lnTo>
                  <a:lnTo>
                    <a:pt x="4918" y="10653"/>
                  </a:lnTo>
                  <a:close/>
                  <a:moveTo>
                    <a:pt x="5974" y="0"/>
                  </a:moveTo>
                  <a:cubicBezTo>
                    <a:pt x="4412" y="0"/>
                    <a:pt x="2940" y="225"/>
                    <a:pt x="1830" y="635"/>
                  </a:cubicBezTo>
                  <a:cubicBezTo>
                    <a:pt x="651" y="1069"/>
                    <a:pt x="2" y="1675"/>
                    <a:pt x="2" y="2341"/>
                  </a:cubicBezTo>
                  <a:cubicBezTo>
                    <a:pt x="1" y="3139"/>
                    <a:pt x="82" y="3936"/>
                    <a:pt x="240" y="4719"/>
                  </a:cubicBezTo>
                  <a:lnTo>
                    <a:pt x="238" y="4719"/>
                  </a:lnTo>
                  <a:cubicBezTo>
                    <a:pt x="240" y="4723"/>
                    <a:pt x="241" y="4728"/>
                    <a:pt x="243" y="4733"/>
                  </a:cubicBezTo>
                  <a:cubicBezTo>
                    <a:pt x="460" y="5794"/>
                    <a:pt x="821" y="6792"/>
                    <a:pt x="1307" y="7661"/>
                  </a:cubicBezTo>
                  <a:cubicBezTo>
                    <a:pt x="2115" y="9098"/>
                    <a:pt x="3237" y="10133"/>
                    <a:pt x="4480" y="10587"/>
                  </a:cubicBezTo>
                  <a:lnTo>
                    <a:pt x="4480" y="11428"/>
                  </a:lnTo>
                  <a:cubicBezTo>
                    <a:pt x="4480" y="11548"/>
                    <a:pt x="4579" y="11647"/>
                    <a:pt x="4699" y="11647"/>
                  </a:cubicBezTo>
                  <a:lnTo>
                    <a:pt x="4837" y="11647"/>
                  </a:lnTo>
                  <a:lnTo>
                    <a:pt x="4837" y="12206"/>
                  </a:lnTo>
                  <a:cubicBezTo>
                    <a:pt x="4068" y="12404"/>
                    <a:pt x="3657" y="13242"/>
                    <a:pt x="3974" y="13972"/>
                  </a:cubicBezTo>
                  <a:cubicBezTo>
                    <a:pt x="4011" y="14051"/>
                    <a:pt x="4090" y="14098"/>
                    <a:pt x="4172" y="14098"/>
                  </a:cubicBezTo>
                  <a:cubicBezTo>
                    <a:pt x="4201" y="14098"/>
                    <a:pt x="4231" y="14092"/>
                    <a:pt x="4260" y="14079"/>
                  </a:cubicBezTo>
                  <a:cubicBezTo>
                    <a:pt x="4368" y="14033"/>
                    <a:pt x="4419" y="13906"/>
                    <a:pt x="4376" y="13797"/>
                  </a:cubicBezTo>
                  <a:cubicBezTo>
                    <a:pt x="4144" y="13265"/>
                    <a:pt x="4499" y="12664"/>
                    <a:pt x="5076" y="12608"/>
                  </a:cubicBezTo>
                  <a:cubicBezTo>
                    <a:pt x="5188" y="12597"/>
                    <a:pt x="5274" y="12503"/>
                    <a:pt x="5274" y="12390"/>
                  </a:cubicBezTo>
                  <a:lnTo>
                    <a:pt x="5274" y="11647"/>
                  </a:lnTo>
                  <a:lnTo>
                    <a:pt x="6674" y="11647"/>
                  </a:lnTo>
                  <a:lnTo>
                    <a:pt x="6674" y="12390"/>
                  </a:lnTo>
                  <a:cubicBezTo>
                    <a:pt x="6674" y="12503"/>
                    <a:pt x="6760" y="12598"/>
                    <a:pt x="6872" y="12609"/>
                  </a:cubicBezTo>
                  <a:cubicBezTo>
                    <a:pt x="7474" y="12665"/>
                    <a:pt x="7827" y="13315"/>
                    <a:pt x="7547" y="13851"/>
                  </a:cubicBezTo>
                  <a:cubicBezTo>
                    <a:pt x="7390" y="14152"/>
                    <a:pt x="7091" y="14310"/>
                    <a:pt x="6789" y="14310"/>
                  </a:cubicBezTo>
                  <a:cubicBezTo>
                    <a:pt x="6552" y="14310"/>
                    <a:pt x="6313" y="14212"/>
                    <a:pt x="6141" y="14009"/>
                  </a:cubicBezTo>
                  <a:cubicBezTo>
                    <a:pt x="6097" y="13958"/>
                    <a:pt x="6036" y="13932"/>
                    <a:pt x="5974" y="13932"/>
                  </a:cubicBezTo>
                  <a:cubicBezTo>
                    <a:pt x="5912" y="13932"/>
                    <a:pt x="5851" y="13958"/>
                    <a:pt x="5807" y="14009"/>
                  </a:cubicBezTo>
                  <a:cubicBezTo>
                    <a:pt x="5640" y="14206"/>
                    <a:pt x="5400" y="14310"/>
                    <a:pt x="5156" y="14310"/>
                  </a:cubicBezTo>
                  <a:cubicBezTo>
                    <a:pt x="5016" y="14310"/>
                    <a:pt x="4875" y="14276"/>
                    <a:pt x="4746" y="14204"/>
                  </a:cubicBezTo>
                  <a:cubicBezTo>
                    <a:pt x="4713" y="14187"/>
                    <a:pt x="4678" y="14179"/>
                    <a:pt x="4644" y="14179"/>
                  </a:cubicBezTo>
                  <a:cubicBezTo>
                    <a:pt x="4567" y="14179"/>
                    <a:pt x="4492" y="14220"/>
                    <a:pt x="4452" y="14292"/>
                  </a:cubicBezTo>
                  <a:cubicBezTo>
                    <a:pt x="4396" y="14397"/>
                    <a:pt x="4432" y="14528"/>
                    <a:pt x="4533" y="14587"/>
                  </a:cubicBezTo>
                  <a:cubicBezTo>
                    <a:pt x="4842" y="14470"/>
                    <a:pt x="5165" y="14412"/>
                    <a:pt x="5488" y="14412"/>
                  </a:cubicBezTo>
                  <a:cubicBezTo>
                    <a:pt x="5939" y="14412"/>
                    <a:pt x="6388" y="14525"/>
                    <a:pt x="6791" y="14748"/>
                  </a:cubicBezTo>
                  <a:cubicBezTo>
                    <a:pt x="7441" y="14748"/>
                    <a:pt x="7990" y="14264"/>
                    <a:pt x="8071" y="13618"/>
                  </a:cubicBezTo>
                  <a:cubicBezTo>
                    <a:pt x="8152" y="12973"/>
                    <a:pt x="7741" y="12369"/>
                    <a:pt x="7111" y="12206"/>
                  </a:cubicBezTo>
                  <a:lnTo>
                    <a:pt x="7111" y="11647"/>
                  </a:lnTo>
                  <a:lnTo>
                    <a:pt x="7249" y="11647"/>
                  </a:lnTo>
                  <a:cubicBezTo>
                    <a:pt x="7369" y="11647"/>
                    <a:pt x="7468" y="11548"/>
                    <a:pt x="7468" y="11428"/>
                  </a:cubicBezTo>
                  <a:lnTo>
                    <a:pt x="7468" y="10589"/>
                  </a:lnTo>
                  <a:cubicBezTo>
                    <a:pt x="8711" y="10133"/>
                    <a:pt x="9833" y="9100"/>
                    <a:pt x="10639" y="7661"/>
                  </a:cubicBezTo>
                  <a:cubicBezTo>
                    <a:pt x="11127" y="6794"/>
                    <a:pt x="11488" y="5795"/>
                    <a:pt x="11705" y="4734"/>
                  </a:cubicBezTo>
                  <a:cubicBezTo>
                    <a:pt x="11707" y="4727"/>
                    <a:pt x="11710" y="4720"/>
                    <a:pt x="11711" y="4714"/>
                  </a:cubicBezTo>
                  <a:lnTo>
                    <a:pt x="11708" y="4714"/>
                  </a:lnTo>
                  <a:cubicBezTo>
                    <a:pt x="11866" y="3933"/>
                    <a:pt x="11946" y="3138"/>
                    <a:pt x="11946" y="2341"/>
                  </a:cubicBezTo>
                  <a:cubicBezTo>
                    <a:pt x="11946" y="1675"/>
                    <a:pt x="11297" y="1069"/>
                    <a:pt x="10118" y="635"/>
                  </a:cubicBezTo>
                  <a:cubicBezTo>
                    <a:pt x="10089" y="622"/>
                    <a:pt x="10060" y="617"/>
                    <a:pt x="10031" y="617"/>
                  </a:cubicBezTo>
                  <a:cubicBezTo>
                    <a:pt x="9942" y="617"/>
                    <a:pt x="9858" y="671"/>
                    <a:pt x="9825" y="760"/>
                  </a:cubicBezTo>
                  <a:cubicBezTo>
                    <a:pt x="9782" y="878"/>
                    <a:pt x="9846" y="1008"/>
                    <a:pt x="9966" y="1046"/>
                  </a:cubicBezTo>
                  <a:cubicBezTo>
                    <a:pt x="10946" y="1406"/>
                    <a:pt x="11508" y="1878"/>
                    <a:pt x="11508" y="2339"/>
                  </a:cubicBezTo>
                  <a:cubicBezTo>
                    <a:pt x="11508" y="2802"/>
                    <a:pt x="10946" y="3272"/>
                    <a:pt x="9966" y="3634"/>
                  </a:cubicBezTo>
                  <a:cubicBezTo>
                    <a:pt x="8904" y="4027"/>
                    <a:pt x="7485" y="4242"/>
                    <a:pt x="5974" y="4242"/>
                  </a:cubicBezTo>
                  <a:cubicBezTo>
                    <a:pt x="4462" y="4242"/>
                    <a:pt x="3044" y="4027"/>
                    <a:pt x="1982" y="3634"/>
                  </a:cubicBezTo>
                  <a:cubicBezTo>
                    <a:pt x="1002" y="3274"/>
                    <a:pt x="440" y="2802"/>
                    <a:pt x="440" y="2341"/>
                  </a:cubicBezTo>
                  <a:cubicBezTo>
                    <a:pt x="440" y="1878"/>
                    <a:pt x="1002" y="1406"/>
                    <a:pt x="1982" y="1046"/>
                  </a:cubicBezTo>
                  <a:cubicBezTo>
                    <a:pt x="3044" y="653"/>
                    <a:pt x="4462" y="438"/>
                    <a:pt x="5974" y="438"/>
                  </a:cubicBezTo>
                  <a:cubicBezTo>
                    <a:pt x="7060" y="438"/>
                    <a:pt x="8116" y="552"/>
                    <a:pt x="9024" y="766"/>
                  </a:cubicBezTo>
                  <a:cubicBezTo>
                    <a:pt x="9039" y="769"/>
                    <a:pt x="9055" y="771"/>
                    <a:pt x="9070" y="771"/>
                  </a:cubicBezTo>
                  <a:cubicBezTo>
                    <a:pt x="9170" y="771"/>
                    <a:pt x="9259" y="702"/>
                    <a:pt x="9282" y="602"/>
                  </a:cubicBezTo>
                  <a:cubicBezTo>
                    <a:pt x="9310" y="486"/>
                    <a:pt x="9239" y="371"/>
                    <a:pt x="9125" y="339"/>
                  </a:cubicBezTo>
                  <a:cubicBezTo>
                    <a:pt x="8183" y="117"/>
                    <a:pt x="7094" y="0"/>
                    <a:pt x="5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7"/>
            <p:cNvSpPr/>
            <p:nvPr/>
          </p:nvSpPr>
          <p:spPr>
            <a:xfrm>
              <a:off x="7129025" y="3268225"/>
              <a:ext cx="91275" cy="48925"/>
            </a:xfrm>
            <a:custGeom>
              <a:avLst/>
              <a:gdLst/>
              <a:ahLst/>
              <a:cxnLst/>
              <a:rect l="l" t="t" r="r" b="b"/>
              <a:pathLst>
                <a:path w="3651" h="1957" extrusionOk="0">
                  <a:moveTo>
                    <a:pt x="1825" y="438"/>
                  </a:moveTo>
                  <a:cubicBezTo>
                    <a:pt x="2672" y="438"/>
                    <a:pt x="3211" y="758"/>
                    <a:pt x="3211" y="978"/>
                  </a:cubicBezTo>
                  <a:lnTo>
                    <a:pt x="3213" y="978"/>
                  </a:lnTo>
                  <a:cubicBezTo>
                    <a:pt x="3213" y="1198"/>
                    <a:pt x="2672" y="1519"/>
                    <a:pt x="1825" y="1519"/>
                  </a:cubicBezTo>
                  <a:cubicBezTo>
                    <a:pt x="978" y="1519"/>
                    <a:pt x="439" y="1198"/>
                    <a:pt x="439" y="978"/>
                  </a:cubicBezTo>
                  <a:cubicBezTo>
                    <a:pt x="439" y="758"/>
                    <a:pt x="978" y="438"/>
                    <a:pt x="1825" y="438"/>
                  </a:cubicBezTo>
                  <a:close/>
                  <a:moveTo>
                    <a:pt x="1825" y="0"/>
                  </a:moveTo>
                  <a:cubicBezTo>
                    <a:pt x="785" y="0"/>
                    <a:pt x="0" y="420"/>
                    <a:pt x="0" y="978"/>
                  </a:cubicBezTo>
                  <a:cubicBezTo>
                    <a:pt x="0" y="1536"/>
                    <a:pt x="785" y="1956"/>
                    <a:pt x="1825" y="1956"/>
                  </a:cubicBezTo>
                  <a:cubicBezTo>
                    <a:pt x="2866" y="1956"/>
                    <a:pt x="3650" y="1536"/>
                    <a:pt x="3650" y="978"/>
                  </a:cubicBezTo>
                  <a:cubicBezTo>
                    <a:pt x="3650" y="420"/>
                    <a:pt x="2866" y="0"/>
                    <a:pt x="1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8"/>
        <p:cNvGrpSpPr/>
        <p:nvPr/>
      </p:nvGrpSpPr>
      <p:grpSpPr>
        <a:xfrm>
          <a:off x="0" y="0"/>
          <a:ext cx="0" cy="0"/>
          <a:chOff x="0" y="0"/>
          <a:chExt cx="0" cy="0"/>
        </a:xfrm>
      </p:grpSpPr>
      <p:sp>
        <p:nvSpPr>
          <p:cNvPr id="839" name="Google Shape;839;p48"/>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sp>
        <p:nvSpPr>
          <p:cNvPr id="840" name="Google Shape;840;p48"/>
          <p:cNvSpPr txBox="1"/>
          <p:nvPr/>
        </p:nvSpPr>
        <p:spPr>
          <a:xfrm>
            <a:off x="858375" y="4099500"/>
            <a:ext cx="2506800" cy="634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solidFill>
                  <a:schemeClr val="dk1"/>
                </a:solidFill>
                <a:latin typeface="Roboto Light"/>
                <a:ea typeface="Roboto Light"/>
                <a:cs typeface="Roboto Light"/>
                <a:sym typeface="Roboto Light"/>
              </a:rPr>
              <a:t>Find out where all our offices are located around the world </a:t>
            </a:r>
            <a:endParaRPr>
              <a:solidFill>
                <a:schemeClr val="dk1"/>
              </a:solidFill>
              <a:latin typeface="Roboto Light"/>
              <a:ea typeface="Roboto Light"/>
              <a:cs typeface="Roboto Light"/>
              <a:sym typeface="Roboto Light"/>
            </a:endParaRPr>
          </a:p>
        </p:txBody>
      </p:sp>
      <p:grpSp>
        <p:nvGrpSpPr>
          <p:cNvPr id="841" name="Google Shape;841;p48"/>
          <p:cNvGrpSpPr/>
          <p:nvPr/>
        </p:nvGrpSpPr>
        <p:grpSpPr>
          <a:xfrm>
            <a:off x="3097646" y="1644181"/>
            <a:ext cx="5554961" cy="2959330"/>
            <a:chOff x="233350" y="949250"/>
            <a:chExt cx="7137300" cy="3802300"/>
          </a:xfrm>
        </p:grpSpPr>
        <p:sp>
          <p:nvSpPr>
            <p:cNvPr id="842" name="Google Shape;842;p4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893;p48"/>
          <p:cNvGrpSpPr/>
          <p:nvPr/>
        </p:nvGrpSpPr>
        <p:grpSpPr>
          <a:xfrm>
            <a:off x="1242488" y="1754132"/>
            <a:ext cx="337100" cy="368725"/>
            <a:chOff x="3995050" y="2633700"/>
            <a:chExt cx="337100" cy="368725"/>
          </a:xfrm>
        </p:grpSpPr>
        <p:sp>
          <p:nvSpPr>
            <p:cNvPr id="894" name="Google Shape;894;p48"/>
            <p:cNvSpPr/>
            <p:nvPr/>
          </p:nvSpPr>
          <p:spPr>
            <a:xfrm>
              <a:off x="4176900" y="2633700"/>
              <a:ext cx="155250" cy="368725"/>
            </a:xfrm>
            <a:custGeom>
              <a:avLst/>
              <a:gdLst/>
              <a:ahLst/>
              <a:cxnLst/>
              <a:rect l="l" t="t" r="r" b="b"/>
              <a:pathLst>
                <a:path w="6210" h="14749" extrusionOk="0">
                  <a:moveTo>
                    <a:pt x="650" y="438"/>
                  </a:moveTo>
                  <a:lnTo>
                    <a:pt x="649" y="440"/>
                  </a:lnTo>
                  <a:cubicBezTo>
                    <a:pt x="766" y="440"/>
                    <a:pt x="859" y="534"/>
                    <a:pt x="859" y="651"/>
                  </a:cubicBezTo>
                  <a:lnTo>
                    <a:pt x="859" y="1187"/>
                  </a:lnTo>
                  <a:cubicBezTo>
                    <a:pt x="720" y="1162"/>
                    <a:pt x="580" y="1148"/>
                    <a:pt x="438" y="1146"/>
                  </a:cubicBezTo>
                  <a:lnTo>
                    <a:pt x="438" y="651"/>
                  </a:lnTo>
                  <a:cubicBezTo>
                    <a:pt x="438" y="534"/>
                    <a:pt x="533" y="438"/>
                    <a:pt x="650" y="438"/>
                  </a:cubicBezTo>
                  <a:close/>
                  <a:moveTo>
                    <a:pt x="5559" y="440"/>
                  </a:moveTo>
                  <a:cubicBezTo>
                    <a:pt x="5676" y="440"/>
                    <a:pt x="5770" y="534"/>
                    <a:pt x="5770" y="651"/>
                  </a:cubicBezTo>
                  <a:lnTo>
                    <a:pt x="5770" y="1146"/>
                  </a:lnTo>
                  <a:cubicBezTo>
                    <a:pt x="5628" y="1148"/>
                    <a:pt x="5487" y="1162"/>
                    <a:pt x="5348" y="1187"/>
                  </a:cubicBezTo>
                  <a:lnTo>
                    <a:pt x="5348" y="651"/>
                  </a:lnTo>
                  <a:cubicBezTo>
                    <a:pt x="5348" y="534"/>
                    <a:pt x="5442" y="440"/>
                    <a:pt x="5559" y="440"/>
                  </a:cubicBezTo>
                  <a:close/>
                  <a:moveTo>
                    <a:pt x="3105" y="438"/>
                  </a:moveTo>
                  <a:lnTo>
                    <a:pt x="3103" y="440"/>
                  </a:lnTo>
                  <a:cubicBezTo>
                    <a:pt x="3220" y="440"/>
                    <a:pt x="3314" y="534"/>
                    <a:pt x="3314" y="651"/>
                  </a:cubicBezTo>
                  <a:lnTo>
                    <a:pt x="3314" y="2529"/>
                  </a:lnTo>
                  <a:lnTo>
                    <a:pt x="2894" y="2529"/>
                  </a:lnTo>
                  <a:lnTo>
                    <a:pt x="2894" y="651"/>
                  </a:lnTo>
                  <a:cubicBezTo>
                    <a:pt x="2892" y="534"/>
                    <a:pt x="2987" y="438"/>
                    <a:pt x="3105" y="438"/>
                  </a:cubicBezTo>
                  <a:close/>
                  <a:moveTo>
                    <a:pt x="438" y="1584"/>
                  </a:moveTo>
                  <a:cubicBezTo>
                    <a:pt x="1555" y="1598"/>
                    <a:pt x="2455" y="2507"/>
                    <a:pt x="2455" y="3624"/>
                  </a:cubicBezTo>
                  <a:lnTo>
                    <a:pt x="2455" y="4343"/>
                  </a:lnTo>
                  <a:cubicBezTo>
                    <a:pt x="2019" y="3710"/>
                    <a:pt x="1314" y="3316"/>
                    <a:pt x="549" y="3274"/>
                  </a:cubicBezTo>
                  <a:cubicBezTo>
                    <a:pt x="475" y="3062"/>
                    <a:pt x="438" y="2838"/>
                    <a:pt x="438" y="2613"/>
                  </a:cubicBezTo>
                  <a:lnTo>
                    <a:pt x="438" y="1584"/>
                  </a:lnTo>
                  <a:close/>
                  <a:moveTo>
                    <a:pt x="5770" y="1584"/>
                  </a:moveTo>
                  <a:lnTo>
                    <a:pt x="5770" y="2612"/>
                  </a:lnTo>
                  <a:cubicBezTo>
                    <a:pt x="5770" y="2837"/>
                    <a:pt x="5733" y="3060"/>
                    <a:pt x="5661" y="3273"/>
                  </a:cubicBezTo>
                  <a:cubicBezTo>
                    <a:pt x="4894" y="3315"/>
                    <a:pt x="4189" y="3710"/>
                    <a:pt x="3755" y="4343"/>
                  </a:cubicBezTo>
                  <a:lnTo>
                    <a:pt x="3755" y="3624"/>
                  </a:lnTo>
                  <a:cubicBezTo>
                    <a:pt x="3755" y="2507"/>
                    <a:pt x="4653" y="1599"/>
                    <a:pt x="5770" y="1584"/>
                  </a:cubicBezTo>
                  <a:close/>
                  <a:moveTo>
                    <a:pt x="3316" y="2968"/>
                  </a:moveTo>
                  <a:lnTo>
                    <a:pt x="3316" y="4652"/>
                  </a:lnTo>
                  <a:lnTo>
                    <a:pt x="2894" y="4652"/>
                  </a:lnTo>
                  <a:lnTo>
                    <a:pt x="2894" y="3624"/>
                  </a:lnTo>
                  <a:lnTo>
                    <a:pt x="2894" y="2968"/>
                  </a:lnTo>
                  <a:close/>
                  <a:moveTo>
                    <a:pt x="439" y="3708"/>
                  </a:moveTo>
                  <a:cubicBezTo>
                    <a:pt x="1555" y="3723"/>
                    <a:pt x="2453" y="4632"/>
                    <a:pt x="2455" y="5747"/>
                  </a:cubicBezTo>
                  <a:lnTo>
                    <a:pt x="2455" y="6466"/>
                  </a:lnTo>
                  <a:cubicBezTo>
                    <a:pt x="2019" y="5833"/>
                    <a:pt x="1316" y="5440"/>
                    <a:pt x="549" y="5397"/>
                  </a:cubicBezTo>
                  <a:cubicBezTo>
                    <a:pt x="475" y="5185"/>
                    <a:pt x="438" y="4962"/>
                    <a:pt x="439" y="4737"/>
                  </a:cubicBezTo>
                  <a:lnTo>
                    <a:pt x="439" y="3708"/>
                  </a:lnTo>
                  <a:close/>
                  <a:moveTo>
                    <a:pt x="5769" y="3708"/>
                  </a:moveTo>
                  <a:lnTo>
                    <a:pt x="5769" y="4737"/>
                  </a:lnTo>
                  <a:cubicBezTo>
                    <a:pt x="5770" y="4962"/>
                    <a:pt x="5733" y="5185"/>
                    <a:pt x="5659" y="5397"/>
                  </a:cubicBezTo>
                  <a:cubicBezTo>
                    <a:pt x="4892" y="5440"/>
                    <a:pt x="4189" y="5835"/>
                    <a:pt x="3753" y="6468"/>
                  </a:cubicBezTo>
                  <a:lnTo>
                    <a:pt x="3753" y="5749"/>
                  </a:lnTo>
                  <a:cubicBezTo>
                    <a:pt x="3755" y="4632"/>
                    <a:pt x="4653" y="3723"/>
                    <a:pt x="5769" y="3708"/>
                  </a:cubicBezTo>
                  <a:close/>
                  <a:moveTo>
                    <a:pt x="3316" y="5091"/>
                  </a:moveTo>
                  <a:lnTo>
                    <a:pt x="3316" y="6776"/>
                  </a:lnTo>
                  <a:lnTo>
                    <a:pt x="2894" y="6776"/>
                  </a:lnTo>
                  <a:lnTo>
                    <a:pt x="2894" y="5747"/>
                  </a:lnTo>
                  <a:lnTo>
                    <a:pt x="2894" y="5091"/>
                  </a:lnTo>
                  <a:close/>
                  <a:moveTo>
                    <a:pt x="439" y="5832"/>
                  </a:moveTo>
                  <a:cubicBezTo>
                    <a:pt x="1555" y="5846"/>
                    <a:pt x="2453" y="6755"/>
                    <a:pt x="2455" y="7872"/>
                  </a:cubicBezTo>
                  <a:lnTo>
                    <a:pt x="2455" y="8591"/>
                  </a:lnTo>
                  <a:cubicBezTo>
                    <a:pt x="2020" y="7958"/>
                    <a:pt x="1316" y="7563"/>
                    <a:pt x="550" y="7521"/>
                  </a:cubicBezTo>
                  <a:lnTo>
                    <a:pt x="549" y="7521"/>
                  </a:lnTo>
                  <a:cubicBezTo>
                    <a:pt x="475" y="7308"/>
                    <a:pt x="438" y="7085"/>
                    <a:pt x="439" y="6860"/>
                  </a:cubicBezTo>
                  <a:lnTo>
                    <a:pt x="439" y="5832"/>
                  </a:lnTo>
                  <a:close/>
                  <a:moveTo>
                    <a:pt x="5769" y="5832"/>
                  </a:moveTo>
                  <a:lnTo>
                    <a:pt x="5769" y="6860"/>
                  </a:lnTo>
                  <a:cubicBezTo>
                    <a:pt x="5770" y="7085"/>
                    <a:pt x="5733" y="7308"/>
                    <a:pt x="5659" y="7521"/>
                  </a:cubicBezTo>
                  <a:cubicBezTo>
                    <a:pt x="4892" y="7563"/>
                    <a:pt x="4189" y="7958"/>
                    <a:pt x="3755" y="8591"/>
                  </a:cubicBezTo>
                  <a:lnTo>
                    <a:pt x="3753" y="8591"/>
                  </a:lnTo>
                  <a:lnTo>
                    <a:pt x="3753" y="7872"/>
                  </a:lnTo>
                  <a:cubicBezTo>
                    <a:pt x="3755" y="6755"/>
                    <a:pt x="4653" y="5846"/>
                    <a:pt x="5769" y="5832"/>
                  </a:cubicBezTo>
                  <a:close/>
                  <a:moveTo>
                    <a:pt x="3316" y="7215"/>
                  </a:moveTo>
                  <a:lnTo>
                    <a:pt x="3316" y="8900"/>
                  </a:lnTo>
                  <a:lnTo>
                    <a:pt x="2894" y="8900"/>
                  </a:lnTo>
                  <a:lnTo>
                    <a:pt x="2894" y="7215"/>
                  </a:lnTo>
                  <a:close/>
                  <a:moveTo>
                    <a:pt x="438" y="7957"/>
                  </a:moveTo>
                  <a:cubicBezTo>
                    <a:pt x="1555" y="7971"/>
                    <a:pt x="2453" y="8879"/>
                    <a:pt x="2455" y="9996"/>
                  </a:cubicBezTo>
                  <a:lnTo>
                    <a:pt x="2455" y="11024"/>
                  </a:lnTo>
                  <a:cubicBezTo>
                    <a:pt x="1338" y="11010"/>
                    <a:pt x="441" y="10100"/>
                    <a:pt x="439" y="8983"/>
                  </a:cubicBezTo>
                  <a:lnTo>
                    <a:pt x="438" y="8985"/>
                  </a:lnTo>
                  <a:lnTo>
                    <a:pt x="438" y="7957"/>
                  </a:lnTo>
                  <a:close/>
                  <a:moveTo>
                    <a:pt x="3314" y="9338"/>
                  </a:moveTo>
                  <a:lnTo>
                    <a:pt x="3314" y="11024"/>
                  </a:lnTo>
                  <a:lnTo>
                    <a:pt x="2894" y="11024"/>
                  </a:lnTo>
                  <a:lnTo>
                    <a:pt x="2892" y="9996"/>
                  </a:lnTo>
                  <a:lnTo>
                    <a:pt x="2892" y="9338"/>
                  </a:lnTo>
                  <a:close/>
                  <a:moveTo>
                    <a:pt x="3316" y="11463"/>
                  </a:moveTo>
                  <a:lnTo>
                    <a:pt x="3316" y="12728"/>
                  </a:lnTo>
                  <a:cubicBezTo>
                    <a:pt x="3316" y="12860"/>
                    <a:pt x="3423" y="12948"/>
                    <a:pt x="3536" y="12948"/>
                  </a:cubicBezTo>
                  <a:cubicBezTo>
                    <a:pt x="3590" y="12948"/>
                    <a:pt x="3645" y="12928"/>
                    <a:pt x="3689" y="12883"/>
                  </a:cubicBezTo>
                  <a:lnTo>
                    <a:pt x="4553" y="12019"/>
                  </a:lnTo>
                  <a:cubicBezTo>
                    <a:pt x="4594" y="11981"/>
                    <a:pt x="4646" y="11962"/>
                    <a:pt x="4698" y="11962"/>
                  </a:cubicBezTo>
                  <a:cubicBezTo>
                    <a:pt x="4752" y="11962"/>
                    <a:pt x="4806" y="11982"/>
                    <a:pt x="4847" y="12024"/>
                  </a:cubicBezTo>
                  <a:cubicBezTo>
                    <a:pt x="4928" y="12103"/>
                    <a:pt x="4930" y="12235"/>
                    <a:pt x="4851" y="12317"/>
                  </a:cubicBezTo>
                  <a:lnTo>
                    <a:pt x="3380" y="13791"/>
                  </a:lnTo>
                  <a:cubicBezTo>
                    <a:pt x="3337" y="13832"/>
                    <a:pt x="3314" y="13886"/>
                    <a:pt x="3316" y="13946"/>
                  </a:cubicBezTo>
                  <a:lnTo>
                    <a:pt x="3316" y="14310"/>
                  </a:lnTo>
                  <a:lnTo>
                    <a:pt x="2894" y="14310"/>
                  </a:lnTo>
                  <a:lnTo>
                    <a:pt x="2894" y="11463"/>
                  </a:lnTo>
                  <a:close/>
                  <a:moveTo>
                    <a:pt x="650" y="1"/>
                  </a:moveTo>
                  <a:cubicBezTo>
                    <a:pt x="292" y="1"/>
                    <a:pt x="2" y="291"/>
                    <a:pt x="2" y="651"/>
                  </a:cubicBezTo>
                  <a:lnTo>
                    <a:pt x="2" y="2612"/>
                  </a:lnTo>
                  <a:cubicBezTo>
                    <a:pt x="0" y="2848"/>
                    <a:pt x="34" y="3080"/>
                    <a:pt x="100" y="3305"/>
                  </a:cubicBezTo>
                  <a:cubicBezTo>
                    <a:pt x="38" y="3346"/>
                    <a:pt x="0" y="3415"/>
                    <a:pt x="2" y="3488"/>
                  </a:cubicBezTo>
                  <a:lnTo>
                    <a:pt x="2" y="4737"/>
                  </a:lnTo>
                  <a:cubicBezTo>
                    <a:pt x="0" y="4971"/>
                    <a:pt x="34" y="5204"/>
                    <a:pt x="100" y="5429"/>
                  </a:cubicBezTo>
                  <a:cubicBezTo>
                    <a:pt x="38" y="5469"/>
                    <a:pt x="0" y="5538"/>
                    <a:pt x="2" y="5613"/>
                  </a:cubicBezTo>
                  <a:lnTo>
                    <a:pt x="2" y="6860"/>
                  </a:lnTo>
                  <a:cubicBezTo>
                    <a:pt x="0" y="7094"/>
                    <a:pt x="34" y="7329"/>
                    <a:pt x="100" y="7554"/>
                  </a:cubicBezTo>
                  <a:cubicBezTo>
                    <a:pt x="38" y="7594"/>
                    <a:pt x="0" y="7663"/>
                    <a:pt x="2" y="7736"/>
                  </a:cubicBezTo>
                  <a:lnTo>
                    <a:pt x="2" y="8983"/>
                  </a:lnTo>
                  <a:cubicBezTo>
                    <a:pt x="2" y="10343"/>
                    <a:pt x="1100" y="11449"/>
                    <a:pt x="2455" y="11461"/>
                  </a:cubicBezTo>
                  <a:lnTo>
                    <a:pt x="2455" y="14530"/>
                  </a:lnTo>
                  <a:cubicBezTo>
                    <a:pt x="2455" y="14650"/>
                    <a:pt x="2553" y="14749"/>
                    <a:pt x="2675" y="14749"/>
                  </a:cubicBezTo>
                  <a:lnTo>
                    <a:pt x="3534" y="14749"/>
                  </a:lnTo>
                  <a:cubicBezTo>
                    <a:pt x="3656" y="14749"/>
                    <a:pt x="3755" y="14650"/>
                    <a:pt x="3755" y="14530"/>
                  </a:cubicBezTo>
                  <a:lnTo>
                    <a:pt x="3755" y="14036"/>
                  </a:lnTo>
                  <a:lnTo>
                    <a:pt x="5162" y="12627"/>
                  </a:lnTo>
                  <a:cubicBezTo>
                    <a:pt x="5434" y="12377"/>
                    <a:pt x="5442" y="11952"/>
                    <a:pt x="5181" y="11691"/>
                  </a:cubicBezTo>
                  <a:cubicBezTo>
                    <a:pt x="5054" y="11564"/>
                    <a:pt x="4888" y="11500"/>
                    <a:pt x="4722" y="11500"/>
                  </a:cubicBezTo>
                  <a:cubicBezTo>
                    <a:pt x="4547" y="11500"/>
                    <a:pt x="4373" y="11570"/>
                    <a:pt x="4245" y="11710"/>
                  </a:cubicBezTo>
                  <a:lnTo>
                    <a:pt x="3755" y="12199"/>
                  </a:lnTo>
                  <a:lnTo>
                    <a:pt x="3755" y="11463"/>
                  </a:lnTo>
                  <a:cubicBezTo>
                    <a:pt x="4570" y="11455"/>
                    <a:pt x="5330" y="11046"/>
                    <a:pt x="5786" y="10371"/>
                  </a:cubicBezTo>
                  <a:cubicBezTo>
                    <a:pt x="5855" y="10269"/>
                    <a:pt x="5828" y="10133"/>
                    <a:pt x="5728" y="10066"/>
                  </a:cubicBezTo>
                  <a:cubicBezTo>
                    <a:pt x="5690" y="10040"/>
                    <a:pt x="5647" y="10028"/>
                    <a:pt x="5604" y="10028"/>
                  </a:cubicBezTo>
                  <a:cubicBezTo>
                    <a:pt x="5534" y="10028"/>
                    <a:pt x="5465" y="10062"/>
                    <a:pt x="5423" y="10125"/>
                  </a:cubicBezTo>
                  <a:cubicBezTo>
                    <a:pt x="5048" y="10680"/>
                    <a:pt x="4425" y="11016"/>
                    <a:pt x="3755" y="11024"/>
                  </a:cubicBezTo>
                  <a:lnTo>
                    <a:pt x="3755" y="9996"/>
                  </a:lnTo>
                  <a:cubicBezTo>
                    <a:pt x="3756" y="8880"/>
                    <a:pt x="4655" y="7971"/>
                    <a:pt x="5772" y="7957"/>
                  </a:cubicBezTo>
                  <a:lnTo>
                    <a:pt x="5772" y="8985"/>
                  </a:lnTo>
                  <a:cubicBezTo>
                    <a:pt x="5772" y="9139"/>
                    <a:pt x="5753" y="9294"/>
                    <a:pt x="5719" y="9446"/>
                  </a:cubicBezTo>
                  <a:cubicBezTo>
                    <a:pt x="5689" y="9564"/>
                    <a:pt x="5762" y="9685"/>
                    <a:pt x="5883" y="9713"/>
                  </a:cubicBezTo>
                  <a:cubicBezTo>
                    <a:pt x="5899" y="9717"/>
                    <a:pt x="5915" y="9718"/>
                    <a:pt x="5931" y="9718"/>
                  </a:cubicBezTo>
                  <a:cubicBezTo>
                    <a:pt x="6032" y="9718"/>
                    <a:pt x="6124" y="9648"/>
                    <a:pt x="6147" y="9544"/>
                  </a:cubicBezTo>
                  <a:cubicBezTo>
                    <a:pt x="6187" y="9360"/>
                    <a:pt x="6209" y="9172"/>
                    <a:pt x="6209" y="8985"/>
                  </a:cubicBezTo>
                  <a:lnTo>
                    <a:pt x="6209" y="7736"/>
                  </a:lnTo>
                  <a:cubicBezTo>
                    <a:pt x="6209" y="7663"/>
                    <a:pt x="6172" y="7594"/>
                    <a:pt x="6111" y="7554"/>
                  </a:cubicBezTo>
                  <a:cubicBezTo>
                    <a:pt x="6176" y="7329"/>
                    <a:pt x="6209" y="7094"/>
                    <a:pt x="6209" y="6860"/>
                  </a:cubicBezTo>
                  <a:lnTo>
                    <a:pt x="6209" y="5613"/>
                  </a:lnTo>
                  <a:cubicBezTo>
                    <a:pt x="6209" y="5538"/>
                    <a:pt x="6172" y="5469"/>
                    <a:pt x="6111" y="5429"/>
                  </a:cubicBezTo>
                  <a:cubicBezTo>
                    <a:pt x="6176" y="5204"/>
                    <a:pt x="6209" y="4971"/>
                    <a:pt x="6209" y="4737"/>
                  </a:cubicBezTo>
                  <a:lnTo>
                    <a:pt x="6209" y="3488"/>
                  </a:lnTo>
                  <a:cubicBezTo>
                    <a:pt x="6209" y="3415"/>
                    <a:pt x="6172" y="3346"/>
                    <a:pt x="6111" y="3305"/>
                  </a:cubicBezTo>
                  <a:cubicBezTo>
                    <a:pt x="6176" y="3080"/>
                    <a:pt x="6209" y="2848"/>
                    <a:pt x="6209" y="2613"/>
                  </a:cubicBezTo>
                  <a:lnTo>
                    <a:pt x="6209" y="651"/>
                  </a:lnTo>
                  <a:cubicBezTo>
                    <a:pt x="6209" y="291"/>
                    <a:pt x="5919" y="1"/>
                    <a:pt x="5559" y="1"/>
                  </a:cubicBezTo>
                  <a:cubicBezTo>
                    <a:pt x="5200" y="1"/>
                    <a:pt x="4909" y="291"/>
                    <a:pt x="4909" y="651"/>
                  </a:cubicBezTo>
                  <a:lnTo>
                    <a:pt x="4909" y="1310"/>
                  </a:lnTo>
                  <a:cubicBezTo>
                    <a:pt x="4442" y="1490"/>
                    <a:pt x="4039" y="1807"/>
                    <a:pt x="3755" y="2219"/>
                  </a:cubicBezTo>
                  <a:lnTo>
                    <a:pt x="3755" y="651"/>
                  </a:lnTo>
                  <a:cubicBezTo>
                    <a:pt x="3748" y="296"/>
                    <a:pt x="3459" y="12"/>
                    <a:pt x="3105" y="12"/>
                  </a:cubicBezTo>
                  <a:cubicBezTo>
                    <a:pt x="2750" y="12"/>
                    <a:pt x="2461" y="296"/>
                    <a:pt x="2455" y="651"/>
                  </a:cubicBezTo>
                  <a:lnTo>
                    <a:pt x="2455" y="2219"/>
                  </a:lnTo>
                  <a:cubicBezTo>
                    <a:pt x="2170" y="1807"/>
                    <a:pt x="1767" y="1490"/>
                    <a:pt x="1300" y="1310"/>
                  </a:cubicBezTo>
                  <a:lnTo>
                    <a:pt x="1300" y="651"/>
                  </a:lnTo>
                  <a:cubicBezTo>
                    <a:pt x="1300" y="291"/>
                    <a:pt x="1009" y="1"/>
                    <a:pt x="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8"/>
            <p:cNvSpPr/>
            <p:nvPr/>
          </p:nvSpPr>
          <p:spPr>
            <a:xfrm>
              <a:off x="3995050" y="2633700"/>
              <a:ext cx="155275" cy="368725"/>
            </a:xfrm>
            <a:custGeom>
              <a:avLst/>
              <a:gdLst/>
              <a:ahLst/>
              <a:cxnLst/>
              <a:rect l="l" t="t" r="r" b="b"/>
              <a:pathLst>
                <a:path w="6211" h="14749" extrusionOk="0">
                  <a:moveTo>
                    <a:pt x="5560" y="440"/>
                  </a:moveTo>
                  <a:cubicBezTo>
                    <a:pt x="5677" y="440"/>
                    <a:pt x="5771" y="534"/>
                    <a:pt x="5771" y="651"/>
                  </a:cubicBezTo>
                  <a:lnTo>
                    <a:pt x="5771" y="1146"/>
                  </a:lnTo>
                  <a:cubicBezTo>
                    <a:pt x="5629" y="1148"/>
                    <a:pt x="5488" y="1162"/>
                    <a:pt x="5349" y="1187"/>
                  </a:cubicBezTo>
                  <a:lnTo>
                    <a:pt x="5349" y="651"/>
                  </a:lnTo>
                  <a:cubicBezTo>
                    <a:pt x="5349" y="534"/>
                    <a:pt x="5443" y="440"/>
                    <a:pt x="5560" y="440"/>
                  </a:cubicBezTo>
                  <a:close/>
                  <a:moveTo>
                    <a:pt x="651" y="438"/>
                  </a:moveTo>
                  <a:lnTo>
                    <a:pt x="651" y="440"/>
                  </a:lnTo>
                  <a:cubicBezTo>
                    <a:pt x="768" y="440"/>
                    <a:pt x="862" y="534"/>
                    <a:pt x="862" y="651"/>
                  </a:cubicBezTo>
                  <a:lnTo>
                    <a:pt x="862" y="1188"/>
                  </a:lnTo>
                  <a:cubicBezTo>
                    <a:pt x="723" y="1162"/>
                    <a:pt x="582" y="1148"/>
                    <a:pt x="440" y="1148"/>
                  </a:cubicBezTo>
                  <a:lnTo>
                    <a:pt x="440" y="651"/>
                  </a:lnTo>
                  <a:cubicBezTo>
                    <a:pt x="440" y="534"/>
                    <a:pt x="534" y="438"/>
                    <a:pt x="651" y="438"/>
                  </a:cubicBezTo>
                  <a:close/>
                  <a:moveTo>
                    <a:pt x="440" y="1584"/>
                  </a:moveTo>
                  <a:cubicBezTo>
                    <a:pt x="1557" y="1599"/>
                    <a:pt x="2455" y="2507"/>
                    <a:pt x="2455" y="3624"/>
                  </a:cubicBezTo>
                  <a:lnTo>
                    <a:pt x="2455" y="4343"/>
                  </a:lnTo>
                  <a:cubicBezTo>
                    <a:pt x="2021" y="3712"/>
                    <a:pt x="1316" y="3316"/>
                    <a:pt x="551" y="3274"/>
                  </a:cubicBezTo>
                  <a:cubicBezTo>
                    <a:pt x="477" y="3062"/>
                    <a:pt x="440" y="2838"/>
                    <a:pt x="440" y="2613"/>
                  </a:cubicBezTo>
                  <a:lnTo>
                    <a:pt x="440" y="1584"/>
                  </a:lnTo>
                  <a:close/>
                  <a:moveTo>
                    <a:pt x="5771" y="1585"/>
                  </a:moveTo>
                  <a:lnTo>
                    <a:pt x="5771" y="2612"/>
                  </a:lnTo>
                  <a:cubicBezTo>
                    <a:pt x="5771" y="2837"/>
                    <a:pt x="5734" y="3060"/>
                    <a:pt x="5662" y="3274"/>
                  </a:cubicBezTo>
                  <a:cubicBezTo>
                    <a:pt x="4894" y="3315"/>
                    <a:pt x="4190" y="3710"/>
                    <a:pt x="3755" y="4343"/>
                  </a:cubicBezTo>
                  <a:lnTo>
                    <a:pt x="3755" y="3624"/>
                  </a:lnTo>
                  <a:cubicBezTo>
                    <a:pt x="3757" y="2507"/>
                    <a:pt x="4654" y="1599"/>
                    <a:pt x="5771" y="1585"/>
                  </a:cubicBezTo>
                  <a:close/>
                  <a:moveTo>
                    <a:pt x="3316" y="2968"/>
                  </a:moveTo>
                  <a:lnTo>
                    <a:pt x="3316" y="4652"/>
                  </a:lnTo>
                  <a:lnTo>
                    <a:pt x="2895" y="4652"/>
                  </a:lnTo>
                  <a:lnTo>
                    <a:pt x="2895" y="2968"/>
                  </a:lnTo>
                  <a:close/>
                  <a:moveTo>
                    <a:pt x="440" y="3708"/>
                  </a:moveTo>
                  <a:cubicBezTo>
                    <a:pt x="1557" y="3723"/>
                    <a:pt x="2455" y="4632"/>
                    <a:pt x="2455" y="5747"/>
                  </a:cubicBezTo>
                  <a:lnTo>
                    <a:pt x="2455" y="6466"/>
                  </a:lnTo>
                  <a:cubicBezTo>
                    <a:pt x="2021" y="5833"/>
                    <a:pt x="1316" y="5440"/>
                    <a:pt x="551" y="5397"/>
                  </a:cubicBezTo>
                  <a:cubicBezTo>
                    <a:pt x="477" y="5185"/>
                    <a:pt x="440" y="4962"/>
                    <a:pt x="440" y="4737"/>
                  </a:cubicBezTo>
                  <a:lnTo>
                    <a:pt x="440" y="3708"/>
                  </a:lnTo>
                  <a:close/>
                  <a:moveTo>
                    <a:pt x="5771" y="3708"/>
                  </a:moveTo>
                  <a:lnTo>
                    <a:pt x="5771" y="4737"/>
                  </a:lnTo>
                  <a:cubicBezTo>
                    <a:pt x="5771" y="4962"/>
                    <a:pt x="5734" y="5185"/>
                    <a:pt x="5662" y="5397"/>
                  </a:cubicBezTo>
                  <a:cubicBezTo>
                    <a:pt x="4894" y="5440"/>
                    <a:pt x="4190" y="5833"/>
                    <a:pt x="3755" y="6466"/>
                  </a:cubicBezTo>
                  <a:lnTo>
                    <a:pt x="3755" y="5747"/>
                  </a:lnTo>
                  <a:cubicBezTo>
                    <a:pt x="3757" y="4632"/>
                    <a:pt x="4654" y="3723"/>
                    <a:pt x="5771" y="3708"/>
                  </a:cubicBezTo>
                  <a:close/>
                  <a:moveTo>
                    <a:pt x="3316" y="5090"/>
                  </a:moveTo>
                  <a:lnTo>
                    <a:pt x="3316" y="5747"/>
                  </a:lnTo>
                  <a:lnTo>
                    <a:pt x="3316" y="6776"/>
                  </a:lnTo>
                  <a:lnTo>
                    <a:pt x="2895" y="6776"/>
                  </a:lnTo>
                  <a:lnTo>
                    <a:pt x="2895" y="5090"/>
                  </a:lnTo>
                  <a:close/>
                  <a:moveTo>
                    <a:pt x="440" y="5832"/>
                  </a:moveTo>
                  <a:cubicBezTo>
                    <a:pt x="1557" y="5846"/>
                    <a:pt x="2455" y="6755"/>
                    <a:pt x="2455" y="7872"/>
                  </a:cubicBezTo>
                  <a:lnTo>
                    <a:pt x="2455" y="8591"/>
                  </a:lnTo>
                  <a:cubicBezTo>
                    <a:pt x="2021" y="7958"/>
                    <a:pt x="1316" y="7563"/>
                    <a:pt x="551" y="7521"/>
                  </a:cubicBezTo>
                  <a:cubicBezTo>
                    <a:pt x="477" y="7308"/>
                    <a:pt x="440" y="7085"/>
                    <a:pt x="440" y="6860"/>
                  </a:cubicBezTo>
                  <a:lnTo>
                    <a:pt x="440" y="5832"/>
                  </a:lnTo>
                  <a:close/>
                  <a:moveTo>
                    <a:pt x="5771" y="5832"/>
                  </a:moveTo>
                  <a:lnTo>
                    <a:pt x="5771" y="6860"/>
                  </a:lnTo>
                  <a:cubicBezTo>
                    <a:pt x="5771" y="7085"/>
                    <a:pt x="5734" y="7308"/>
                    <a:pt x="5660" y="7521"/>
                  </a:cubicBezTo>
                  <a:cubicBezTo>
                    <a:pt x="4894" y="7563"/>
                    <a:pt x="4190" y="7958"/>
                    <a:pt x="3754" y="8591"/>
                  </a:cubicBezTo>
                  <a:lnTo>
                    <a:pt x="3754" y="7872"/>
                  </a:lnTo>
                  <a:cubicBezTo>
                    <a:pt x="3755" y="6755"/>
                    <a:pt x="4654" y="5846"/>
                    <a:pt x="5771" y="5832"/>
                  </a:cubicBezTo>
                  <a:close/>
                  <a:moveTo>
                    <a:pt x="3316" y="7215"/>
                  </a:moveTo>
                  <a:lnTo>
                    <a:pt x="3316" y="8900"/>
                  </a:lnTo>
                  <a:lnTo>
                    <a:pt x="2895" y="8900"/>
                  </a:lnTo>
                  <a:lnTo>
                    <a:pt x="2895" y="7872"/>
                  </a:lnTo>
                  <a:lnTo>
                    <a:pt x="2895" y="7215"/>
                  </a:lnTo>
                  <a:close/>
                  <a:moveTo>
                    <a:pt x="442" y="7955"/>
                  </a:moveTo>
                  <a:cubicBezTo>
                    <a:pt x="1557" y="7971"/>
                    <a:pt x="2455" y="8879"/>
                    <a:pt x="2457" y="9996"/>
                  </a:cubicBezTo>
                  <a:lnTo>
                    <a:pt x="2457" y="11024"/>
                  </a:lnTo>
                  <a:cubicBezTo>
                    <a:pt x="1340" y="11010"/>
                    <a:pt x="442" y="10100"/>
                    <a:pt x="442" y="8983"/>
                  </a:cubicBezTo>
                  <a:lnTo>
                    <a:pt x="442" y="7955"/>
                  </a:lnTo>
                  <a:close/>
                  <a:moveTo>
                    <a:pt x="3316" y="9338"/>
                  </a:moveTo>
                  <a:lnTo>
                    <a:pt x="3316" y="11024"/>
                  </a:lnTo>
                  <a:lnTo>
                    <a:pt x="2895" y="11024"/>
                  </a:lnTo>
                  <a:lnTo>
                    <a:pt x="2895" y="9996"/>
                  </a:lnTo>
                  <a:lnTo>
                    <a:pt x="2895" y="9338"/>
                  </a:lnTo>
                  <a:close/>
                  <a:moveTo>
                    <a:pt x="5773" y="7955"/>
                  </a:moveTo>
                  <a:lnTo>
                    <a:pt x="5773" y="8983"/>
                  </a:lnTo>
                  <a:cubicBezTo>
                    <a:pt x="5771" y="10100"/>
                    <a:pt x="4873" y="11010"/>
                    <a:pt x="3755" y="11024"/>
                  </a:cubicBezTo>
                  <a:lnTo>
                    <a:pt x="3755" y="9996"/>
                  </a:lnTo>
                  <a:cubicBezTo>
                    <a:pt x="3757" y="8879"/>
                    <a:pt x="4655" y="7971"/>
                    <a:pt x="5773" y="7955"/>
                  </a:cubicBezTo>
                  <a:close/>
                  <a:moveTo>
                    <a:pt x="3318" y="11463"/>
                  </a:moveTo>
                  <a:lnTo>
                    <a:pt x="3318" y="12728"/>
                  </a:lnTo>
                  <a:cubicBezTo>
                    <a:pt x="3318" y="12860"/>
                    <a:pt x="3426" y="12948"/>
                    <a:pt x="3538" y="12948"/>
                  </a:cubicBezTo>
                  <a:cubicBezTo>
                    <a:pt x="3592" y="12948"/>
                    <a:pt x="3647" y="12928"/>
                    <a:pt x="3691" y="12883"/>
                  </a:cubicBezTo>
                  <a:lnTo>
                    <a:pt x="4555" y="12019"/>
                  </a:lnTo>
                  <a:cubicBezTo>
                    <a:pt x="4596" y="11979"/>
                    <a:pt x="4650" y="11959"/>
                    <a:pt x="4703" y="11959"/>
                  </a:cubicBezTo>
                  <a:cubicBezTo>
                    <a:pt x="4757" y="11959"/>
                    <a:pt x="4811" y="11980"/>
                    <a:pt x="4852" y="12021"/>
                  </a:cubicBezTo>
                  <a:cubicBezTo>
                    <a:pt x="4934" y="12102"/>
                    <a:pt x="4935" y="12235"/>
                    <a:pt x="4854" y="12317"/>
                  </a:cubicBezTo>
                  <a:lnTo>
                    <a:pt x="3382" y="13789"/>
                  </a:lnTo>
                  <a:cubicBezTo>
                    <a:pt x="3340" y="13832"/>
                    <a:pt x="3318" y="13886"/>
                    <a:pt x="3318" y="13944"/>
                  </a:cubicBezTo>
                  <a:lnTo>
                    <a:pt x="3318" y="14310"/>
                  </a:lnTo>
                  <a:lnTo>
                    <a:pt x="2895" y="14310"/>
                  </a:lnTo>
                  <a:lnTo>
                    <a:pt x="2895" y="11463"/>
                  </a:lnTo>
                  <a:close/>
                  <a:moveTo>
                    <a:pt x="651" y="1"/>
                  </a:moveTo>
                  <a:cubicBezTo>
                    <a:pt x="293" y="1"/>
                    <a:pt x="2" y="291"/>
                    <a:pt x="2" y="651"/>
                  </a:cubicBezTo>
                  <a:lnTo>
                    <a:pt x="2" y="2612"/>
                  </a:lnTo>
                  <a:cubicBezTo>
                    <a:pt x="1" y="2848"/>
                    <a:pt x="35" y="3080"/>
                    <a:pt x="101" y="3305"/>
                  </a:cubicBezTo>
                  <a:cubicBezTo>
                    <a:pt x="38" y="3346"/>
                    <a:pt x="1" y="3415"/>
                    <a:pt x="2" y="3488"/>
                  </a:cubicBezTo>
                  <a:lnTo>
                    <a:pt x="2" y="4737"/>
                  </a:lnTo>
                  <a:cubicBezTo>
                    <a:pt x="1" y="4971"/>
                    <a:pt x="35" y="5204"/>
                    <a:pt x="101" y="5429"/>
                  </a:cubicBezTo>
                  <a:cubicBezTo>
                    <a:pt x="38" y="5469"/>
                    <a:pt x="1" y="5538"/>
                    <a:pt x="2" y="5613"/>
                  </a:cubicBezTo>
                  <a:lnTo>
                    <a:pt x="2" y="6860"/>
                  </a:lnTo>
                  <a:cubicBezTo>
                    <a:pt x="1" y="7094"/>
                    <a:pt x="35" y="7329"/>
                    <a:pt x="101" y="7554"/>
                  </a:cubicBezTo>
                  <a:cubicBezTo>
                    <a:pt x="38" y="7594"/>
                    <a:pt x="2" y="7663"/>
                    <a:pt x="2" y="7736"/>
                  </a:cubicBezTo>
                  <a:lnTo>
                    <a:pt x="2" y="8983"/>
                  </a:lnTo>
                  <a:cubicBezTo>
                    <a:pt x="2" y="10343"/>
                    <a:pt x="1101" y="11449"/>
                    <a:pt x="2455" y="11461"/>
                  </a:cubicBezTo>
                  <a:lnTo>
                    <a:pt x="2455" y="14530"/>
                  </a:lnTo>
                  <a:cubicBezTo>
                    <a:pt x="2455" y="14650"/>
                    <a:pt x="2554" y="14749"/>
                    <a:pt x="2676" y="14749"/>
                  </a:cubicBezTo>
                  <a:lnTo>
                    <a:pt x="3537" y="14749"/>
                  </a:lnTo>
                  <a:cubicBezTo>
                    <a:pt x="3657" y="14749"/>
                    <a:pt x="3755" y="14650"/>
                    <a:pt x="3755" y="14530"/>
                  </a:cubicBezTo>
                  <a:lnTo>
                    <a:pt x="3755" y="14036"/>
                  </a:lnTo>
                  <a:lnTo>
                    <a:pt x="5163" y="12627"/>
                  </a:lnTo>
                  <a:cubicBezTo>
                    <a:pt x="5401" y="12371"/>
                    <a:pt x="5393" y="11974"/>
                    <a:pt x="5146" y="11727"/>
                  </a:cubicBezTo>
                  <a:cubicBezTo>
                    <a:pt x="5019" y="11600"/>
                    <a:pt x="4853" y="11537"/>
                    <a:pt x="4687" y="11537"/>
                  </a:cubicBezTo>
                  <a:cubicBezTo>
                    <a:pt x="4529" y="11537"/>
                    <a:pt x="4371" y="11594"/>
                    <a:pt x="4246" y="11710"/>
                  </a:cubicBezTo>
                  <a:lnTo>
                    <a:pt x="3755" y="12199"/>
                  </a:lnTo>
                  <a:lnTo>
                    <a:pt x="3755" y="11463"/>
                  </a:lnTo>
                  <a:cubicBezTo>
                    <a:pt x="5112" y="11449"/>
                    <a:pt x="6210" y="10343"/>
                    <a:pt x="6210" y="8985"/>
                  </a:cubicBezTo>
                  <a:lnTo>
                    <a:pt x="6210" y="7736"/>
                  </a:lnTo>
                  <a:cubicBezTo>
                    <a:pt x="6210" y="7663"/>
                    <a:pt x="6173" y="7594"/>
                    <a:pt x="6112" y="7554"/>
                  </a:cubicBezTo>
                  <a:cubicBezTo>
                    <a:pt x="6177" y="7329"/>
                    <a:pt x="6210" y="7094"/>
                    <a:pt x="6210" y="6860"/>
                  </a:cubicBezTo>
                  <a:lnTo>
                    <a:pt x="6210" y="5613"/>
                  </a:lnTo>
                  <a:cubicBezTo>
                    <a:pt x="6210" y="5538"/>
                    <a:pt x="6173" y="5469"/>
                    <a:pt x="6112" y="5429"/>
                  </a:cubicBezTo>
                  <a:cubicBezTo>
                    <a:pt x="6177" y="5204"/>
                    <a:pt x="6210" y="4971"/>
                    <a:pt x="6210" y="4737"/>
                  </a:cubicBezTo>
                  <a:lnTo>
                    <a:pt x="6210" y="3488"/>
                  </a:lnTo>
                  <a:cubicBezTo>
                    <a:pt x="6210" y="3415"/>
                    <a:pt x="6173" y="3346"/>
                    <a:pt x="6112" y="3305"/>
                  </a:cubicBezTo>
                  <a:cubicBezTo>
                    <a:pt x="6177" y="3080"/>
                    <a:pt x="6210" y="2848"/>
                    <a:pt x="6210" y="2612"/>
                  </a:cubicBezTo>
                  <a:lnTo>
                    <a:pt x="6210" y="1366"/>
                  </a:lnTo>
                  <a:lnTo>
                    <a:pt x="6210" y="651"/>
                  </a:lnTo>
                  <a:cubicBezTo>
                    <a:pt x="6210" y="291"/>
                    <a:pt x="5919" y="1"/>
                    <a:pt x="5560" y="1"/>
                  </a:cubicBezTo>
                  <a:cubicBezTo>
                    <a:pt x="5202" y="1"/>
                    <a:pt x="4912" y="291"/>
                    <a:pt x="4910" y="651"/>
                  </a:cubicBezTo>
                  <a:lnTo>
                    <a:pt x="4910" y="1310"/>
                  </a:lnTo>
                  <a:cubicBezTo>
                    <a:pt x="4443" y="1490"/>
                    <a:pt x="4040" y="1807"/>
                    <a:pt x="3755" y="2219"/>
                  </a:cubicBezTo>
                  <a:lnTo>
                    <a:pt x="3755" y="651"/>
                  </a:lnTo>
                  <a:cubicBezTo>
                    <a:pt x="3749" y="296"/>
                    <a:pt x="3460" y="12"/>
                    <a:pt x="3105" y="12"/>
                  </a:cubicBezTo>
                  <a:cubicBezTo>
                    <a:pt x="2751" y="12"/>
                    <a:pt x="2462" y="296"/>
                    <a:pt x="2455" y="651"/>
                  </a:cubicBezTo>
                  <a:lnTo>
                    <a:pt x="2455" y="776"/>
                  </a:lnTo>
                  <a:cubicBezTo>
                    <a:pt x="2455" y="896"/>
                    <a:pt x="2554" y="994"/>
                    <a:pt x="2676" y="994"/>
                  </a:cubicBezTo>
                  <a:cubicBezTo>
                    <a:pt x="2796" y="994"/>
                    <a:pt x="2895" y="896"/>
                    <a:pt x="2895" y="776"/>
                  </a:cubicBezTo>
                  <a:lnTo>
                    <a:pt x="2895" y="651"/>
                  </a:lnTo>
                  <a:cubicBezTo>
                    <a:pt x="2898" y="535"/>
                    <a:pt x="2991" y="445"/>
                    <a:pt x="3105" y="445"/>
                  </a:cubicBezTo>
                  <a:cubicBezTo>
                    <a:pt x="3220" y="445"/>
                    <a:pt x="3313" y="535"/>
                    <a:pt x="3316" y="651"/>
                  </a:cubicBezTo>
                  <a:lnTo>
                    <a:pt x="3316" y="2529"/>
                  </a:lnTo>
                  <a:lnTo>
                    <a:pt x="2895" y="2529"/>
                  </a:lnTo>
                  <a:lnTo>
                    <a:pt x="2895" y="1652"/>
                  </a:lnTo>
                  <a:cubicBezTo>
                    <a:pt x="2895" y="1530"/>
                    <a:pt x="2796" y="1432"/>
                    <a:pt x="2676" y="1432"/>
                  </a:cubicBezTo>
                  <a:cubicBezTo>
                    <a:pt x="2554" y="1432"/>
                    <a:pt x="2455" y="1530"/>
                    <a:pt x="2455" y="1652"/>
                  </a:cubicBezTo>
                  <a:lnTo>
                    <a:pt x="2455" y="2219"/>
                  </a:lnTo>
                  <a:cubicBezTo>
                    <a:pt x="2171" y="1807"/>
                    <a:pt x="1768" y="1490"/>
                    <a:pt x="1301" y="1310"/>
                  </a:cubicBezTo>
                  <a:lnTo>
                    <a:pt x="1301" y="651"/>
                  </a:lnTo>
                  <a:cubicBezTo>
                    <a:pt x="1301" y="291"/>
                    <a:pt x="1010" y="1"/>
                    <a:pt x="6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 name="Google Shape;896;p48"/>
          <p:cNvSpPr/>
          <p:nvPr/>
        </p:nvSpPr>
        <p:spPr>
          <a:xfrm>
            <a:off x="1226688" y="2960628"/>
            <a:ext cx="368725" cy="358225"/>
          </a:xfrm>
          <a:custGeom>
            <a:avLst/>
            <a:gdLst/>
            <a:ahLst/>
            <a:cxnLst/>
            <a:rect l="l" t="t" r="r" b="b"/>
            <a:pathLst>
              <a:path w="14749" h="14329" extrusionOk="0">
                <a:moveTo>
                  <a:pt x="10188" y="4207"/>
                </a:moveTo>
                <a:cubicBezTo>
                  <a:pt x="10531" y="4207"/>
                  <a:pt x="10873" y="4244"/>
                  <a:pt x="11208" y="4319"/>
                </a:cubicBezTo>
                <a:cubicBezTo>
                  <a:pt x="11637" y="4416"/>
                  <a:pt x="12052" y="4569"/>
                  <a:pt x="12439" y="4779"/>
                </a:cubicBezTo>
                <a:cubicBezTo>
                  <a:pt x="13541" y="5369"/>
                  <a:pt x="14309" y="6349"/>
                  <a:pt x="14309" y="7162"/>
                </a:cubicBezTo>
                <a:cubicBezTo>
                  <a:pt x="14311" y="7599"/>
                  <a:pt x="14083" y="7943"/>
                  <a:pt x="13616" y="8210"/>
                </a:cubicBezTo>
                <a:lnTo>
                  <a:pt x="13614" y="8210"/>
                </a:lnTo>
                <a:cubicBezTo>
                  <a:pt x="13162" y="8469"/>
                  <a:pt x="12498" y="8647"/>
                  <a:pt x="11644" y="8738"/>
                </a:cubicBezTo>
                <a:cubicBezTo>
                  <a:pt x="11512" y="8752"/>
                  <a:pt x="11378" y="8763"/>
                  <a:pt x="11241" y="8772"/>
                </a:cubicBezTo>
                <a:cubicBezTo>
                  <a:pt x="10914" y="8796"/>
                  <a:pt x="10561" y="8808"/>
                  <a:pt x="10188" y="8808"/>
                </a:cubicBezTo>
                <a:cubicBezTo>
                  <a:pt x="10172" y="8808"/>
                  <a:pt x="10157" y="8808"/>
                  <a:pt x="10142" y="8808"/>
                </a:cubicBezTo>
                <a:cubicBezTo>
                  <a:pt x="9673" y="8808"/>
                  <a:pt x="9202" y="8785"/>
                  <a:pt x="8734" y="8738"/>
                </a:cubicBezTo>
                <a:cubicBezTo>
                  <a:pt x="8217" y="8683"/>
                  <a:pt x="7770" y="8596"/>
                  <a:pt x="7399" y="8479"/>
                </a:cubicBezTo>
                <a:lnTo>
                  <a:pt x="7391" y="8477"/>
                </a:lnTo>
                <a:cubicBezTo>
                  <a:pt x="7172" y="8410"/>
                  <a:pt x="6961" y="8321"/>
                  <a:pt x="6763" y="8210"/>
                </a:cubicBezTo>
                <a:cubicBezTo>
                  <a:pt x="6294" y="7943"/>
                  <a:pt x="6067" y="7599"/>
                  <a:pt x="6067" y="7160"/>
                </a:cubicBezTo>
                <a:cubicBezTo>
                  <a:pt x="6067" y="6788"/>
                  <a:pt x="6227" y="6376"/>
                  <a:pt x="6527" y="5966"/>
                </a:cubicBezTo>
                <a:cubicBezTo>
                  <a:pt x="6881" y="5483"/>
                  <a:pt x="7411" y="5046"/>
                  <a:pt x="8019" y="4735"/>
                </a:cubicBezTo>
                <a:cubicBezTo>
                  <a:pt x="8689" y="4390"/>
                  <a:pt x="9433" y="4209"/>
                  <a:pt x="10188" y="4207"/>
                </a:cubicBezTo>
                <a:close/>
                <a:moveTo>
                  <a:pt x="3808" y="6348"/>
                </a:moveTo>
                <a:cubicBezTo>
                  <a:pt x="4285" y="6391"/>
                  <a:pt x="4806" y="6412"/>
                  <a:pt x="5361" y="6412"/>
                </a:cubicBezTo>
                <a:cubicBezTo>
                  <a:pt x="5502" y="6412"/>
                  <a:pt x="5642" y="6410"/>
                  <a:pt x="5780" y="6408"/>
                </a:cubicBezTo>
                <a:lnTo>
                  <a:pt x="5780" y="6408"/>
                </a:lnTo>
                <a:cubicBezTo>
                  <a:pt x="5680" y="6663"/>
                  <a:pt x="5628" y="6918"/>
                  <a:pt x="5628" y="7162"/>
                </a:cubicBezTo>
                <a:cubicBezTo>
                  <a:pt x="5628" y="7762"/>
                  <a:pt x="5936" y="8243"/>
                  <a:pt x="6542" y="8591"/>
                </a:cubicBezTo>
                <a:cubicBezTo>
                  <a:pt x="6727" y="8694"/>
                  <a:pt x="6920" y="8780"/>
                  <a:pt x="7120" y="8849"/>
                </a:cubicBezTo>
                <a:lnTo>
                  <a:pt x="7208" y="9907"/>
                </a:lnTo>
                <a:lnTo>
                  <a:pt x="7208" y="9915"/>
                </a:lnTo>
                <a:cubicBezTo>
                  <a:pt x="7324" y="10907"/>
                  <a:pt x="6631" y="11813"/>
                  <a:pt x="5642" y="11964"/>
                </a:cubicBezTo>
                <a:cubicBezTo>
                  <a:pt x="5548" y="11979"/>
                  <a:pt x="5454" y="11986"/>
                  <a:pt x="5361" y="11986"/>
                </a:cubicBezTo>
                <a:cubicBezTo>
                  <a:pt x="4482" y="11986"/>
                  <a:pt x="3706" y="11363"/>
                  <a:pt x="3536" y="10474"/>
                </a:cubicBezTo>
                <a:cubicBezTo>
                  <a:pt x="3514" y="10358"/>
                  <a:pt x="3503" y="10241"/>
                  <a:pt x="3503" y="10124"/>
                </a:cubicBezTo>
                <a:cubicBezTo>
                  <a:pt x="3503" y="10054"/>
                  <a:pt x="3506" y="9985"/>
                  <a:pt x="3516" y="9915"/>
                </a:cubicBezTo>
                <a:lnTo>
                  <a:pt x="3516" y="9907"/>
                </a:lnTo>
                <a:lnTo>
                  <a:pt x="3772" y="6782"/>
                </a:lnTo>
                <a:lnTo>
                  <a:pt x="3808" y="6348"/>
                </a:lnTo>
                <a:close/>
                <a:moveTo>
                  <a:pt x="5362" y="0"/>
                </a:moveTo>
                <a:cubicBezTo>
                  <a:pt x="4307" y="0"/>
                  <a:pt x="3253" y="275"/>
                  <a:pt x="2311" y="823"/>
                </a:cubicBezTo>
                <a:cubicBezTo>
                  <a:pt x="2205" y="884"/>
                  <a:pt x="2169" y="1016"/>
                  <a:pt x="2230" y="1121"/>
                </a:cubicBezTo>
                <a:cubicBezTo>
                  <a:pt x="2271" y="1192"/>
                  <a:pt x="2344" y="1232"/>
                  <a:pt x="2420" y="1232"/>
                </a:cubicBezTo>
                <a:cubicBezTo>
                  <a:pt x="2457" y="1232"/>
                  <a:pt x="2495" y="1222"/>
                  <a:pt x="2530" y="1202"/>
                </a:cubicBezTo>
                <a:cubicBezTo>
                  <a:pt x="3404" y="693"/>
                  <a:pt x="4383" y="438"/>
                  <a:pt x="5362" y="438"/>
                </a:cubicBezTo>
                <a:cubicBezTo>
                  <a:pt x="6286" y="438"/>
                  <a:pt x="7211" y="665"/>
                  <a:pt x="8050" y="1121"/>
                </a:cubicBezTo>
                <a:cubicBezTo>
                  <a:pt x="9273" y="1777"/>
                  <a:pt x="10155" y="2840"/>
                  <a:pt x="10273" y="3769"/>
                </a:cubicBezTo>
                <a:cubicBezTo>
                  <a:pt x="10245" y="3769"/>
                  <a:pt x="10217" y="3768"/>
                  <a:pt x="10189" y="3768"/>
                </a:cubicBezTo>
                <a:cubicBezTo>
                  <a:pt x="8616" y="3768"/>
                  <a:pt x="7039" y="4529"/>
                  <a:pt x="6175" y="5707"/>
                </a:cubicBezTo>
                <a:cubicBezTo>
                  <a:pt x="6113" y="5791"/>
                  <a:pt x="6055" y="5877"/>
                  <a:pt x="6003" y="5963"/>
                </a:cubicBezTo>
                <a:cubicBezTo>
                  <a:pt x="5794" y="5969"/>
                  <a:pt x="5580" y="5974"/>
                  <a:pt x="5363" y="5974"/>
                </a:cubicBezTo>
                <a:cubicBezTo>
                  <a:pt x="5348" y="5974"/>
                  <a:pt x="5332" y="5974"/>
                  <a:pt x="5317" y="5974"/>
                </a:cubicBezTo>
                <a:cubicBezTo>
                  <a:pt x="4756" y="5974"/>
                  <a:pt x="4193" y="5946"/>
                  <a:pt x="3635" y="5890"/>
                </a:cubicBezTo>
                <a:cubicBezTo>
                  <a:pt x="2614" y="5782"/>
                  <a:pt x="1824" y="5569"/>
                  <a:pt x="1283" y="5260"/>
                </a:cubicBezTo>
                <a:cubicBezTo>
                  <a:pt x="714" y="4934"/>
                  <a:pt x="438" y="4516"/>
                  <a:pt x="438" y="3980"/>
                </a:cubicBezTo>
                <a:cubicBezTo>
                  <a:pt x="438" y="3530"/>
                  <a:pt x="630" y="3034"/>
                  <a:pt x="991" y="2541"/>
                </a:cubicBezTo>
                <a:cubicBezTo>
                  <a:pt x="1250" y="2195"/>
                  <a:pt x="1555" y="1887"/>
                  <a:pt x="1899" y="1624"/>
                </a:cubicBezTo>
                <a:cubicBezTo>
                  <a:pt x="1996" y="1551"/>
                  <a:pt x="2014" y="1412"/>
                  <a:pt x="1939" y="1315"/>
                </a:cubicBezTo>
                <a:cubicBezTo>
                  <a:pt x="1896" y="1260"/>
                  <a:pt x="1831" y="1231"/>
                  <a:pt x="1765" y="1231"/>
                </a:cubicBezTo>
                <a:cubicBezTo>
                  <a:pt x="1718" y="1231"/>
                  <a:pt x="1670" y="1246"/>
                  <a:pt x="1630" y="1277"/>
                </a:cubicBezTo>
                <a:cubicBezTo>
                  <a:pt x="1255" y="1565"/>
                  <a:pt x="921" y="1902"/>
                  <a:pt x="639" y="2282"/>
                </a:cubicBezTo>
                <a:cubicBezTo>
                  <a:pt x="221" y="2848"/>
                  <a:pt x="0" y="3437"/>
                  <a:pt x="0" y="3980"/>
                </a:cubicBezTo>
                <a:cubicBezTo>
                  <a:pt x="0" y="4677"/>
                  <a:pt x="358" y="5235"/>
                  <a:pt x="1064" y="5640"/>
                </a:cubicBezTo>
                <a:cubicBezTo>
                  <a:pt x="1619" y="5957"/>
                  <a:pt x="2396" y="6180"/>
                  <a:pt x="3375" y="6301"/>
                </a:cubicBezTo>
                <a:lnTo>
                  <a:pt x="3338" y="6746"/>
                </a:lnTo>
                <a:lnTo>
                  <a:pt x="3082" y="9868"/>
                </a:lnTo>
                <a:cubicBezTo>
                  <a:pt x="3071" y="9954"/>
                  <a:pt x="3066" y="10038"/>
                  <a:pt x="3066" y="10124"/>
                </a:cubicBezTo>
                <a:cubicBezTo>
                  <a:pt x="3067" y="11399"/>
                  <a:pt x="4103" y="12418"/>
                  <a:pt x="5360" y="12418"/>
                </a:cubicBezTo>
                <a:cubicBezTo>
                  <a:pt x="5404" y="12418"/>
                  <a:pt x="5447" y="12417"/>
                  <a:pt x="5491" y="12414"/>
                </a:cubicBezTo>
                <a:cubicBezTo>
                  <a:pt x="6806" y="12341"/>
                  <a:pt x="7791" y="11179"/>
                  <a:pt x="7645" y="9869"/>
                </a:cubicBezTo>
                <a:lnTo>
                  <a:pt x="7572" y="8983"/>
                </a:lnTo>
                <a:lnTo>
                  <a:pt x="7572" y="8983"/>
                </a:lnTo>
                <a:cubicBezTo>
                  <a:pt x="7869" y="9057"/>
                  <a:pt x="8170" y="9111"/>
                  <a:pt x="8474" y="9149"/>
                </a:cubicBezTo>
                <a:lnTo>
                  <a:pt x="8230" y="12125"/>
                </a:lnTo>
                <a:cubicBezTo>
                  <a:pt x="8220" y="12199"/>
                  <a:pt x="8217" y="12272"/>
                  <a:pt x="8217" y="12344"/>
                </a:cubicBezTo>
                <a:cubicBezTo>
                  <a:pt x="8211" y="13444"/>
                  <a:pt x="9103" y="14328"/>
                  <a:pt x="10188" y="14328"/>
                </a:cubicBezTo>
                <a:cubicBezTo>
                  <a:pt x="10225" y="14328"/>
                  <a:pt x="10261" y="14327"/>
                  <a:pt x="10298" y="14325"/>
                </a:cubicBezTo>
                <a:cubicBezTo>
                  <a:pt x="11434" y="14263"/>
                  <a:pt x="12281" y="13255"/>
                  <a:pt x="12148" y="12125"/>
                </a:cubicBezTo>
                <a:lnTo>
                  <a:pt x="12000" y="10318"/>
                </a:lnTo>
                <a:cubicBezTo>
                  <a:pt x="11991" y="10204"/>
                  <a:pt x="11896" y="10117"/>
                  <a:pt x="11784" y="10117"/>
                </a:cubicBezTo>
                <a:cubicBezTo>
                  <a:pt x="11777" y="10117"/>
                  <a:pt x="11771" y="10117"/>
                  <a:pt x="11764" y="10118"/>
                </a:cubicBezTo>
                <a:cubicBezTo>
                  <a:pt x="11644" y="10127"/>
                  <a:pt x="11553" y="10233"/>
                  <a:pt x="11564" y="10354"/>
                </a:cubicBezTo>
                <a:lnTo>
                  <a:pt x="11712" y="12164"/>
                </a:lnTo>
                <a:lnTo>
                  <a:pt x="11712" y="12172"/>
                </a:lnTo>
                <a:cubicBezTo>
                  <a:pt x="11805" y="12991"/>
                  <a:pt x="11234" y="13736"/>
                  <a:pt x="10419" y="13860"/>
                </a:cubicBezTo>
                <a:cubicBezTo>
                  <a:pt x="10340" y="13872"/>
                  <a:pt x="10262" y="13878"/>
                  <a:pt x="10185" y="13878"/>
                </a:cubicBezTo>
                <a:cubicBezTo>
                  <a:pt x="9462" y="13878"/>
                  <a:pt x="8823" y="13364"/>
                  <a:pt x="8683" y="12633"/>
                </a:cubicBezTo>
                <a:cubicBezTo>
                  <a:pt x="8664" y="12538"/>
                  <a:pt x="8655" y="12441"/>
                  <a:pt x="8655" y="12344"/>
                </a:cubicBezTo>
                <a:cubicBezTo>
                  <a:pt x="8655" y="12286"/>
                  <a:pt x="8658" y="12229"/>
                  <a:pt x="8664" y="12172"/>
                </a:cubicBezTo>
                <a:lnTo>
                  <a:pt x="8664" y="12164"/>
                </a:lnTo>
                <a:lnTo>
                  <a:pt x="8908" y="9196"/>
                </a:lnTo>
                <a:cubicBezTo>
                  <a:pt x="9303" y="9229"/>
                  <a:pt x="9731" y="9246"/>
                  <a:pt x="10188" y="9246"/>
                </a:cubicBezTo>
                <a:cubicBezTo>
                  <a:pt x="10570" y="9246"/>
                  <a:pt x="10934" y="9235"/>
                  <a:pt x="11272" y="9211"/>
                </a:cubicBezTo>
                <a:cubicBezTo>
                  <a:pt x="11336" y="9207"/>
                  <a:pt x="11402" y="9201"/>
                  <a:pt x="11467" y="9196"/>
                </a:cubicBezTo>
                <a:lnTo>
                  <a:pt x="11494" y="9527"/>
                </a:lnTo>
                <a:cubicBezTo>
                  <a:pt x="11503" y="9641"/>
                  <a:pt x="11598" y="9729"/>
                  <a:pt x="11712" y="9729"/>
                </a:cubicBezTo>
                <a:lnTo>
                  <a:pt x="11730" y="9729"/>
                </a:lnTo>
                <a:cubicBezTo>
                  <a:pt x="11850" y="9719"/>
                  <a:pt x="11941" y="9613"/>
                  <a:pt x="11930" y="9493"/>
                </a:cubicBezTo>
                <a:lnTo>
                  <a:pt x="11902" y="9151"/>
                </a:lnTo>
                <a:cubicBezTo>
                  <a:pt x="12717" y="9046"/>
                  <a:pt x="13367" y="8858"/>
                  <a:pt x="13831" y="8591"/>
                </a:cubicBezTo>
                <a:cubicBezTo>
                  <a:pt x="14439" y="8244"/>
                  <a:pt x="14747" y="7763"/>
                  <a:pt x="14747" y="7162"/>
                </a:cubicBezTo>
                <a:cubicBezTo>
                  <a:pt x="14748" y="6179"/>
                  <a:pt x="13903" y="5066"/>
                  <a:pt x="12647" y="4391"/>
                </a:cubicBezTo>
                <a:cubicBezTo>
                  <a:pt x="12225" y="4165"/>
                  <a:pt x="11773" y="3996"/>
                  <a:pt x="11305" y="3891"/>
                </a:cubicBezTo>
                <a:cubicBezTo>
                  <a:pt x="11111" y="3848"/>
                  <a:pt x="10914" y="3816"/>
                  <a:pt x="10717" y="3796"/>
                </a:cubicBezTo>
                <a:cubicBezTo>
                  <a:pt x="10619" y="2695"/>
                  <a:pt x="9655" y="1485"/>
                  <a:pt x="8256" y="735"/>
                </a:cubicBezTo>
                <a:cubicBezTo>
                  <a:pt x="7353" y="245"/>
                  <a:pt x="6357" y="0"/>
                  <a:pt x="5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8"/>
          <p:cNvSpPr/>
          <p:nvPr/>
        </p:nvSpPr>
        <p:spPr>
          <a:xfrm>
            <a:off x="1300800" y="2346853"/>
            <a:ext cx="220500" cy="368700"/>
          </a:xfrm>
          <a:custGeom>
            <a:avLst/>
            <a:gdLst/>
            <a:ahLst/>
            <a:cxnLst/>
            <a:rect l="l" t="t" r="r" b="b"/>
            <a:pathLst>
              <a:path w="8820" h="14748" extrusionOk="0">
                <a:moveTo>
                  <a:pt x="4122" y="539"/>
                </a:moveTo>
                <a:lnTo>
                  <a:pt x="4122" y="539"/>
                </a:lnTo>
                <a:cubicBezTo>
                  <a:pt x="4329" y="928"/>
                  <a:pt x="4046" y="1395"/>
                  <a:pt x="3607" y="1395"/>
                </a:cubicBezTo>
                <a:lnTo>
                  <a:pt x="3446" y="1395"/>
                </a:lnTo>
                <a:cubicBezTo>
                  <a:pt x="3713" y="903"/>
                  <a:pt x="3943" y="656"/>
                  <a:pt x="4122" y="539"/>
                </a:cubicBezTo>
                <a:close/>
                <a:moveTo>
                  <a:pt x="4697" y="537"/>
                </a:moveTo>
                <a:cubicBezTo>
                  <a:pt x="4913" y="678"/>
                  <a:pt x="5143" y="970"/>
                  <a:pt x="5374" y="1395"/>
                </a:cubicBezTo>
                <a:lnTo>
                  <a:pt x="5213" y="1395"/>
                </a:lnTo>
                <a:cubicBezTo>
                  <a:pt x="4772" y="1395"/>
                  <a:pt x="4490" y="927"/>
                  <a:pt x="4697" y="537"/>
                </a:cubicBezTo>
                <a:close/>
                <a:moveTo>
                  <a:pt x="4410" y="1437"/>
                </a:moveTo>
                <a:cubicBezTo>
                  <a:pt x="4507" y="1437"/>
                  <a:pt x="4585" y="1517"/>
                  <a:pt x="4582" y="1614"/>
                </a:cubicBezTo>
                <a:cubicBezTo>
                  <a:pt x="4518" y="1664"/>
                  <a:pt x="4460" y="1722"/>
                  <a:pt x="4410" y="1786"/>
                </a:cubicBezTo>
                <a:cubicBezTo>
                  <a:pt x="4385" y="1753"/>
                  <a:pt x="4358" y="1723"/>
                  <a:pt x="4330" y="1694"/>
                </a:cubicBezTo>
                <a:lnTo>
                  <a:pt x="4329" y="1695"/>
                </a:lnTo>
                <a:cubicBezTo>
                  <a:pt x="4301" y="1666"/>
                  <a:pt x="4271" y="1639"/>
                  <a:pt x="4238" y="1614"/>
                </a:cubicBezTo>
                <a:cubicBezTo>
                  <a:pt x="4235" y="1517"/>
                  <a:pt x="4313" y="1437"/>
                  <a:pt x="4410" y="1437"/>
                </a:cubicBezTo>
                <a:close/>
                <a:moveTo>
                  <a:pt x="5202" y="1834"/>
                </a:moveTo>
                <a:cubicBezTo>
                  <a:pt x="5205" y="1834"/>
                  <a:pt x="5209" y="1834"/>
                  <a:pt x="5213" y="1834"/>
                </a:cubicBezTo>
                <a:lnTo>
                  <a:pt x="5590" y="1834"/>
                </a:lnTo>
                <a:cubicBezTo>
                  <a:pt x="5736" y="2155"/>
                  <a:pt x="5883" y="2526"/>
                  <a:pt x="6027" y="2947"/>
                </a:cubicBezTo>
                <a:lnTo>
                  <a:pt x="6046" y="3001"/>
                </a:lnTo>
                <a:lnTo>
                  <a:pt x="5213" y="3001"/>
                </a:lnTo>
                <a:cubicBezTo>
                  <a:pt x="5209" y="3002"/>
                  <a:pt x="5205" y="3002"/>
                  <a:pt x="5202" y="3002"/>
                </a:cubicBezTo>
                <a:cubicBezTo>
                  <a:pt x="4880" y="3002"/>
                  <a:pt x="4618" y="2741"/>
                  <a:pt x="4618" y="2417"/>
                </a:cubicBezTo>
                <a:cubicBezTo>
                  <a:pt x="4618" y="2094"/>
                  <a:pt x="4880" y="1834"/>
                  <a:pt x="5202" y="1834"/>
                </a:cubicBezTo>
                <a:close/>
                <a:moveTo>
                  <a:pt x="4411" y="3049"/>
                </a:moveTo>
                <a:lnTo>
                  <a:pt x="4411" y="3049"/>
                </a:lnTo>
                <a:cubicBezTo>
                  <a:pt x="4461" y="3113"/>
                  <a:pt x="4518" y="3170"/>
                  <a:pt x="4582" y="3220"/>
                </a:cubicBezTo>
                <a:cubicBezTo>
                  <a:pt x="4549" y="3245"/>
                  <a:pt x="4518" y="3273"/>
                  <a:pt x="4490" y="3301"/>
                </a:cubicBezTo>
                <a:cubicBezTo>
                  <a:pt x="4496" y="3350"/>
                  <a:pt x="4458" y="3392"/>
                  <a:pt x="4410" y="3392"/>
                </a:cubicBezTo>
                <a:cubicBezTo>
                  <a:pt x="4360" y="3392"/>
                  <a:pt x="4322" y="3350"/>
                  <a:pt x="4329" y="3301"/>
                </a:cubicBezTo>
                <a:cubicBezTo>
                  <a:pt x="4301" y="3273"/>
                  <a:pt x="4271" y="3245"/>
                  <a:pt x="4238" y="3220"/>
                </a:cubicBezTo>
                <a:cubicBezTo>
                  <a:pt x="4302" y="3170"/>
                  <a:pt x="4359" y="3113"/>
                  <a:pt x="4411" y="3049"/>
                </a:cubicBezTo>
                <a:close/>
                <a:moveTo>
                  <a:pt x="3615" y="3439"/>
                </a:moveTo>
                <a:cubicBezTo>
                  <a:pt x="3938" y="3439"/>
                  <a:pt x="4202" y="3700"/>
                  <a:pt x="4202" y="4023"/>
                </a:cubicBezTo>
                <a:cubicBezTo>
                  <a:pt x="4202" y="4346"/>
                  <a:pt x="3940" y="4608"/>
                  <a:pt x="3618" y="4608"/>
                </a:cubicBezTo>
                <a:cubicBezTo>
                  <a:pt x="3614" y="4608"/>
                  <a:pt x="3611" y="4608"/>
                  <a:pt x="3607" y="4608"/>
                </a:cubicBezTo>
                <a:lnTo>
                  <a:pt x="2302" y="4608"/>
                </a:lnTo>
                <a:cubicBezTo>
                  <a:pt x="2408" y="4198"/>
                  <a:pt x="2519" y="3806"/>
                  <a:pt x="2633" y="3439"/>
                </a:cubicBezTo>
                <a:lnTo>
                  <a:pt x="3607" y="3439"/>
                </a:lnTo>
                <a:cubicBezTo>
                  <a:pt x="3610" y="3439"/>
                  <a:pt x="3613" y="3439"/>
                  <a:pt x="3615" y="3439"/>
                </a:cubicBezTo>
                <a:close/>
                <a:moveTo>
                  <a:pt x="5202" y="3440"/>
                </a:moveTo>
                <a:cubicBezTo>
                  <a:pt x="5205" y="3440"/>
                  <a:pt x="5209" y="3440"/>
                  <a:pt x="5213" y="3440"/>
                </a:cubicBezTo>
                <a:lnTo>
                  <a:pt x="6188" y="3440"/>
                </a:lnTo>
                <a:cubicBezTo>
                  <a:pt x="6302" y="3805"/>
                  <a:pt x="6413" y="4197"/>
                  <a:pt x="6519" y="4608"/>
                </a:cubicBezTo>
                <a:lnTo>
                  <a:pt x="5213" y="4608"/>
                </a:lnTo>
                <a:cubicBezTo>
                  <a:pt x="5209" y="4608"/>
                  <a:pt x="5205" y="4608"/>
                  <a:pt x="5202" y="4608"/>
                </a:cubicBezTo>
                <a:cubicBezTo>
                  <a:pt x="4880" y="4608"/>
                  <a:pt x="4618" y="4348"/>
                  <a:pt x="4618" y="4023"/>
                </a:cubicBezTo>
                <a:cubicBezTo>
                  <a:pt x="4618" y="3701"/>
                  <a:pt x="4880" y="3440"/>
                  <a:pt x="5202" y="3440"/>
                </a:cubicBezTo>
                <a:close/>
                <a:moveTo>
                  <a:pt x="4411" y="4655"/>
                </a:moveTo>
                <a:cubicBezTo>
                  <a:pt x="4461" y="4718"/>
                  <a:pt x="4518" y="4775"/>
                  <a:pt x="4582" y="4826"/>
                </a:cubicBezTo>
                <a:cubicBezTo>
                  <a:pt x="4549" y="4851"/>
                  <a:pt x="4519" y="4878"/>
                  <a:pt x="4490" y="4906"/>
                </a:cubicBezTo>
                <a:cubicBezTo>
                  <a:pt x="4462" y="4934"/>
                  <a:pt x="4435" y="4965"/>
                  <a:pt x="4410" y="4997"/>
                </a:cubicBezTo>
                <a:cubicBezTo>
                  <a:pt x="4360" y="4933"/>
                  <a:pt x="4302" y="4875"/>
                  <a:pt x="4238" y="4826"/>
                </a:cubicBezTo>
                <a:cubicBezTo>
                  <a:pt x="4302" y="4775"/>
                  <a:pt x="4359" y="4719"/>
                  <a:pt x="4411" y="4655"/>
                </a:cubicBezTo>
                <a:close/>
                <a:moveTo>
                  <a:pt x="3613" y="5047"/>
                </a:moveTo>
                <a:cubicBezTo>
                  <a:pt x="3765" y="5047"/>
                  <a:pt x="3913" y="5107"/>
                  <a:pt x="4021" y="5217"/>
                </a:cubicBezTo>
                <a:lnTo>
                  <a:pt x="4019" y="5217"/>
                </a:lnTo>
                <a:cubicBezTo>
                  <a:pt x="4187" y="5384"/>
                  <a:pt x="4237" y="5636"/>
                  <a:pt x="4146" y="5853"/>
                </a:cubicBezTo>
                <a:cubicBezTo>
                  <a:pt x="4055" y="6072"/>
                  <a:pt x="3843" y="6214"/>
                  <a:pt x="3607" y="6214"/>
                </a:cubicBezTo>
                <a:lnTo>
                  <a:pt x="1932" y="6214"/>
                </a:lnTo>
                <a:cubicBezTo>
                  <a:pt x="2012" y="5819"/>
                  <a:pt x="2099" y="5426"/>
                  <a:pt x="2191" y="5047"/>
                </a:cubicBezTo>
                <a:lnTo>
                  <a:pt x="3607" y="5047"/>
                </a:lnTo>
                <a:cubicBezTo>
                  <a:pt x="3609" y="5047"/>
                  <a:pt x="3611" y="5047"/>
                  <a:pt x="3613" y="5047"/>
                </a:cubicBezTo>
                <a:close/>
                <a:moveTo>
                  <a:pt x="5202" y="5045"/>
                </a:moveTo>
                <a:cubicBezTo>
                  <a:pt x="5205" y="5045"/>
                  <a:pt x="5209" y="5045"/>
                  <a:pt x="5213" y="5045"/>
                </a:cubicBezTo>
                <a:lnTo>
                  <a:pt x="6627" y="5045"/>
                </a:lnTo>
                <a:cubicBezTo>
                  <a:pt x="6721" y="5426"/>
                  <a:pt x="6808" y="5817"/>
                  <a:pt x="6890" y="6214"/>
                </a:cubicBezTo>
                <a:lnTo>
                  <a:pt x="5213" y="6214"/>
                </a:lnTo>
                <a:cubicBezTo>
                  <a:pt x="5210" y="6214"/>
                  <a:pt x="5207" y="6214"/>
                  <a:pt x="5204" y="6214"/>
                </a:cubicBezTo>
                <a:cubicBezTo>
                  <a:pt x="4882" y="6214"/>
                  <a:pt x="4618" y="5953"/>
                  <a:pt x="4618" y="5629"/>
                </a:cubicBezTo>
                <a:cubicBezTo>
                  <a:pt x="4618" y="5307"/>
                  <a:pt x="4880" y="5045"/>
                  <a:pt x="5202" y="5045"/>
                </a:cubicBezTo>
                <a:close/>
                <a:moveTo>
                  <a:pt x="4410" y="6254"/>
                </a:moveTo>
                <a:cubicBezTo>
                  <a:pt x="4507" y="6254"/>
                  <a:pt x="4585" y="6336"/>
                  <a:pt x="4582" y="6433"/>
                </a:cubicBezTo>
                <a:cubicBezTo>
                  <a:pt x="4549" y="6458"/>
                  <a:pt x="4519" y="6484"/>
                  <a:pt x="4490" y="6512"/>
                </a:cubicBezTo>
                <a:cubicBezTo>
                  <a:pt x="4462" y="6542"/>
                  <a:pt x="4435" y="6572"/>
                  <a:pt x="4412" y="6604"/>
                </a:cubicBezTo>
                <a:lnTo>
                  <a:pt x="4410" y="6604"/>
                </a:lnTo>
                <a:cubicBezTo>
                  <a:pt x="4385" y="6572"/>
                  <a:pt x="4358" y="6542"/>
                  <a:pt x="4330" y="6512"/>
                </a:cubicBezTo>
                <a:cubicBezTo>
                  <a:pt x="4301" y="6484"/>
                  <a:pt x="4271" y="6458"/>
                  <a:pt x="4238" y="6433"/>
                </a:cubicBezTo>
                <a:cubicBezTo>
                  <a:pt x="4235" y="6336"/>
                  <a:pt x="4313" y="6254"/>
                  <a:pt x="4410" y="6254"/>
                </a:cubicBezTo>
                <a:close/>
                <a:moveTo>
                  <a:pt x="5202" y="6651"/>
                </a:moveTo>
                <a:cubicBezTo>
                  <a:pt x="5205" y="6651"/>
                  <a:pt x="5209" y="6651"/>
                  <a:pt x="5213" y="6651"/>
                </a:cubicBezTo>
                <a:lnTo>
                  <a:pt x="6976" y="6651"/>
                </a:lnTo>
                <a:cubicBezTo>
                  <a:pt x="7036" y="6976"/>
                  <a:pt x="7094" y="7303"/>
                  <a:pt x="7146" y="7626"/>
                </a:cubicBezTo>
                <a:cubicBezTo>
                  <a:pt x="7077" y="7690"/>
                  <a:pt x="7005" y="7754"/>
                  <a:pt x="6932" y="7820"/>
                </a:cubicBezTo>
                <a:lnTo>
                  <a:pt x="5213" y="7820"/>
                </a:lnTo>
                <a:cubicBezTo>
                  <a:pt x="5210" y="7820"/>
                  <a:pt x="5207" y="7820"/>
                  <a:pt x="5204" y="7820"/>
                </a:cubicBezTo>
                <a:cubicBezTo>
                  <a:pt x="4882" y="7820"/>
                  <a:pt x="4618" y="7559"/>
                  <a:pt x="4618" y="7236"/>
                </a:cubicBezTo>
                <a:cubicBezTo>
                  <a:pt x="4618" y="6913"/>
                  <a:pt x="4880" y="6651"/>
                  <a:pt x="5202" y="6651"/>
                </a:cubicBezTo>
                <a:close/>
                <a:moveTo>
                  <a:pt x="3618" y="6653"/>
                </a:moveTo>
                <a:cubicBezTo>
                  <a:pt x="3940" y="6653"/>
                  <a:pt x="4201" y="6913"/>
                  <a:pt x="4201" y="7236"/>
                </a:cubicBezTo>
                <a:cubicBezTo>
                  <a:pt x="4201" y="7560"/>
                  <a:pt x="3940" y="7820"/>
                  <a:pt x="3618" y="7820"/>
                </a:cubicBezTo>
                <a:cubicBezTo>
                  <a:pt x="3614" y="7820"/>
                  <a:pt x="3611" y="7820"/>
                  <a:pt x="3607" y="7820"/>
                </a:cubicBezTo>
                <a:lnTo>
                  <a:pt x="1776" y="7820"/>
                </a:lnTo>
                <a:cubicBezTo>
                  <a:pt x="1737" y="7787"/>
                  <a:pt x="1698" y="7753"/>
                  <a:pt x="1660" y="7720"/>
                </a:cubicBezTo>
                <a:cubicBezTo>
                  <a:pt x="1715" y="7365"/>
                  <a:pt x="1777" y="7008"/>
                  <a:pt x="1844" y="6653"/>
                </a:cubicBezTo>
                <a:lnTo>
                  <a:pt x="3607" y="6653"/>
                </a:lnTo>
                <a:cubicBezTo>
                  <a:pt x="3611" y="6653"/>
                  <a:pt x="3614" y="6653"/>
                  <a:pt x="3618" y="6653"/>
                </a:cubicBezTo>
                <a:close/>
                <a:moveTo>
                  <a:pt x="4410" y="7867"/>
                </a:moveTo>
                <a:cubicBezTo>
                  <a:pt x="4505" y="7867"/>
                  <a:pt x="4582" y="7943"/>
                  <a:pt x="4582" y="8039"/>
                </a:cubicBezTo>
                <a:cubicBezTo>
                  <a:pt x="4549" y="8064"/>
                  <a:pt x="4519" y="8090"/>
                  <a:pt x="4490" y="8120"/>
                </a:cubicBezTo>
                <a:cubicBezTo>
                  <a:pt x="4462" y="8148"/>
                  <a:pt x="4435" y="8178"/>
                  <a:pt x="4412" y="8211"/>
                </a:cubicBezTo>
                <a:lnTo>
                  <a:pt x="4410" y="8211"/>
                </a:lnTo>
                <a:cubicBezTo>
                  <a:pt x="4385" y="8178"/>
                  <a:pt x="4358" y="8148"/>
                  <a:pt x="4330" y="8118"/>
                </a:cubicBezTo>
                <a:cubicBezTo>
                  <a:pt x="4301" y="8090"/>
                  <a:pt x="4271" y="8064"/>
                  <a:pt x="4238" y="8039"/>
                </a:cubicBezTo>
                <a:cubicBezTo>
                  <a:pt x="4238" y="7943"/>
                  <a:pt x="4316" y="7867"/>
                  <a:pt x="4410" y="7867"/>
                </a:cubicBezTo>
                <a:close/>
                <a:moveTo>
                  <a:pt x="3607" y="8257"/>
                </a:moveTo>
                <a:cubicBezTo>
                  <a:pt x="3913" y="8257"/>
                  <a:pt x="4169" y="8493"/>
                  <a:pt x="4191" y="8800"/>
                </a:cubicBezTo>
                <a:cubicBezTo>
                  <a:pt x="4213" y="9106"/>
                  <a:pt x="3993" y="9376"/>
                  <a:pt x="3690" y="9420"/>
                </a:cubicBezTo>
                <a:cubicBezTo>
                  <a:pt x="3340" y="9079"/>
                  <a:pt x="2929" y="8753"/>
                  <a:pt x="2523" y="8429"/>
                </a:cubicBezTo>
                <a:lnTo>
                  <a:pt x="2307" y="8257"/>
                </a:lnTo>
                <a:close/>
                <a:moveTo>
                  <a:pt x="5202" y="8259"/>
                </a:moveTo>
                <a:cubicBezTo>
                  <a:pt x="5205" y="8259"/>
                  <a:pt x="5209" y="8259"/>
                  <a:pt x="5213" y="8259"/>
                </a:cubicBezTo>
                <a:lnTo>
                  <a:pt x="6436" y="8259"/>
                </a:lnTo>
                <a:cubicBezTo>
                  <a:pt x="6033" y="8617"/>
                  <a:pt x="5613" y="9004"/>
                  <a:pt x="5235" y="9426"/>
                </a:cubicBezTo>
                <a:lnTo>
                  <a:pt x="5213" y="9426"/>
                </a:lnTo>
                <a:cubicBezTo>
                  <a:pt x="5209" y="9426"/>
                  <a:pt x="5205" y="9426"/>
                  <a:pt x="5202" y="9426"/>
                </a:cubicBezTo>
                <a:cubicBezTo>
                  <a:pt x="4880" y="9426"/>
                  <a:pt x="4619" y="9166"/>
                  <a:pt x="4619" y="8842"/>
                </a:cubicBezTo>
                <a:cubicBezTo>
                  <a:pt x="4619" y="8519"/>
                  <a:pt x="4880" y="8259"/>
                  <a:pt x="5202" y="8259"/>
                </a:cubicBezTo>
                <a:close/>
                <a:moveTo>
                  <a:pt x="4458" y="9471"/>
                </a:moveTo>
                <a:cubicBezTo>
                  <a:pt x="4467" y="9471"/>
                  <a:pt x="4475" y="9471"/>
                  <a:pt x="4483" y="9472"/>
                </a:cubicBezTo>
                <a:cubicBezTo>
                  <a:pt x="4685" y="9481"/>
                  <a:pt x="4858" y="9622"/>
                  <a:pt x="4908" y="9818"/>
                </a:cubicBezTo>
                <a:cubicBezTo>
                  <a:pt x="4782" y="9981"/>
                  <a:pt x="4663" y="10151"/>
                  <a:pt x="4555" y="10328"/>
                </a:cubicBezTo>
                <a:cubicBezTo>
                  <a:pt x="4529" y="10371"/>
                  <a:pt x="4504" y="10414"/>
                  <a:pt x="4479" y="10457"/>
                </a:cubicBezTo>
                <a:cubicBezTo>
                  <a:pt x="4372" y="10223"/>
                  <a:pt x="4216" y="9995"/>
                  <a:pt x="4026" y="9775"/>
                </a:cubicBezTo>
                <a:cubicBezTo>
                  <a:pt x="4093" y="9592"/>
                  <a:pt x="4265" y="9471"/>
                  <a:pt x="4458" y="9471"/>
                </a:cubicBezTo>
                <a:close/>
                <a:moveTo>
                  <a:pt x="510" y="7109"/>
                </a:moveTo>
                <a:lnTo>
                  <a:pt x="510" y="7109"/>
                </a:lnTo>
                <a:cubicBezTo>
                  <a:pt x="702" y="7400"/>
                  <a:pt x="965" y="7679"/>
                  <a:pt x="1263" y="7951"/>
                </a:cubicBezTo>
                <a:cubicBezTo>
                  <a:pt x="1273" y="7962"/>
                  <a:pt x="1282" y="7970"/>
                  <a:pt x="1293" y="7979"/>
                </a:cubicBezTo>
                <a:cubicBezTo>
                  <a:pt x="1591" y="8248"/>
                  <a:pt x="1923" y="8512"/>
                  <a:pt x="2249" y="8772"/>
                </a:cubicBezTo>
                <a:cubicBezTo>
                  <a:pt x="3185" y="9517"/>
                  <a:pt x="4152" y="10287"/>
                  <a:pt x="4190" y="11073"/>
                </a:cubicBezTo>
                <a:cubicBezTo>
                  <a:pt x="3921" y="11793"/>
                  <a:pt x="3894" y="12528"/>
                  <a:pt x="4108" y="13292"/>
                </a:cubicBezTo>
                <a:cubicBezTo>
                  <a:pt x="3021" y="13231"/>
                  <a:pt x="2165" y="12832"/>
                  <a:pt x="1562" y="12103"/>
                </a:cubicBezTo>
                <a:lnTo>
                  <a:pt x="1560" y="12103"/>
                </a:lnTo>
                <a:cubicBezTo>
                  <a:pt x="399" y="10698"/>
                  <a:pt x="402" y="8382"/>
                  <a:pt x="510" y="7109"/>
                </a:cubicBezTo>
                <a:close/>
                <a:moveTo>
                  <a:pt x="5899" y="13521"/>
                </a:moveTo>
                <a:lnTo>
                  <a:pt x="5899" y="14309"/>
                </a:lnTo>
                <a:lnTo>
                  <a:pt x="2921" y="14309"/>
                </a:lnTo>
                <a:lnTo>
                  <a:pt x="2921" y="13523"/>
                </a:lnTo>
                <a:cubicBezTo>
                  <a:pt x="3369" y="13667"/>
                  <a:pt x="3865" y="13739"/>
                  <a:pt x="4408" y="13739"/>
                </a:cubicBezTo>
                <a:lnTo>
                  <a:pt x="4412" y="13739"/>
                </a:lnTo>
                <a:cubicBezTo>
                  <a:pt x="4954" y="13739"/>
                  <a:pt x="5451" y="13665"/>
                  <a:pt x="5899" y="13521"/>
                </a:cubicBezTo>
                <a:close/>
                <a:moveTo>
                  <a:pt x="4412" y="0"/>
                </a:moveTo>
                <a:cubicBezTo>
                  <a:pt x="3797" y="0"/>
                  <a:pt x="3230" y="659"/>
                  <a:pt x="2673" y="2016"/>
                </a:cubicBezTo>
                <a:cubicBezTo>
                  <a:pt x="2627" y="2128"/>
                  <a:pt x="2680" y="2256"/>
                  <a:pt x="2793" y="2301"/>
                </a:cubicBezTo>
                <a:cubicBezTo>
                  <a:pt x="2820" y="2313"/>
                  <a:pt x="2848" y="2318"/>
                  <a:pt x="2876" y="2318"/>
                </a:cubicBezTo>
                <a:cubicBezTo>
                  <a:pt x="2961" y="2318"/>
                  <a:pt x="3043" y="2267"/>
                  <a:pt x="3079" y="2183"/>
                </a:cubicBezTo>
                <a:cubicBezTo>
                  <a:pt x="3129" y="2058"/>
                  <a:pt x="3180" y="1941"/>
                  <a:pt x="3229" y="1833"/>
                </a:cubicBezTo>
                <a:lnTo>
                  <a:pt x="3607" y="1833"/>
                </a:lnTo>
                <a:cubicBezTo>
                  <a:pt x="3611" y="1833"/>
                  <a:pt x="3614" y="1833"/>
                  <a:pt x="3618" y="1833"/>
                </a:cubicBezTo>
                <a:cubicBezTo>
                  <a:pt x="3940" y="1833"/>
                  <a:pt x="4202" y="2094"/>
                  <a:pt x="4202" y="2417"/>
                </a:cubicBezTo>
                <a:cubicBezTo>
                  <a:pt x="4202" y="2740"/>
                  <a:pt x="3940" y="3002"/>
                  <a:pt x="3618" y="3002"/>
                </a:cubicBezTo>
                <a:cubicBezTo>
                  <a:pt x="3614" y="3002"/>
                  <a:pt x="3611" y="3002"/>
                  <a:pt x="3607" y="3001"/>
                </a:cubicBezTo>
                <a:lnTo>
                  <a:pt x="2774" y="3001"/>
                </a:lnTo>
                <a:cubicBezTo>
                  <a:pt x="2788" y="2958"/>
                  <a:pt x="2804" y="2916"/>
                  <a:pt x="2818" y="2873"/>
                </a:cubicBezTo>
                <a:cubicBezTo>
                  <a:pt x="2854" y="2761"/>
                  <a:pt x="2793" y="2639"/>
                  <a:pt x="2680" y="2600"/>
                </a:cubicBezTo>
                <a:cubicBezTo>
                  <a:pt x="2657" y="2592"/>
                  <a:pt x="2633" y="2588"/>
                  <a:pt x="2610" y="2588"/>
                </a:cubicBezTo>
                <a:cubicBezTo>
                  <a:pt x="2521" y="2588"/>
                  <a:pt x="2437" y="2642"/>
                  <a:pt x="2404" y="2730"/>
                </a:cubicBezTo>
                <a:cubicBezTo>
                  <a:pt x="1966" y="3994"/>
                  <a:pt x="1551" y="5695"/>
                  <a:pt x="1276" y="7354"/>
                </a:cubicBezTo>
                <a:cubicBezTo>
                  <a:pt x="891" y="6958"/>
                  <a:pt x="629" y="6559"/>
                  <a:pt x="629" y="6161"/>
                </a:cubicBezTo>
                <a:cubicBezTo>
                  <a:pt x="627" y="6048"/>
                  <a:pt x="543" y="5954"/>
                  <a:pt x="430" y="5944"/>
                </a:cubicBezTo>
                <a:cubicBezTo>
                  <a:pt x="423" y="5943"/>
                  <a:pt x="416" y="5942"/>
                  <a:pt x="409" y="5942"/>
                </a:cubicBezTo>
                <a:cubicBezTo>
                  <a:pt x="305" y="5942"/>
                  <a:pt x="215" y="6016"/>
                  <a:pt x="194" y="6120"/>
                </a:cubicBezTo>
                <a:cubicBezTo>
                  <a:pt x="187" y="6161"/>
                  <a:pt x="1" y="7150"/>
                  <a:pt x="27" y="8415"/>
                </a:cubicBezTo>
                <a:cubicBezTo>
                  <a:pt x="66" y="10134"/>
                  <a:pt x="468" y="11467"/>
                  <a:pt x="1223" y="12381"/>
                </a:cubicBezTo>
                <a:cubicBezTo>
                  <a:pt x="1563" y="12796"/>
                  <a:pt x="1994" y="13129"/>
                  <a:pt x="2483" y="13354"/>
                </a:cubicBezTo>
                <a:lnTo>
                  <a:pt x="2483" y="14529"/>
                </a:lnTo>
                <a:cubicBezTo>
                  <a:pt x="2483" y="14649"/>
                  <a:pt x="2580" y="14748"/>
                  <a:pt x="2702" y="14748"/>
                </a:cubicBezTo>
                <a:lnTo>
                  <a:pt x="6118" y="14748"/>
                </a:lnTo>
                <a:cubicBezTo>
                  <a:pt x="6240" y="14748"/>
                  <a:pt x="6338" y="14649"/>
                  <a:pt x="6338" y="14529"/>
                </a:cubicBezTo>
                <a:lnTo>
                  <a:pt x="6338" y="13353"/>
                </a:lnTo>
                <a:cubicBezTo>
                  <a:pt x="6597" y="13234"/>
                  <a:pt x="6843" y="13082"/>
                  <a:pt x="7066" y="12904"/>
                </a:cubicBezTo>
                <a:cubicBezTo>
                  <a:pt x="7161" y="12829"/>
                  <a:pt x="7177" y="12692"/>
                  <a:pt x="7101" y="12596"/>
                </a:cubicBezTo>
                <a:cubicBezTo>
                  <a:pt x="7057" y="12543"/>
                  <a:pt x="6994" y="12515"/>
                  <a:pt x="6929" y="12515"/>
                </a:cubicBezTo>
                <a:cubicBezTo>
                  <a:pt x="6882" y="12515"/>
                  <a:pt x="6833" y="12530"/>
                  <a:pt x="6793" y="12562"/>
                </a:cubicBezTo>
                <a:cubicBezTo>
                  <a:pt x="6213" y="13026"/>
                  <a:pt x="5465" y="13273"/>
                  <a:pt x="4566" y="13298"/>
                </a:cubicBezTo>
                <a:cubicBezTo>
                  <a:pt x="4266" y="12343"/>
                  <a:pt x="4387" y="11443"/>
                  <a:pt x="4929" y="10556"/>
                </a:cubicBezTo>
                <a:cubicBezTo>
                  <a:pt x="5440" y="9720"/>
                  <a:pt x="6247" y="9007"/>
                  <a:pt x="6961" y="8378"/>
                </a:cubicBezTo>
                <a:cubicBezTo>
                  <a:pt x="7158" y="8204"/>
                  <a:pt x="7349" y="8036"/>
                  <a:pt x="7527" y="7870"/>
                </a:cubicBezTo>
                <a:lnTo>
                  <a:pt x="7532" y="7867"/>
                </a:lnTo>
                <a:cubicBezTo>
                  <a:pt x="7840" y="7583"/>
                  <a:pt x="8108" y="7308"/>
                  <a:pt x="8304" y="7033"/>
                </a:cubicBezTo>
                <a:lnTo>
                  <a:pt x="8304" y="7033"/>
                </a:lnTo>
                <a:cubicBezTo>
                  <a:pt x="8416" y="8275"/>
                  <a:pt x="8444" y="10621"/>
                  <a:pt x="7296" y="12057"/>
                </a:cubicBezTo>
                <a:cubicBezTo>
                  <a:pt x="7215" y="12151"/>
                  <a:pt x="7229" y="12293"/>
                  <a:pt x="7325" y="12371"/>
                </a:cubicBezTo>
                <a:cubicBezTo>
                  <a:pt x="7366" y="12403"/>
                  <a:pt x="7415" y="12419"/>
                  <a:pt x="7463" y="12419"/>
                </a:cubicBezTo>
                <a:cubicBezTo>
                  <a:pt x="7529" y="12419"/>
                  <a:pt x="7595" y="12389"/>
                  <a:pt x="7638" y="12331"/>
                </a:cubicBezTo>
                <a:cubicBezTo>
                  <a:pt x="8371" y="11412"/>
                  <a:pt x="8760" y="10087"/>
                  <a:pt x="8793" y="8387"/>
                </a:cubicBezTo>
                <a:cubicBezTo>
                  <a:pt x="8819" y="7136"/>
                  <a:pt x="8635" y="6161"/>
                  <a:pt x="8627" y="6120"/>
                </a:cubicBezTo>
                <a:cubicBezTo>
                  <a:pt x="8606" y="6015"/>
                  <a:pt x="8513" y="5943"/>
                  <a:pt x="8410" y="5943"/>
                </a:cubicBezTo>
                <a:cubicBezTo>
                  <a:pt x="8404" y="5943"/>
                  <a:pt x="8397" y="5943"/>
                  <a:pt x="8391" y="5944"/>
                </a:cubicBezTo>
                <a:cubicBezTo>
                  <a:pt x="8279" y="5954"/>
                  <a:pt x="8193" y="6048"/>
                  <a:pt x="8193" y="6161"/>
                </a:cubicBezTo>
                <a:cubicBezTo>
                  <a:pt x="8193" y="6498"/>
                  <a:pt x="7925" y="6864"/>
                  <a:pt x="7530" y="7262"/>
                </a:cubicBezTo>
                <a:cubicBezTo>
                  <a:pt x="7260" y="5667"/>
                  <a:pt x="6860" y="4026"/>
                  <a:pt x="6441" y="2803"/>
                </a:cubicBezTo>
                <a:cubicBezTo>
                  <a:pt x="5797" y="919"/>
                  <a:pt x="5133" y="0"/>
                  <a:pt x="4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 name="Google Shape;898;p48"/>
          <p:cNvCxnSpPr/>
          <p:nvPr/>
        </p:nvCxnSpPr>
        <p:spPr>
          <a:xfrm rot="10800000">
            <a:off x="1242500" y="2205475"/>
            <a:ext cx="2594100" cy="0"/>
          </a:xfrm>
          <a:prstGeom prst="straightConnector1">
            <a:avLst/>
          </a:prstGeom>
          <a:noFill/>
          <a:ln w="9525" cap="flat" cmpd="sng">
            <a:solidFill>
              <a:schemeClr val="accent1"/>
            </a:solidFill>
            <a:prstDash val="solid"/>
            <a:round/>
            <a:headEnd type="none" w="med" len="med"/>
            <a:tailEnd type="none" w="med" len="med"/>
          </a:ln>
        </p:spPr>
      </p:cxnSp>
      <p:cxnSp>
        <p:nvCxnSpPr>
          <p:cNvPr id="899" name="Google Shape;899;p48"/>
          <p:cNvCxnSpPr/>
          <p:nvPr/>
        </p:nvCxnSpPr>
        <p:spPr>
          <a:xfrm rot="10800000">
            <a:off x="1249000" y="2798000"/>
            <a:ext cx="4423500" cy="0"/>
          </a:xfrm>
          <a:prstGeom prst="straightConnector1">
            <a:avLst/>
          </a:prstGeom>
          <a:noFill/>
          <a:ln w="9525" cap="flat" cmpd="sng">
            <a:solidFill>
              <a:schemeClr val="accent1"/>
            </a:solidFill>
            <a:prstDash val="solid"/>
            <a:round/>
            <a:headEnd type="none" w="med" len="med"/>
            <a:tailEnd type="none" w="med" len="med"/>
          </a:ln>
        </p:spPr>
      </p:cxnSp>
      <p:cxnSp>
        <p:nvCxnSpPr>
          <p:cNvPr id="900" name="Google Shape;900;p48"/>
          <p:cNvCxnSpPr/>
          <p:nvPr/>
        </p:nvCxnSpPr>
        <p:spPr>
          <a:xfrm rot="10800000">
            <a:off x="1249275" y="3390525"/>
            <a:ext cx="3199500" cy="0"/>
          </a:xfrm>
          <a:prstGeom prst="straightConnector1">
            <a:avLst/>
          </a:prstGeom>
          <a:noFill/>
          <a:ln w="9525" cap="flat" cmpd="sng">
            <a:solidFill>
              <a:schemeClr val="accent1"/>
            </a:solidFill>
            <a:prstDash val="solid"/>
            <a:round/>
            <a:headEnd type="none" w="med" len="med"/>
            <a:tailEnd type="none" w="med" len="med"/>
          </a:ln>
        </p:spPr>
      </p:cxnSp>
      <p:sp>
        <p:nvSpPr>
          <p:cNvPr id="901" name="Google Shape;901;p48"/>
          <p:cNvSpPr txBox="1"/>
          <p:nvPr/>
        </p:nvSpPr>
        <p:spPr>
          <a:xfrm>
            <a:off x="1750675" y="1716728"/>
            <a:ext cx="1270500" cy="5523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1800">
                <a:solidFill>
                  <a:schemeClr val="dk1"/>
                </a:solidFill>
                <a:latin typeface="Roboto Light"/>
                <a:ea typeface="Roboto Light"/>
                <a:cs typeface="Roboto Light"/>
                <a:sym typeface="Roboto Light"/>
              </a:rPr>
              <a:t>NEPTUNE</a:t>
            </a:r>
            <a:endParaRPr sz="1800">
              <a:solidFill>
                <a:schemeClr val="dk1"/>
              </a:solidFill>
              <a:latin typeface="Roboto Light"/>
              <a:ea typeface="Roboto Light"/>
              <a:cs typeface="Roboto Light"/>
              <a:sym typeface="Roboto Light"/>
            </a:endParaRPr>
          </a:p>
        </p:txBody>
      </p:sp>
      <p:sp>
        <p:nvSpPr>
          <p:cNvPr id="902" name="Google Shape;902;p48"/>
          <p:cNvSpPr txBox="1"/>
          <p:nvPr/>
        </p:nvSpPr>
        <p:spPr>
          <a:xfrm>
            <a:off x="1750675" y="2308894"/>
            <a:ext cx="1270500" cy="5523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1800">
                <a:solidFill>
                  <a:schemeClr val="dk1"/>
                </a:solidFill>
                <a:latin typeface="Roboto Light"/>
                <a:ea typeface="Roboto Light"/>
                <a:cs typeface="Roboto Light"/>
                <a:sym typeface="Roboto Light"/>
              </a:rPr>
              <a:t>SATURN</a:t>
            </a:r>
            <a:endParaRPr sz="1800">
              <a:solidFill>
                <a:schemeClr val="dk1"/>
              </a:solidFill>
              <a:latin typeface="Roboto Light"/>
              <a:ea typeface="Roboto Light"/>
              <a:cs typeface="Roboto Light"/>
              <a:sym typeface="Roboto Light"/>
            </a:endParaRPr>
          </a:p>
        </p:txBody>
      </p:sp>
      <p:sp>
        <p:nvSpPr>
          <p:cNvPr id="903" name="Google Shape;903;p48"/>
          <p:cNvSpPr txBox="1"/>
          <p:nvPr/>
        </p:nvSpPr>
        <p:spPr>
          <a:xfrm>
            <a:off x="1750675" y="2900778"/>
            <a:ext cx="1270500" cy="5523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1800">
                <a:solidFill>
                  <a:schemeClr val="dk1"/>
                </a:solidFill>
                <a:latin typeface="Roboto Light"/>
                <a:ea typeface="Roboto Light"/>
                <a:cs typeface="Roboto Light"/>
                <a:sym typeface="Roboto Light"/>
              </a:rPr>
              <a:t>MARS</a:t>
            </a:r>
            <a:endParaRPr sz="1800">
              <a:solidFill>
                <a:schemeClr val="dk1"/>
              </a:solidFill>
              <a:latin typeface="Roboto Light"/>
              <a:ea typeface="Roboto Light"/>
              <a:cs typeface="Roboto Light"/>
              <a:sym typeface="Roboto Light"/>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07"/>
        <p:cNvGrpSpPr/>
        <p:nvPr/>
      </p:nvGrpSpPr>
      <p:grpSpPr>
        <a:xfrm>
          <a:off x="0" y="0"/>
          <a:ext cx="0" cy="0"/>
          <a:chOff x="0" y="0"/>
          <a:chExt cx="0" cy="0"/>
        </a:xfrm>
      </p:grpSpPr>
      <p:sp>
        <p:nvSpPr>
          <p:cNvPr id="908" name="Google Shape;908;p49"/>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Add All Your Data Here</a:t>
            </a:r>
            <a:endParaRPr/>
          </a:p>
        </p:txBody>
      </p:sp>
      <p:sp>
        <p:nvSpPr>
          <p:cNvPr id="909" name="Google Shape;909;p49"/>
          <p:cNvSpPr txBox="1"/>
          <p:nvPr/>
        </p:nvSpPr>
        <p:spPr>
          <a:xfrm flipH="1">
            <a:off x="5037563" y="1351065"/>
            <a:ext cx="15606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a:solidFill>
                  <a:srgbClr val="270801"/>
                </a:solidFill>
                <a:latin typeface="Sacramento"/>
                <a:ea typeface="Sacramento"/>
                <a:cs typeface="Sacramento"/>
                <a:sym typeface="Sacramento"/>
              </a:rPr>
              <a:t>500</a:t>
            </a:r>
            <a:endParaRPr sz="3600">
              <a:solidFill>
                <a:srgbClr val="270801"/>
              </a:solidFill>
              <a:latin typeface="Sacramento"/>
              <a:ea typeface="Sacramento"/>
              <a:cs typeface="Sacramento"/>
              <a:sym typeface="Sacramento"/>
            </a:endParaRPr>
          </a:p>
        </p:txBody>
      </p:sp>
      <p:sp>
        <p:nvSpPr>
          <p:cNvPr id="910" name="Google Shape;910;p49"/>
          <p:cNvSpPr txBox="1"/>
          <p:nvPr/>
        </p:nvSpPr>
        <p:spPr>
          <a:xfrm flipH="1">
            <a:off x="5116013" y="1991241"/>
            <a:ext cx="1403700" cy="875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Mercury is the closest planet to the Sun</a:t>
            </a:r>
            <a:endParaRPr sz="1200">
              <a:solidFill>
                <a:srgbClr val="270801"/>
              </a:solidFill>
              <a:latin typeface="Raleway Light"/>
              <a:ea typeface="Raleway Light"/>
              <a:cs typeface="Raleway Light"/>
              <a:sym typeface="Raleway Light"/>
            </a:endParaRPr>
          </a:p>
        </p:txBody>
      </p:sp>
      <p:sp>
        <p:nvSpPr>
          <p:cNvPr id="911" name="Google Shape;911;p49"/>
          <p:cNvSpPr txBox="1"/>
          <p:nvPr/>
        </p:nvSpPr>
        <p:spPr>
          <a:xfrm flipH="1">
            <a:off x="5037563" y="3052561"/>
            <a:ext cx="15606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a:solidFill>
                  <a:srgbClr val="270801"/>
                </a:solidFill>
                <a:latin typeface="Sacramento"/>
                <a:ea typeface="Sacramento"/>
                <a:cs typeface="Sacramento"/>
                <a:sym typeface="Sacramento"/>
              </a:rPr>
              <a:t>750</a:t>
            </a:r>
            <a:endParaRPr sz="3600">
              <a:solidFill>
                <a:srgbClr val="270801"/>
              </a:solidFill>
              <a:latin typeface="Sacramento"/>
              <a:ea typeface="Sacramento"/>
              <a:cs typeface="Sacramento"/>
              <a:sym typeface="Sacramento"/>
            </a:endParaRPr>
          </a:p>
        </p:txBody>
      </p:sp>
      <p:sp>
        <p:nvSpPr>
          <p:cNvPr id="912" name="Google Shape;912;p49"/>
          <p:cNvSpPr txBox="1"/>
          <p:nvPr/>
        </p:nvSpPr>
        <p:spPr>
          <a:xfrm flipH="1">
            <a:off x="5116013" y="3681824"/>
            <a:ext cx="1403700" cy="875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Venus has a beautiful name, but it’s quite hot</a:t>
            </a:r>
            <a:endParaRPr sz="1200">
              <a:solidFill>
                <a:srgbClr val="270801"/>
              </a:solidFill>
              <a:latin typeface="Raleway Light"/>
              <a:ea typeface="Raleway Light"/>
              <a:cs typeface="Raleway Light"/>
              <a:sym typeface="Raleway Light"/>
            </a:endParaRPr>
          </a:p>
        </p:txBody>
      </p:sp>
      <p:sp>
        <p:nvSpPr>
          <p:cNvPr id="913" name="Google Shape;913;p49"/>
          <p:cNvSpPr txBox="1"/>
          <p:nvPr/>
        </p:nvSpPr>
        <p:spPr>
          <a:xfrm flipH="1">
            <a:off x="1950026" y="1217133"/>
            <a:ext cx="15606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270801"/>
                </a:solidFill>
                <a:latin typeface="Raleway Light"/>
                <a:ea typeface="Raleway Light"/>
                <a:cs typeface="Raleway Light"/>
                <a:sym typeface="Raleway Light"/>
              </a:rPr>
              <a:t>BARS</a:t>
            </a:r>
            <a:endParaRPr sz="1800">
              <a:solidFill>
                <a:srgbClr val="270801"/>
              </a:solidFill>
              <a:latin typeface="Raleway Light"/>
              <a:ea typeface="Raleway Light"/>
              <a:cs typeface="Raleway Light"/>
              <a:sym typeface="Raleway Light"/>
            </a:endParaRPr>
          </a:p>
        </p:txBody>
      </p:sp>
      <p:sp>
        <p:nvSpPr>
          <p:cNvPr id="914" name="Google Shape;914;p49"/>
          <p:cNvSpPr txBox="1"/>
          <p:nvPr/>
        </p:nvSpPr>
        <p:spPr>
          <a:xfrm flipH="1">
            <a:off x="1761326" y="2753250"/>
            <a:ext cx="19380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270801"/>
                </a:solidFill>
                <a:latin typeface="Raleway Light"/>
                <a:ea typeface="Raleway Light"/>
                <a:cs typeface="Raleway Light"/>
                <a:sym typeface="Raleway Light"/>
              </a:rPr>
              <a:t>PERCENTAGES</a:t>
            </a:r>
            <a:endParaRPr sz="1800">
              <a:solidFill>
                <a:srgbClr val="270801"/>
              </a:solidFill>
              <a:latin typeface="Raleway Light"/>
              <a:ea typeface="Raleway Light"/>
              <a:cs typeface="Raleway Light"/>
              <a:sym typeface="Raleway Light"/>
            </a:endParaRPr>
          </a:p>
        </p:txBody>
      </p:sp>
      <p:sp>
        <p:nvSpPr>
          <p:cNvPr id="915" name="Google Shape;915;p49"/>
          <p:cNvSpPr txBox="1"/>
          <p:nvPr/>
        </p:nvSpPr>
        <p:spPr>
          <a:xfrm flipH="1">
            <a:off x="845881" y="1819811"/>
            <a:ext cx="992100" cy="358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Mars</a:t>
            </a:r>
            <a:endParaRPr sz="1200">
              <a:solidFill>
                <a:srgbClr val="270801"/>
              </a:solidFill>
              <a:latin typeface="Raleway Light"/>
              <a:ea typeface="Raleway Light"/>
              <a:cs typeface="Raleway Light"/>
              <a:sym typeface="Raleway Light"/>
            </a:endParaRPr>
          </a:p>
        </p:txBody>
      </p:sp>
      <p:sp>
        <p:nvSpPr>
          <p:cNvPr id="916" name="Google Shape;916;p49"/>
          <p:cNvSpPr/>
          <p:nvPr/>
        </p:nvSpPr>
        <p:spPr>
          <a:xfrm>
            <a:off x="956214" y="3392475"/>
            <a:ext cx="951600" cy="951600"/>
          </a:xfrm>
          <a:prstGeom prst="donut">
            <a:avLst>
              <a:gd name="adj" fmla="val 3486"/>
            </a:avLst>
          </a:prstGeom>
          <a:solidFill>
            <a:srgbClr val="2708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9"/>
          <p:cNvSpPr/>
          <p:nvPr/>
        </p:nvSpPr>
        <p:spPr>
          <a:xfrm>
            <a:off x="956214" y="3392475"/>
            <a:ext cx="951600" cy="951600"/>
          </a:xfrm>
          <a:prstGeom prst="blockArc">
            <a:avLst>
              <a:gd name="adj1" fmla="val 13044585"/>
              <a:gd name="adj2" fmla="val 21553124"/>
              <a:gd name="adj3" fmla="val 3565"/>
            </a:avLst>
          </a:prstGeom>
          <a:solidFill>
            <a:srgbClr val="C8B280"/>
          </a:solid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9"/>
          <p:cNvSpPr txBox="1"/>
          <p:nvPr/>
        </p:nvSpPr>
        <p:spPr>
          <a:xfrm flipH="1">
            <a:off x="6821425" y="1217133"/>
            <a:ext cx="15606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270801"/>
                </a:solidFill>
                <a:latin typeface="Raleway Light"/>
                <a:ea typeface="Raleway Light"/>
                <a:cs typeface="Raleway Light"/>
                <a:sym typeface="Raleway Light"/>
              </a:rPr>
              <a:t>VENUS</a:t>
            </a:r>
            <a:endParaRPr sz="1800">
              <a:solidFill>
                <a:srgbClr val="270801"/>
              </a:solidFill>
              <a:latin typeface="Raleway Light"/>
              <a:ea typeface="Raleway Light"/>
              <a:cs typeface="Raleway Light"/>
              <a:sym typeface="Raleway Light"/>
            </a:endParaRPr>
          </a:p>
        </p:txBody>
      </p:sp>
      <p:sp>
        <p:nvSpPr>
          <p:cNvPr id="919" name="Google Shape;919;p49"/>
          <p:cNvSpPr/>
          <p:nvPr/>
        </p:nvSpPr>
        <p:spPr>
          <a:xfrm>
            <a:off x="2254515" y="3392475"/>
            <a:ext cx="951600" cy="951600"/>
          </a:xfrm>
          <a:prstGeom prst="donut">
            <a:avLst>
              <a:gd name="adj" fmla="val 3486"/>
            </a:avLst>
          </a:prstGeom>
          <a:solidFill>
            <a:srgbClr val="2708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9"/>
          <p:cNvSpPr/>
          <p:nvPr/>
        </p:nvSpPr>
        <p:spPr>
          <a:xfrm>
            <a:off x="2254515" y="3392475"/>
            <a:ext cx="951600" cy="951600"/>
          </a:xfrm>
          <a:prstGeom prst="blockArc">
            <a:avLst>
              <a:gd name="adj1" fmla="val 7240002"/>
              <a:gd name="adj2" fmla="val 21553124"/>
              <a:gd name="adj3" fmla="val 3565"/>
            </a:avLst>
          </a:prstGeom>
          <a:solidFill>
            <a:srgbClr val="C8B280"/>
          </a:solid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9"/>
          <p:cNvSpPr/>
          <p:nvPr/>
        </p:nvSpPr>
        <p:spPr>
          <a:xfrm>
            <a:off x="3546285" y="3392475"/>
            <a:ext cx="951600" cy="951600"/>
          </a:xfrm>
          <a:prstGeom prst="donut">
            <a:avLst>
              <a:gd name="adj" fmla="val 3486"/>
            </a:avLst>
          </a:prstGeom>
          <a:solidFill>
            <a:srgbClr val="2708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9"/>
          <p:cNvSpPr/>
          <p:nvPr/>
        </p:nvSpPr>
        <p:spPr>
          <a:xfrm>
            <a:off x="3546285" y="3392475"/>
            <a:ext cx="951600" cy="951600"/>
          </a:xfrm>
          <a:prstGeom prst="blockArc">
            <a:avLst>
              <a:gd name="adj1" fmla="val 2529747"/>
              <a:gd name="adj2" fmla="val 21553124"/>
              <a:gd name="adj3" fmla="val 3565"/>
            </a:avLst>
          </a:prstGeom>
          <a:solidFill>
            <a:srgbClr val="C8B280"/>
          </a:solid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9"/>
          <p:cNvSpPr txBox="1"/>
          <p:nvPr/>
        </p:nvSpPr>
        <p:spPr>
          <a:xfrm flipH="1">
            <a:off x="845881" y="2249411"/>
            <a:ext cx="992100" cy="358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Mercury</a:t>
            </a:r>
            <a:endParaRPr sz="1200">
              <a:solidFill>
                <a:srgbClr val="270801"/>
              </a:solidFill>
              <a:latin typeface="Raleway Light"/>
              <a:ea typeface="Raleway Light"/>
              <a:cs typeface="Raleway Light"/>
              <a:sym typeface="Raleway Light"/>
            </a:endParaRPr>
          </a:p>
        </p:txBody>
      </p:sp>
      <p:sp>
        <p:nvSpPr>
          <p:cNvPr id="924" name="Google Shape;924;p49"/>
          <p:cNvSpPr txBox="1"/>
          <p:nvPr/>
        </p:nvSpPr>
        <p:spPr>
          <a:xfrm flipH="1">
            <a:off x="935964" y="4372047"/>
            <a:ext cx="992100" cy="358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Saturn</a:t>
            </a:r>
            <a:endParaRPr sz="1200">
              <a:solidFill>
                <a:srgbClr val="270801"/>
              </a:solidFill>
              <a:latin typeface="Raleway Light"/>
              <a:ea typeface="Raleway Light"/>
              <a:cs typeface="Raleway Light"/>
              <a:sym typeface="Raleway Light"/>
            </a:endParaRPr>
          </a:p>
        </p:txBody>
      </p:sp>
      <p:sp>
        <p:nvSpPr>
          <p:cNvPr id="925" name="Google Shape;925;p49"/>
          <p:cNvSpPr txBox="1"/>
          <p:nvPr/>
        </p:nvSpPr>
        <p:spPr>
          <a:xfrm flipH="1">
            <a:off x="2234265" y="4372047"/>
            <a:ext cx="992100" cy="358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Neptune</a:t>
            </a:r>
            <a:endParaRPr sz="1200">
              <a:solidFill>
                <a:srgbClr val="270801"/>
              </a:solidFill>
              <a:latin typeface="Raleway Light"/>
              <a:ea typeface="Raleway Light"/>
              <a:cs typeface="Raleway Light"/>
              <a:sym typeface="Raleway Light"/>
            </a:endParaRPr>
          </a:p>
        </p:txBody>
      </p:sp>
      <p:sp>
        <p:nvSpPr>
          <p:cNvPr id="926" name="Google Shape;926;p49"/>
          <p:cNvSpPr txBox="1"/>
          <p:nvPr/>
        </p:nvSpPr>
        <p:spPr>
          <a:xfrm flipH="1">
            <a:off x="3553797" y="4372047"/>
            <a:ext cx="992100" cy="358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Jupiter</a:t>
            </a:r>
            <a:endParaRPr sz="1200">
              <a:solidFill>
                <a:srgbClr val="270801"/>
              </a:solidFill>
              <a:latin typeface="Raleway Light"/>
              <a:ea typeface="Raleway Light"/>
              <a:cs typeface="Raleway Light"/>
              <a:sym typeface="Raleway Light"/>
            </a:endParaRPr>
          </a:p>
        </p:txBody>
      </p:sp>
      <p:sp>
        <p:nvSpPr>
          <p:cNvPr id="927" name="Google Shape;927;p49"/>
          <p:cNvSpPr txBox="1"/>
          <p:nvPr/>
        </p:nvSpPr>
        <p:spPr>
          <a:xfrm flipH="1">
            <a:off x="7155100" y="2133054"/>
            <a:ext cx="893400" cy="322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Saturn</a:t>
            </a:r>
            <a:endParaRPr sz="1200">
              <a:solidFill>
                <a:srgbClr val="270801"/>
              </a:solidFill>
              <a:latin typeface="Raleway Light"/>
              <a:ea typeface="Raleway Light"/>
              <a:cs typeface="Raleway Light"/>
              <a:sym typeface="Raleway Light"/>
            </a:endParaRPr>
          </a:p>
        </p:txBody>
      </p:sp>
      <p:sp>
        <p:nvSpPr>
          <p:cNvPr id="928" name="Google Shape;928;p49"/>
          <p:cNvSpPr txBox="1"/>
          <p:nvPr/>
        </p:nvSpPr>
        <p:spPr>
          <a:xfrm flipH="1">
            <a:off x="7155100" y="2846883"/>
            <a:ext cx="893400" cy="322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Neptune</a:t>
            </a:r>
            <a:endParaRPr sz="1200">
              <a:solidFill>
                <a:srgbClr val="270801"/>
              </a:solidFill>
              <a:latin typeface="Raleway Light"/>
              <a:ea typeface="Raleway Light"/>
              <a:cs typeface="Raleway Light"/>
              <a:sym typeface="Raleway Light"/>
            </a:endParaRPr>
          </a:p>
        </p:txBody>
      </p:sp>
      <p:sp>
        <p:nvSpPr>
          <p:cNvPr id="929" name="Google Shape;929;p49"/>
          <p:cNvSpPr txBox="1"/>
          <p:nvPr/>
        </p:nvSpPr>
        <p:spPr>
          <a:xfrm flipH="1">
            <a:off x="7155100" y="3604762"/>
            <a:ext cx="893400" cy="322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Mars</a:t>
            </a:r>
            <a:endParaRPr sz="1200">
              <a:solidFill>
                <a:srgbClr val="270801"/>
              </a:solidFill>
              <a:latin typeface="Raleway Light"/>
              <a:ea typeface="Raleway Light"/>
              <a:cs typeface="Raleway Light"/>
              <a:sym typeface="Raleway Light"/>
            </a:endParaRPr>
          </a:p>
        </p:txBody>
      </p:sp>
      <p:sp>
        <p:nvSpPr>
          <p:cNvPr id="930" name="Google Shape;930;p49"/>
          <p:cNvSpPr txBox="1"/>
          <p:nvPr/>
        </p:nvSpPr>
        <p:spPr>
          <a:xfrm flipH="1">
            <a:off x="935964" y="3650919"/>
            <a:ext cx="992100" cy="358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a:solidFill>
                  <a:srgbClr val="270801"/>
                </a:solidFill>
                <a:latin typeface="Sacramento"/>
                <a:ea typeface="Sacramento"/>
                <a:cs typeface="Sacramento"/>
                <a:sym typeface="Sacramento"/>
              </a:rPr>
              <a:t>35%</a:t>
            </a:r>
            <a:endParaRPr sz="1800">
              <a:solidFill>
                <a:srgbClr val="270801"/>
              </a:solidFill>
              <a:latin typeface="Sacramento"/>
              <a:ea typeface="Sacramento"/>
              <a:cs typeface="Sacramento"/>
              <a:sym typeface="Sacramento"/>
            </a:endParaRPr>
          </a:p>
        </p:txBody>
      </p:sp>
      <p:sp>
        <p:nvSpPr>
          <p:cNvPr id="931" name="Google Shape;931;p49"/>
          <p:cNvSpPr txBox="1"/>
          <p:nvPr/>
        </p:nvSpPr>
        <p:spPr>
          <a:xfrm flipH="1">
            <a:off x="2234265" y="3650919"/>
            <a:ext cx="992100" cy="358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a:solidFill>
                  <a:srgbClr val="270801"/>
                </a:solidFill>
                <a:latin typeface="Sacramento"/>
                <a:ea typeface="Sacramento"/>
                <a:cs typeface="Sacramento"/>
                <a:sym typeface="Sacramento"/>
              </a:rPr>
              <a:t>60%</a:t>
            </a:r>
            <a:endParaRPr sz="1800">
              <a:solidFill>
                <a:srgbClr val="270801"/>
              </a:solidFill>
              <a:latin typeface="Sacramento"/>
              <a:ea typeface="Sacramento"/>
              <a:cs typeface="Sacramento"/>
              <a:sym typeface="Sacramento"/>
            </a:endParaRPr>
          </a:p>
        </p:txBody>
      </p:sp>
      <p:sp>
        <p:nvSpPr>
          <p:cNvPr id="932" name="Google Shape;932;p49"/>
          <p:cNvSpPr txBox="1"/>
          <p:nvPr/>
        </p:nvSpPr>
        <p:spPr>
          <a:xfrm flipH="1">
            <a:off x="3553797" y="3650919"/>
            <a:ext cx="992100" cy="358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a:solidFill>
                  <a:srgbClr val="270801"/>
                </a:solidFill>
                <a:latin typeface="Sacramento"/>
                <a:ea typeface="Sacramento"/>
                <a:cs typeface="Sacramento"/>
                <a:sym typeface="Sacramento"/>
              </a:rPr>
              <a:t>80%</a:t>
            </a:r>
            <a:endParaRPr sz="1800">
              <a:solidFill>
                <a:srgbClr val="270801"/>
              </a:solidFill>
              <a:latin typeface="Sacramento"/>
              <a:ea typeface="Sacramento"/>
              <a:cs typeface="Sacramento"/>
              <a:sym typeface="Sacramento"/>
            </a:endParaRPr>
          </a:p>
        </p:txBody>
      </p:sp>
      <p:sp>
        <p:nvSpPr>
          <p:cNvPr id="933" name="Google Shape;933;p49"/>
          <p:cNvSpPr txBox="1"/>
          <p:nvPr/>
        </p:nvSpPr>
        <p:spPr>
          <a:xfrm flipH="1">
            <a:off x="7155100" y="4362090"/>
            <a:ext cx="893400" cy="322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270801"/>
                </a:solidFill>
                <a:latin typeface="Raleway Light"/>
                <a:ea typeface="Raleway Light"/>
                <a:cs typeface="Raleway Light"/>
                <a:sym typeface="Raleway Light"/>
              </a:rPr>
              <a:t>Mercury</a:t>
            </a:r>
            <a:endParaRPr sz="1200">
              <a:solidFill>
                <a:srgbClr val="270801"/>
              </a:solidFill>
              <a:latin typeface="Raleway Light"/>
              <a:ea typeface="Raleway Light"/>
              <a:cs typeface="Raleway Light"/>
              <a:sym typeface="Raleway Light"/>
            </a:endParaRPr>
          </a:p>
        </p:txBody>
      </p:sp>
      <p:cxnSp>
        <p:nvCxnSpPr>
          <p:cNvPr id="934" name="Google Shape;934;p49"/>
          <p:cNvCxnSpPr/>
          <p:nvPr/>
        </p:nvCxnSpPr>
        <p:spPr>
          <a:xfrm>
            <a:off x="5279675" y="2936413"/>
            <a:ext cx="1076400" cy="0"/>
          </a:xfrm>
          <a:prstGeom prst="straightConnector1">
            <a:avLst/>
          </a:prstGeom>
          <a:noFill/>
          <a:ln w="9525" cap="flat" cmpd="sng">
            <a:solidFill>
              <a:srgbClr val="C8B280"/>
            </a:solidFill>
            <a:prstDash val="solid"/>
            <a:round/>
            <a:headEnd type="none" w="med" len="med"/>
            <a:tailEnd type="none" w="med" len="med"/>
          </a:ln>
        </p:spPr>
      </p:cxnSp>
      <p:cxnSp>
        <p:nvCxnSpPr>
          <p:cNvPr id="935" name="Google Shape;935;p49"/>
          <p:cNvCxnSpPr/>
          <p:nvPr/>
        </p:nvCxnSpPr>
        <p:spPr>
          <a:xfrm>
            <a:off x="5373425" y="3008863"/>
            <a:ext cx="888900" cy="0"/>
          </a:xfrm>
          <a:prstGeom prst="straightConnector1">
            <a:avLst/>
          </a:prstGeom>
          <a:noFill/>
          <a:ln w="9525" cap="flat" cmpd="sng">
            <a:solidFill>
              <a:srgbClr val="C8B280"/>
            </a:solidFill>
            <a:prstDash val="solid"/>
            <a:round/>
            <a:headEnd type="none" w="med" len="med"/>
            <a:tailEnd type="none" w="med" len="med"/>
          </a:ln>
        </p:spPr>
      </p:cxnSp>
      <p:sp>
        <p:nvSpPr>
          <p:cNvPr id="936" name="Google Shape;936;p49"/>
          <p:cNvSpPr/>
          <p:nvPr/>
        </p:nvSpPr>
        <p:spPr>
          <a:xfrm>
            <a:off x="1695450" y="1857900"/>
            <a:ext cx="2785200" cy="28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9"/>
          <p:cNvSpPr/>
          <p:nvPr/>
        </p:nvSpPr>
        <p:spPr>
          <a:xfrm>
            <a:off x="1695450" y="2287490"/>
            <a:ext cx="2785200" cy="28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9"/>
          <p:cNvSpPr/>
          <p:nvPr/>
        </p:nvSpPr>
        <p:spPr>
          <a:xfrm>
            <a:off x="1695450" y="1857900"/>
            <a:ext cx="1560600" cy="282300"/>
          </a:xfrm>
          <a:prstGeom prst="rect">
            <a:avLst/>
          </a:prstGeom>
          <a:solidFill>
            <a:srgbClr val="C8B280"/>
          </a:solid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9"/>
          <p:cNvSpPr/>
          <p:nvPr/>
        </p:nvSpPr>
        <p:spPr>
          <a:xfrm>
            <a:off x="1695450" y="2287490"/>
            <a:ext cx="2371800" cy="282300"/>
          </a:xfrm>
          <a:prstGeom prst="rect">
            <a:avLst/>
          </a:prstGeom>
          <a:solidFill>
            <a:srgbClr val="C8B280"/>
          </a:solid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0" name="Google Shape;940;p49"/>
          <p:cNvCxnSpPr/>
          <p:nvPr/>
        </p:nvCxnSpPr>
        <p:spPr>
          <a:xfrm>
            <a:off x="4859075" y="1207925"/>
            <a:ext cx="0" cy="3259200"/>
          </a:xfrm>
          <a:prstGeom prst="straightConnector1">
            <a:avLst/>
          </a:prstGeom>
          <a:noFill/>
          <a:ln w="9525" cap="flat" cmpd="sng">
            <a:solidFill>
              <a:srgbClr val="C8B280"/>
            </a:solidFill>
            <a:prstDash val="solid"/>
            <a:round/>
            <a:headEnd type="none" w="med" len="med"/>
            <a:tailEnd type="none" w="med" len="med"/>
          </a:ln>
        </p:spPr>
      </p:cxnSp>
      <p:cxnSp>
        <p:nvCxnSpPr>
          <p:cNvPr id="941" name="Google Shape;941;p49"/>
          <p:cNvCxnSpPr/>
          <p:nvPr/>
        </p:nvCxnSpPr>
        <p:spPr>
          <a:xfrm>
            <a:off x="6840275" y="1207925"/>
            <a:ext cx="0" cy="3259200"/>
          </a:xfrm>
          <a:prstGeom prst="straightConnector1">
            <a:avLst/>
          </a:prstGeom>
          <a:noFill/>
          <a:ln w="9525" cap="flat" cmpd="sng">
            <a:solidFill>
              <a:srgbClr val="C8B280"/>
            </a:solidFill>
            <a:prstDash val="solid"/>
            <a:round/>
            <a:headEnd type="none" w="med" len="med"/>
            <a:tailEnd type="none" w="med" len="med"/>
          </a:ln>
        </p:spPr>
      </p:cxnSp>
      <p:sp>
        <p:nvSpPr>
          <p:cNvPr id="942" name="Google Shape;942;p49"/>
          <p:cNvSpPr/>
          <p:nvPr/>
        </p:nvSpPr>
        <p:spPr>
          <a:xfrm>
            <a:off x="7417400" y="1870823"/>
            <a:ext cx="368800" cy="322809"/>
          </a:xfrm>
          <a:custGeom>
            <a:avLst/>
            <a:gdLst/>
            <a:ahLst/>
            <a:cxnLst/>
            <a:rect l="l" t="t" r="r" b="b"/>
            <a:pathLst>
              <a:path w="14752" h="13027" extrusionOk="0">
                <a:moveTo>
                  <a:pt x="12163" y="2084"/>
                </a:moveTo>
                <a:cubicBezTo>
                  <a:pt x="12426" y="2084"/>
                  <a:pt x="12703" y="2147"/>
                  <a:pt x="12992" y="2308"/>
                </a:cubicBezTo>
                <a:cubicBezTo>
                  <a:pt x="14304" y="3041"/>
                  <a:pt x="14442" y="4708"/>
                  <a:pt x="14128" y="6069"/>
                </a:cubicBezTo>
                <a:lnTo>
                  <a:pt x="9075" y="6069"/>
                </a:lnTo>
                <a:cubicBezTo>
                  <a:pt x="9248" y="5265"/>
                  <a:pt x="9253" y="4491"/>
                  <a:pt x="9086" y="3814"/>
                </a:cubicBezTo>
                <a:cubicBezTo>
                  <a:pt x="8903" y="3076"/>
                  <a:pt x="8517" y="2486"/>
                  <a:pt x="7964" y="2091"/>
                </a:cubicBezTo>
                <a:cubicBezTo>
                  <a:pt x="8008" y="2087"/>
                  <a:pt x="8052" y="2085"/>
                  <a:pt x="8095" y="2085"/>
                </a:cubicBezTo>
                <a:cubicBezTo>
                  <a:pt x="8643" y="2085"/>
                  <a:pt x="9125" y="2356"/>
                  <a:pt x="9506" y="2570"/>
                </a:cubicBezTo>
                <a:cubicBezTo>
                  <a:pt x="9767" y="2716"/>
                  <a:pt x="9954" y="2822"/>
                  <a:pt x="10131" y="2822"/>
                </a:cubicBezTo>
                <a:cubicBezTo>
                  <a:pt x="10306" y="2822"/>
                  <a:pt x="10494" y="2716"/>
                  <a:pt x="10756" y="2569"/>
                </a:cubicBezTo>
                <a:cubicBezTo>
                  <a:pt x="11140" y="2354"/>
                  <a:pt x="11619" y="2084"/>
                  <a:pt x="12163" y="2084"/>
                </a:cubicBezTo>
                <a:close/>
                <a:moveTo>
                  <a:pt x="14311" y="6506"/>
                </a:moveTo>
                <a:lnTo>
                  <a:pt x="14311" y="8818"/>
                </a:lnTo>
                <a:lnTo>
                  <a:pt x="11608" y="8818"/>
                </a:lnTo>
                <a:cubicBezTo>
                  <a:pt x="11487" y="8818"/>
                  <a:pt x="11390" y="8917"/>
                  <a:pt x="11390" y="9037"/>
                </a:cubicBezTo>
                <a:cubicBezTo>
                  <a:pt x="11390" y="9158"/>
                  <a:pt x="11487" y="9254"/>
                  <a:pt x="11608" y="9254"/>
                </a:cubicBezTo>
                <a:lnTo>
                  <a:pt x="13650" y="9254"/>
                </a:lnTo>
                <a:lnTo>
                  <a:pt x="13650" y="12589"/>
                </a:lnTo>
                <a:lnTo>
                  <a:pt x="1099" y="12589"/>
                </a:lnTo>
                <a:lnTo>
                  <a:pt x="1099" y="9256"/>
                </a:lnTo>
                <a:lnTo>
                  <a:pt x="10734" y="9256"/>
                </a:lnTo>
                <a:cubicBezTo>
                  <a:pt x="10854" y="9256"/>
                  <a:pt x="10953" y="9158"/>
                  <a:pt x="10953" y="9037"/>
                </a:cubicBezTo>
                <a:cubicBezTo>
                  <a:pt x="10953" y="8917"/>
                  <a:pt x="10854" y="8818"/>
                  <a:pt x="10734" y="8818"/>
                </a:cubicBezTo>
                <a:lnTo>
                  <a:pt x="436" y="8818"/>
                </a:lnTo>
                <a:lnTo>
                  <a:pt x="436" y="6506"/>
                </a:lnTo>
                <a:close/>
                <a:moveTo>
                  <a:pt x="3319" y="0"/>
                </a:moveTo>
                <a:cubicBezTo>
                  <a:pt x="3244" y="0"/>
                  <a:pt x="3172" y="39"/>
                  <a:pt x="3131" y="108"/>
                </a:cubicBezTo>
                <a:cubicBezTo>
                  <a:pt x="3070" y="213"/>
                  <a:pt x="3105" y="345"/>
                  <a:pt x="3209" y="408"/>
                </a:cubicBezTo>
                <a:cubicBezTo>
                  <a:pt x="3975" y="856"/>
                  <a:pt x="4336" y="1416"/>
                  <a:pt x="4402" y="2289"/>
                </a:cubicBezTo>
                <a:cubicBezTo>
                  <a:pt x="4341" y="2256"/>
                  <a:pt x="4277" y="2220"/>
                  <a:pt x="4220" y="2189"/>
                </a:cubicBezTo>
                <a:cubicBezTo>
                  <a:pt x="3814" y="1961"/>
                  <a:pt x="3261" y="1649"/>
                  <a:pt x="2600" y="1649"/>
                </a:cubicBezTo>
                <a:cubicBezTo>
                  <a:pt x="2582" y="1649"/>
                  <a:pt x="2565" y="1650"/>
                  <a:pt x="2547" y="1650"/>
                </a:cubicBezTo>
                <a:cubicBezTo>
                  <a:pt x="2427" y="1653"/>
                  <a:pt x="2331" y="1753"/>
                  <a:pt x="2334" y="1873"/>
                </a:cubicBezTo>
                <a:cubicBezTo>
                  <a:pt x="2336" y="1992"/>
                  <a:pt x="2433" y="2086"/>
                  <a:pt x="2551" y="2086"/>
                </a:cubicBezTo>
                <a:cubicBezTo>
                  <a:pt x="2552" y="2086"/>
                  <a:pt x="2554" y="2086"/>
                  <a:pt x="2556" y="2086"/>
                </a:cubicBezTo>
                <a:cubicBezTo>
                  <a:pt x="2568" y="2086"/>
                  <a:pt x="2580" y="2086"/>
                  <a:pt x="2592" y="2086"/>
                </a:cubicBezTo>
                <a:cubicBezTo>
                  <a:pt x="3144" y="2086"/>
                  <a:pt x="3641" y="2364"/>
                  <a:pt x="4006" y="2570"/>
                </a:cubicBezTo>
                <a:cubicBezTo>
                  <a:pt x="4267" y="2716"/>
                  <a:pt x="4456" y="2822"/>
                  <a:pt x="4631" y="2822"/>
                </a:cubicBezTo>
                <a:cubicBezTo>
                  <a:pt x="4808" y="2822"/>
                  <a:pt x="4995" y="2716"/>
                  <a:pt x="5256" y="2570"/>
                </a:cubicBezTo>
                <a:cubicBezTo>
                  <a:pt x="5641" y="2354"/>
                  <a:pt x="6121" y="2084"/>
                  <a:pt x="6666" y="2084"/>
                </a:cubicBezTo>
                <a:cubicBezTo>
                  <a:pt x="6928" y="2084"/>
                  <a:pt x="7205" y="2147"/>
                  <a:pt x="7494" y="2308"/>
                </a:cubicBezTo>
                <a:cubicBezTo>
                  <a:pt x="8806" y="3041"/>
                  <a:pt x="8944" y="4708"/>
                  <a:pt x="8628" y="6069"/>
                </a:cubicBezTo>
                <a:lnTo>
                  <a:pt x="634" y="6069"/>
                </a:lnTo>
                <a:cubicBezTo>
                  <a:pt x="155" y="4036"/>
                  <a:pt x="897" y="2795"/>
                  <a:pt x="1770" y="2308"/>
                </a:cubicBezTo>
                <a:cubicBezTo>
                  <a:pt x="1872" y="2248"/>
                  <a:pt x="1908" y="2117"/>
                  <a:pt x="1850" y="2014"/>
                </a:cubicBezTo>
                <a:cubicBezTo>
                  <a:pt x="1810" y="1943"/>
                  <a:pt x="1735" y="1902"/>
                  <a:pt x="1658" y="1902"/>
                </a:cubicBezTo>
                <a:cubicBezTo>
                  <a:pt x="1624" y="1902"/>
                  <a:pt x="1590" y="1910"/>
                  <a:pt x="1558" y="1927"/>
                </a:cubicBezTo>
                <a:cubicBezTo>
                  <a:pt x="858" y="2317"/>
                  <a:pt x="378" y="2978"/>
                  <a:pt x="170" y="3837"/>
                </a:cubicBezTo>
                <a:cubicBezTo>
                  <a:pt x="9" y="4509"/>
                  <a:pt x="16" y="5276"/>
                  <a:pt x="188" y="6072"/>
                </a:cubicBezTo>
                <a:cubicBezTo>
                  <a:pt x="80" y="6086"/>
                  <a:pt x="0" y="6178"/>
                  <a:pt x="0" y="6287"/>
                </a:cubicBezTo>
                <a:lnTo>
                  <a:pt x="0" y="9037"/>
                </a:lnTo>
                <a:cubicBezTo>
                  <a:pt x="0" y="9158"/>
                  <a:pt x="97" y="9254"/>
                  <a:pt x="217" y="9254"/>
                </a:cubicBezTo>
                <a:lnTo>
                  <a:pt x="661" y="9254"/>
                </a:lnTo>
                <a:lnTo>
                  <a:pt x="661" y="12807"/>
                </a:lnTo>
                <a:cubicBezTo>
                  <a:pt x="661" y="12928"/>
                  <a:pt x="759" y="13026"/>
                  <a:pt x="880" y="13026"/>
                </a:cubicBezTo>
                <a:lnTo>
                  <a:pt x="13867" y="13026"/>
                </a:lnTo>
                <a:cubicBezTo>
                  <a:pt x="13987" y="13026"/>
                  <a:pt x="14086" y="12928"/>
                  <a:pt x="14086" y="12807"/>
                </a:cubicBezTo>
                <a:lnTo>
                  <a:pt x="14086" y="9256"/>
                </a:lnTo>
                <a:lnTo>
                  <a:pt x="14529" y="9256"/>
                </a:lnTo>
                <a:cubicBezTo>
                  <a:pt x="14650" y="9256"/>
                  <a:pt x="14747" y="9158"/>
                  <a:pt x="14747" y="9037"/>
                </a:cubicBezTo>
                <a:lnTo>
                  <a:pt x="14747" y="6287"/>
                </a:lnTo>
                <a:cubicBezTo>
                  <a:pt x="14747" y="6184"/>
                  <a:pt x="14673" y="6094"/>
                  <a:pt x="14572" y="6073"/>
                </a:cubicBezTo>
                <a:cubicBezTo>
                  <a:pt x="14747" y="5269"/>
                  <a:pt x="14751" y="4492"/>
                  <a:pt x="14584" y="3814"/>
                </a:cubicBezTo>
                <a:cubicBezTo>
                  <a:pt x="14375" y="2967"/>
                  <a:pt x="13898" y="2314"/>
                  <a:pt x="13204" y="1927"/>
                </a:cubicBezTo>
                <a:cubicBezTo>
                  <a:pt x="12843" y="1725"/>
                  <a:pt x="12495" y="1649"/>
                  <a:pt x="12169" y="1649"/>
                </a:cubicBezTo>
                <a:cubicBezTo>
                  <a:pt x="11503" y="1649"/>
                  <a:pt x="10933" y="1969"/>
                  <a:pt x="10540" y="2189"/>
                </a:cubicBezTo>
                <a:cubicBezTo>
                  <a:pt x="10483" y="2222"/>
                  <a:pt x="10414" y="2259"/>
                  <a:pt x="10351" y="2294"/>
                </a:cubicBezTo>
                <a:cubicBezTo>
                  <a:pt x="10367" y="1453"/>
                  <a:pt x="10483" y="863"/>
                  <a:pt x="11145" y="500"/>
                </a:cubicBezTo>
                <a:cubicBezTo>
                  <a:pt x="11251" y="444"/>
                  <a:pt x="11292" y="309"/>
                  <a:pt x="11234" y="203"/>
                </a:cubicBezTo>
                <a:cubicBezTo>
                  <a:pt x="11194" y="131"/>
                  <a:pt x="11119" y="89"/>
                  <a:pt x="11042" y="89"/>
                </a:cubicBezTo>
                <a:cubicBezTo>
                  <a:pt x="11006" y="89"/>
                  <a:pt x="10969" y="98"/>
                  <a:pt x="10936" y="117"/>
                </a:cubicBezTo>
                <a:cubicBezTo>
                  <a:pt x="10026" y="613"/>
                  <a:pt x="9925" y="1477"/>
                  <a:pt x="9912" y="2295"/>
                </a:cubicBezTo>
                <a:cubicBezTo>
                  <a:pt x="9848" y="2261"/>
                  <a:pt x="9779" y="2222"/>
                  <a:pt x="9719" y="2189"/>
                </a:cubicBezTo>
                <a:cubicBezTo>
                  <a:pt x="9333" y="1973"/>
                  <a:pt x="8759" y="1650"/>
                  <a:pt x="8088" y="1650"/>
                </a:cubicBezTo>
                <a:cubicBezTo>
                  <a:pt x="7862" y="1650"/>
                  <a:pt x="7625" y="1687"/>
                  <a:pt x="7381" y="1777"/>
                </a:cubicBezTo>
                <a:cubicBezTo>
                  <a:pt x="7135" y="1686"/>
                  <a:pt x="6898" y="1648"/>
                  <a:pt x="6671" y="1648"/>
                </a:cubicBezTo>
                <a:cubicBezTo>
                  <a:pt x="6005" y="1648"/>
                  <a:pt x="5435" y="1969"/>
                  <a:pt x="5042" y="2189"/>
                </a:cubicBezTo>
                <a:cubicBezTo>
                  <a:pt x="4980" y="2223"/>
                  <a:pt x="4906" y="2264"/>
                  <a:pt x="4839" y="2300"/>
                </a:cubicBezTo>
                <a:cubicBezTo>
                  <a:pt x="4769" y="1264"/>
                  <a:pt x="4327" y="556"/>
                  <a:pt x="3430" y="31"/>
                </a:cubicBezTo>
                <a:cubicBezTo>
                  <a:pt x="3395" y="10"/>
                  <a:pt x="3356" y="0"/>
                  <a:pt x="3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 name="Google Shape;943;p49"/>
          <p:cNvGrpSpPr/>
          <p:nvPr/>
        </p:nvGrpSpPr>
        <p:grpSpPr>
          <a:xfrm>
            <a:off x="7416050" y="2582953"/>
            <a:ext cx="371500" cy="324500"/>
            <a:chOff x="858775" y="3279375"/>
            <a:chExt cx="371500" cy="324500"/>
          </a:xfrm>
        </p:grpSpPr>
        <p:sp>
          <p:nvSpPr>
            <p:cNvPr id="944" name="Google Shape;944;p49"/>
            <p:cNvSpPr/>
            <p:nvPr/>
          </p:nvSpPr>
          <p:spPr>
            <a:xfrm>
              <a:off x="858775" y="3279375"/>
              <a:ext cx="371500" cy="324500"/>
            </a:xfrm>
            <a:custGeom>
              <a:avLst/>
              <a:gdLst/>
              <a:ahLst/>
              <a:cxnLst/>
              <a:rect l="l" t="t" r="r" b="b"/>
              <a:pathLst>
                <a:path w="14860" h="12980" extrusionOk="0">
                  <a:moveTo>
                    <a:pt x="1992" y="440"/>
                  </a:moveTo>
                  <a:cubicBezTo>
                    <a:pt x="2092" y="440"/>
                    <a:pt x="2194" y="471"/>
                    <a:pt x="2282" y="535"/>
                  </a:cubicBezTo>
                  <a:lnTo>
                    <a:pt x="3925" y="1746"/>
                  </a:lnTo>
                  <a:cubicBezTo>
                    <a:pt x="3482" y="2338"/>
                    <a:pt x="3265" y="3141"/>
                    <a:pt x="3265" y="4179"/>
                  </a:cubicBezTo>
                  <a:cubicBezTo>
                    <a:pt x="3265" y="4252"/>
                    <a:pt x="3267" y="4324"/>
                    <a:pt x="3270" y="4398"/>
                  </a:cubicBezTo>
                  <a:cubicBezTo>
                    <a:pt x="3204" y="4414"/>
                    <a:pt x="3137" y="4422"/>
                    <a:pt x="3071" y="4422"/>
                  </a:cubicBezTo>
                  <a:cubicBezTo>
                    <a:pt x="2916" y="4422"/>
                    <a:pt x="2764" y="4378"/>
                    <a:pt x="2632" y="4293"/>
                  </a:cubicBezTo>
                  <a:cubicBezTo>
                    <a:pt x="2400" y="4145"/>
                    <a:pt x="2261" y="3887"/>
                    <a:pt x="2261" y="3612"/>
                  </a:cubicBezTo>
                  <a:lnTo>
                    <a:pt x="2261" y="1701"/>
                  </a:lnTo>
                  <a:cubicBezTo>
                    <a:pt x="2261" y="1572"/>
                    <a:pt x="2155" y="1480"/>
                    <a:pt x="2041" y="1480"/>
                  </a:cubicBezTo>
                  <a:cubicBezTo>
                    <a:pt x="2004" y="1480"/>
                    <a:pt x="1965" y="1490"/>
                    <a:pt x="1929" y="1512"/>
                  </a:cubicBezTo>
                  <a:lnTo>
                    <a:pt x="809" y="2179"/>
                  </a:lnTo>
                  <a:lnTo>
                    <a:pt x="1551" y="710"/>
                  </a:lnTo>
                  <a:cubicBezTo>
                    <a:pt x="1639" y="536"/>
                    <a:pt x="1813" y="440"/>
                    <a:pt x="1992" y="440"/>
                  </a:cubicBezTo>
                  <a:close/>
                  <a:moveTo>
                    <a:pt x="12868" y="440"/>
                  </a:moveTo>
                  <a:cubicBezTo>
                    <a:pt x="13046" y="440"/>
                    <a:pt x="13219" y="537"/>
                    <a:pt x="13307" y="710"/>
                  </a:cubicBezTo>
                  <a:lnTo>
                    <a:pt x="14049" y="2179"/>
                  </a:lnTo>
                  <a:lnTo>
                    <a:pt x="14049" y="2179"/>
                  </a:lnTo>
                  <a:lnTo>
                    <a:pt x="12927" y="1512"/>
                  </a:lnTo>
                  <a:cubicBezTo>
                    <a:pt x="12892" y="1491"/>
                    <a:pt x="12854" y="1481"/>
                    <a:pt x="12817" y="1481"/>
                  </a:cubicBezTo>
                  <a:cubicBezTo>
                    <a:pt x="12703" y="1481"/>
                    <a:pt x="12598" y="1572"/>
                    <a:pt x="12598" y="1701"/>
                  </a:cubicBezTo>
                  <a:lnTo>
                    <a:pt x="12598" y="3612"/>
                  </a:lnTo>
                  <a:cubicBezTo>
                    <a:pt x="12596" y="4071"/>
                    <a:pt x="12222" y="4424"/>
                    <a:pt x="11787" y="4424"/>
                  </a:cubicBezTo>
                  <a:cubicBezTo>
                    <a:pt x="11722" y="4424"/>
                    <a:pt x="11655" y="4416"/>
                    <a:pt x="11588" y="4399"/>
                  </a:cubicBezTo>
                  <a:cubicBezTo>
                    <a:pt x="11590" y="4326"/>
                    <a:pt x="11592" y="4252"/>
                    <a:pt x="11592" y="4179"/>
                  </a:cubicBezTo>
                  <a:cubicBezTo>
                    <a:pt x="11592" y="3143"/>
                    <a:pt x="11376" y="2338"/>
                    <a:pt x="10934" y="1748"/>
                  </a:cubicBezTo>
                  <a:lnTo>
                    <a:pt x="12576" y="537"/>
                  </a:lnTo>
                  <a:cubicBezTo>
                    <a:pt x="12665" y="471"/>
                    <a:pt x="12767" y="440"/>
                    <a:pt x="12868" y="440"/>
                  </a:cubicBezTo>
                  <a:close/>
                  <a:moveTo>
                    <a:pt x="11367" y="5949"/>
                  </a:moveTo>
                  <a:cubicBezTo>
                    <a:pt x="11610" y="6126"/>
                    <a:pt x="11982" y="6407"/>
                    <a:pt x="12284" y="6696"/>
                  </a:cubicBezTo>
                  <a:cubicBezTo>
                    <a:pt x="12285" y="6698"/>
                    <a:pt x="12287" y="6701"/>
                    <a:pt x="12288" y="6702"/>
                  </a:cubicBezTo>
                  <a:lnTo>
                    <a:pt x="12349" y="6760"/>
                  </a:lnTo>
                  <a:cubicBezTo>
                    <a:pt x="12673" y="7093"/>
                    <a:pt x="12859" y="7593"/>
                    <a:pt x="12859" y="8135"/>
                  </a:cubicBezTo>
                  <a:cubicBezTo>
                    <a:pt x="12859" y="8619"/>
                    <a:pt x="12704" y="9087"/>
                    <a:pt x="12435" y="9415"/>
                  </a:cubicBezTo>
                  <a:cubicBezTo>
                    <a:pt x="12117" y="9797"/>
                    <a:pt x="11923" y="10271"/>
                    <a:pt x="11881" y="10768"/>
                  </a:cubicBezTo>
                  <a:lnTo>
                    <a:pt x="11254" y="10768"/>
                  </a:lnTo>
                  <a:cubicBezTo>
                    <a:pt x="11212" y="10271"/>
                    <a:pt x="11018" y="9797"/>
                    <a:pt x="10699" y="9415"/>
                  </a:cubicBezTo>
                  <a:cubicBezTo>
                    <a:pt x="10435" y="9093"/>
                    <a:pt x="10281" y="8638"/>
                    <a:pt x="10276" y="8165"/>
                  </a:cubicBezTo>
                  <a:cubicBezTo>
                    <a:pt x="10776" y="7549"/>
                    <a:pt x="11148" y="6787"/>
                    <a:pt x="11367" y="5949"/>
                  </a:cubicBezTo>
                  <a:close/>
                  <a:moveTo>
                    <a:pt x="3598" y="11205"/>
                  </a:moveTo>
                  <a:lnTo>
                    <a:pt x="3598" y="11536"/>
                  </a:lnTo>
                  <a:cubicBezTo>
                    <a:pt x="3597" y="11650"/>
                    <a:pt x="3682" y="11744"/>
                    <a:pt x="3797" y="11755"/>
                  </a:cubicBezTo>
                  <a:cubicBezTo>
                    <a:pt x="3998" y="11774"/>
                    <a:pt x="4153" y="11944"/>
                    <a:pt x="4153" y="12147"/>
                  </a:cubicBezTo>
                  <a:cubicBezTo>
                    <a:pt x="4153" y="12387"/>
                    <a:pt x="3957" y="12542"/>
                    <a:pt x="3755" y="12542"/>
                  </a:cubicBezTo>
                  <a:cubicBezTo>
                    <a:pt x="3648" y="12542"/>
                    <a:pt x="3540" y="12499"/>
                    <a:pt x="3457" y="12402"/>
                  </a:cubicBezTo>
                  <a:cubicBezTo>
                    <a:pt x="3414" y="12350"/>
                    <a:pt x="3352" y="12325"/>
                    <a:pt x="3290" y="12325"/>
                  </a:cubicBezTo>
                  <a:cubicBezTo>
                    <a:pt x="3229" y="12325"/>
                    <a:pt x="3167" y="12350"/>
                    <a:pt x="3123" y="12402"/>
                  </a:cubicBezTo>
                  <a:cubicBezTo>
                    <a:pt x="3044" y="12496"/>
                    <a:pt x="2934" y="12541"/>
                    <a:pt x="2825" y="12541"/>
                  </a:cubicBezTo>
                  <a:cubicBezTo>
                    <a:pt x="2685" y="12541"/>
                    <a:pt x="2547" y="12468"/>
                    <a:pt x="2475" y="12330"/>
                  </a:cubicBezTo>
                  <a:cubicBezTo>
                    <a:pt x="2345" y="12082"/>
                    <a:pt x="2507" y="11782"/>
                    <a:pt x="2786" y="11755"/>
                  </a:cubicBezTo>
                  <a:cubicBezTo>
                    <a:pt x="2898" y="11744"/>
                    <a:pt x="2984" y="11650"/>
                    <a:pt x="2984" y="11536"/>
                  </a:cubicBezTo>
                  <a:lnTo>
                    <a:pt x="2984" y="11205"/>
                  </a:lnTo>
                  <a:close/>
                  <a:moveTo>
                    <a:pt x="11874" y="11205"/>
                  </a:moveTo>
                  <a:lnTo>
                    <a:pt x="11874" y="11536"/>
                  </a:lnTo>
                  <a:cubicBezTo>
                    <a:pt x="11873" y="11650"/>
                    <a:pt x="11959" y="11744"/>
                    <a:pt x="12073" y="11755"/>
                  </a:cubicBezTo>
                  <a:cubicBezTo>
                    <a:pt x="12274" y="11774"/>
                    <a:pt x="12429" y="11944"/>
                    <a:pt x="12429" y="12147"/>
                  </a:cubicBezTo>
                  <a:cubicBezTo>
                    <a:pt x="12429" y="12387"/>
                    <a:pt x="12233" y="12542"/>
                    <a:pt x="12031" y="12542"/>
                  </a:cubicBezTo>
                  <a:cubicBezTo>
                    <a:pt x="11924" y="12542"/>
                    <a:pt x="11816" y="12499"/>
                    <a:pt x="11734" y="12402"/>
                  </a:cubicBezTo>
                  <a:cubicBezTo>
                    <a:pt x="11690" y="12350"/>
                    <a:pt x="11629" y="12325"/>
                    <a:pt x="11567" y="12325"/>
                  </a:cubicBezTo>
                  <a:cubicBezTo>
                    <a:pt x="11506" y="12325"/>
                    <a:pt x="11445" y="12350"/>
                    <a:pt x="11401" y="12402"/>
                  </a:cubicBezTo>
                  <a:cubicBezTo>
                    <a:pt x="11321" y="12496"/>
                    <a:pt x="11211" y="12541"/>
                    <a:pt x="11101" y="12541"/>
                  </a:cubicBezTo>
                  <a:cubicBezTo>
                    <a:pt x="10962" y="12541"/>
                    <a:pt x="10824" y="12468"/>
                    <a:pt x="10751" y="12330"/>
                  </a:cubicBezTo>
                  <a:cubicBezTo>
                    <a:pt x="10621" y="12082"/>
                    <a:pt x="10784" y="11782"/>
                    <a:pt x="11062" y="11755"/>
                  </a:cubicBezTo>
                  <a:cubicBezTo>
                    <a:pt x="11174" y="11744"/>
                    <a:pt x="11260" y="11650"/>
                    <a:pt x="11260" y="11536"/>
                  </a:cubicBezTo>
                  <a:lnTo>
                    <a:pt x="11260" y="11205"/>
                  </a:lnTo>
                  <a:close/>
                  <a:moveTo>
                    <a:pt x="1994" y="1"/>
                  </a:moveTo>
                  <a:cubicBezTo>
                    <a:pt x="1657" y="1"/>
                    <a:pt x="1328" y="183"/>
                    <a:pt x="1162" y="512"/>
                  </a:cubicBezTo>
                  <a:lnTo>
                    <a:pt x="79" y="2652"/>
                  </a:lnTo>
                  <a:cubicBezTo>
                    <a:pt x="0" y="2809"/>
                    <a:pt x="125" y="2971"/>
                    <a:pt x="275" y="2971"/>
                  </a:cubicBezTo>
                  <a:cubicBezTo>
                    <a:pt x="312" y="2971"/>
                    <a:pt x="350" y="2962"/>
                    <a:pt x="387" y="2940"/>
                  </a:cubicBezTo>
                  <a:lnTo>
                    <a:pt x="1825" y="2085"/>
                  </a:lnTo>
                  <a:lnTo>
                    <a:pt x="1825" y="3610"/>
                  </a:lnTo>
                  <a:cubicBezTo>
                    <a:pt x="1822" y="4312"/>
                    <a:pt x="2393" y="4861"/>
                    <a:pt x="3067" y="4861"/>
                  </a:cubicBezTo>
                  <a:cubicBezTo>
                    <a:pt x="3143" y="4861"/>
                    <a:pt x="3220" y="4854"/>
                    <a:pt x="3298" y="4840"/>
                  </a:cubicBezTo>
                  <a:cubicBezTo>
                    <a:pt x="3317" y="5057"/>
                    <a:pt x="3348" y="5273"/>
                    <a:pt x="3389" y="5484"/>
                  </a:cubicBezTo>
                  <a:cubicBezTo>
                    <a:pt x="3157" y="5644"/>
                    <a:pt x="2647" y="6013"/>
                    <a:pt x="2245" y="6404"/>
                  </a:cubicBezTo>
                  <a:cubicBezTo>
                    <a:pt x="2228" y="6421"/>
                    <a:pt x="2212" y="6435"/>
                    <a:pt x="2198" y="6451"/>
                  </a:cubicBezTo>
                  <a:lnTo>
                    <a:pt x="2193" y="6455"/>
                  </a:lnTo>
                  <a:cubicBezTo>
                    <a:pt x="2107" y="6544"/>
                    <a:pt x="2029" y="6640"/>
                    <a:pt x="1962" y="6743"/>
                  </a:cubicBezTo>
                  <a:cubicBezTo>
                    <a:pt x="1895" y="6844"/>
                    <a:pt x="1922" y="6980"/>
                    <a:pt x="2023" y="7048"/>
                  </a:cubicBezTo>
                  <a:cubicBezTo>
                    <a:pt x="2060" y="7072"/>
                    <a:pt x="2102" y="7084"/>
                    <a:pt x="2143" y="7084"/>
                  </a:cubicBezTo>
                  <a:cubicBezTo>
                    <a:pt x="2214" y="7084"/>
                    <a:pt x="2284" y="7049"/>
                    <a:pt x="2326" y="6985"/>
                  </a:cubicBezTo>
                  <a:cubicBezTo>
                    <a:pt x="2381" y="6904"/>
                    <a:pt x="2442" y="6829"/>
                    <a:pt x="2509" y="6758"/>
                  </a:cubicBezTo>
                  <a:lnTo>
                    <a:pt x="2568" y="6701"/>
                  </a:lnTo>
                  <a:lnTo>
                    <a:pt x="2575" y="6694"/>
                  </a:lnTo>
                  <a:cubicBezTo>
                    <a:pt x="2876" y="6405"/>
                    <a:pt x="3248" y="6123"/>
                    <a:pt x="3492" y="5948"/>
                  </a:cubicBezTo>
                  <a:cubicBezTo>
                    <a:pt x="3711" y="6783"/>
                    <a:pt x="4082" y="7548"/>
                    <a:pt x="4582" y="8162"/>
                  </a:cubicBezTo>
                  <a:cubicBezTo>
                    <a:pt x="4576" y="8637"/>
                    <a:pt x="4423" y="9090"/>
                    <a:pt x="4159" y="9411"/>
                  </a:cubicBezTo>
                  <a:cubicBezTo>
                    <a:pt x="3840" y="9796"/>
                    <a:pt x="3647" y="10268"/>
                    <a:pt x="3604" y="10766"/>
                  </a:cubicBezTo>
                  <a:lnTo>
                    <a:pt x="2978" y="10766"/>
                  </a:lnTo>
                  <a:cubicBezTo>
                    <a:pt x="2936" y="10268"/>
                    <a:pt x="2742" y="9796"/>
                    <a:pt x="2423" y="9411"/>
                  </a:cubicBezTo>
                  <a:cubicBezTo>
                    <a:pt x="2154" y="9083"/>
                    <a:pt x="2000" y="8618"/>
                    <a:pt x="2000" y="8133"/>
                  </a:cubicBezTo>
                  <a:cubicBezTo>
                    <a:pt x="2000" y="7965"/>
                    <a:pt x="2018" y="7796"/>
                    <a:pt x="2054" y="7632"/>
                  </a:cubicBezTo>
                  <a:cubicBezTo>
                    <a:pt x="2082" y="7515"/>
                    <a:pt x="2007" y="7396"/>
                    <a:pt x="1890" y="7369"/>
                  </a:cubicBezTo>
                  <a:cubicBezTo>
                    <a:pt x="1874" y="7366"/>
                    <a:pt x="1858" y="7364"/>
                    <a:pt x="1841" y="7364"/>
                  </a:cubicBezTo>
                  <a:cubicBezTo>
                    <a:pt x="1741" y="7364"/>
                    <a:pt x="1651" y="7433"/>
                    <a:pt x="1628" y="7535"/>
                  </a:cubicBezTo>
                  <a:cubicBezTo>
                    <a:pt x="1583" y="7732"/>
                    <a:pt x="1561" y="7933"/>
                    <a:pt x="1561" y="8135"/>
                  </a:cubicBezTo>
                  <a:cubicBezTo>
                    <a:pt x="1561" y="8727"/>
                    <a:pt x="1747" y="9280"/>
                    <a:pt x="2084" y="9693"/>
                  </a:cubicBezTo>
                  <a:cubicBezTo>
                    <a:pt x="2381" y="10054"/>
                    <a:pt x="2545" y="10499"/>
                    <a:pt x="2545" y="10944"/>
                  </a:cubicBezTo>
                  <a:lnTo>
                    <a:pt x="2545" y="10983"/>
                  </a:lnTo>
                  <a:lnTo>
                    <a:pt x="2545" y="10986"/>
                  </a:lnTo>
                  <a:lnTo>
                    <a:pt x="2545" y="11363"/>
                  </a:lnTo>
                  <a:cubicBezTo>
                    <a:pt x="2072" y="11529"/>
                    <a:pt x="1853" y="12074"/>
                    <a:pt x="2079" y="12522"/>
                  </a:cubicBezTo>
                  <a:cubicBezTo>
                    <a:pt x="2227" y="12815"/>
                    <a:pt x="2521" y="12979"/>
                    <a:pt x="2823" y="12979"/>
                  </a:cubicBezTo>
                  <a:cubicBezTo>
                    <a:pt x="2983" y="12979"/>
                    <a:pt x="3146" y="12933"/>
                    <a:pt x="3290" y="12835"/>
                  </a:cubicBezTo>
                  <a:cubicBezTo>
                    <a:pt x="3435" y="12933"/>
                    <a:pt x="3597" y="12979"/>
                    <a:pt x="3758" y="12979"/>
                  </a:cubicBezTo>
                  <a:cubicBezTo>
                    <a:pt x="4059" y="12979"/>
                    <a:pt x="4353" y="12815"/>
                    <a:pt x="4501" y="12522"/>
                  </a:cubicBezTo>
                  <a:cubicBezTo>
                    <a:pt x="4728" y="12074"/>
                    <a:pt x="4507" y="11529"/>
                    <a:pt x="4036" y="11361"/>
                  </a:cubicBezTo>
                  <a:lnTo>
                    <a:pt x="4036" y="10986"/>
                  </a:lnTo>
                  <a:lnTo>
                    <a:pt x="4036" y="10985"/>
                  </a:lnTo>
                  <a:lnTo>
                    <a:pt x="4036" y="10944"/>
                  </a:lnTo>
                  <a:cubicBezTo>
                    <a:pt x="4036" y="10499"/>
                    <a:pt x="4200" y="10054"/>
                    <a:pt x="4496" y="9691"/>
                  </a:cubicBezTo>
                  <a:cubicBezTo>
                    <a:pt x="4745" y="9390"/>
                    <a:pt x="4911" y="9012"/>
                    <a:pt x="4981" y="8597"/>
                  </a:cubicBezTo>
                  <a:cubicBezTo>
                    <a:pt x="5414" y="9054"/>
                    <a:pt x="6201" y="9883"/>
                    <a:pt x="6546" y="10249"/>
                  </a:cubicBezTo>
                  <a:cubicBezTo>
                    <a:pt x="6786" y="10502"/>
                    <a:pt x="7107" y="10629"/>
                    <a:pt x="7428" y="10629"/>
                  </a:cubicBezTo>
                  <a:cubicBezTo>
                    <a:pt x="7749" y="10629"/>
                    <a:pt x="8071" y="10502"/>
                    <a:pt x="8310" y="10249"/>
                  </a:cubicBezTo>
                  <a:cubicBezTo>
                    <a:pt x="8656" y="9882"/>
                    <a:pt x="9445" y="9052"/>
                    <a:pt x="9876" y="8597"/>
                  </a:cubicBezTo>
                  <a:cubicBezTo>
                    <a:pt x="9946" y="9012"/>
                    <a:pt x="10112" y="9390"/>
                    <a:pt x="10360" y="9691"/>
                  </a:cubicBezTo>
                  <a:cubicBezTo>
                    <a:pt x="10659" y="10054"/>
                    <a:pt x="10823" y="10499"/>
                    <a:pt x="10823" y="10944"/>
                  </a:cubicBezTo>
                  <a:lnTo>
                    <a:pt x="10823" y="11361"/>
                  </a:lnTo>
                  <a:cubicBezTo>
                    <a:pt x="10348" y="11529"/>
                    <a:pt x="10129" y="12074"/>
                    <a:pt x="10356" y="12522"/>
                  </a:cubicBezTo>
                  <a:cubicBezTo>
                    <a:pt x="10504" y="12815"/>
                    <a:pt x="10797" y="12979"/>
                    <a:pt x="11099" y="12979"/>
                  </a:cubicBezTo>
                  <a:cubicBezTo>
                    <a:pt x="11260" y="12979"/>
                    <a:pt x="11422" y="12933"/>
                    <a:pt x="11567" y="12835"/>
                  </a:cubicBezTo>
                  <a:cubicBezTo>
                    <a:pt x="11711" y="12933"/>
                    <a:pt x="11873" y="12979"/>
                    <a:pt x="12034" y="12979"/>
                  </a:cubicBezTo>
                  <a:cubicBezTo>
                    <a:pt x="12336" y="12979"/>
                    <a:pt x="12630" y="12815"/>
                    <a:pt x="12777" y="12522"/>
                  </a:cubicBezTo>
                  <a:cubicBezTo>
                    <a:pt x="13004" y="12074"/>
                    <a:pt x="12785" y="11529"/>
                    <a:pt x="12312" y="11361"/>
                  </a:cubicBezTo>
                  <a:lnTo>
                    <a:pt x="12312" y="10986"/>
                  </a:lnTo>
                  <a:lnTo>
                    <a:pt x="12312" y="10983"/>
                  </a:lnTo>
                  <a:lnTo>
                    <a:pt x="12312" y="10944"/>
                  </a:lnTo>
                  <a:cubicBezTo>
                    <a:pt x="12312" y="10499"/>
                    <a:pt x="12476" y="10055"/>
                    <a:pt x="12773" y="9693"/>
                  </a:cubicBezTo>
                  <a:cubicBezTo>
                    <a:pt x="13110" y="9282"/>
                    <a:pt x="13298" y="8729"/>
                    <a:pt x="13298" y="8135"/>
                  </a:cubicBezTo>
                  <a:cubicBezTo>
                    <a:pt x="13298" y="7482"/>
                    <a:pt x="13067" y="6869"/>
                    <a:pt x="12665" y="6457"/>
                  </a:cubicBezTo>
                  <a:lnTo>
                    <a:pt x="12660" y="6452"/>
                  </a:lnTo>
                  <a:cubicBezTo>
                    <a:pt x="12646" y="6438"/>
                    <a:pt x="12631" y="6423"/>
                    <a:pt x="12612" y="6405"/>
                  </a:cubicBezTo>
                  <a:cubicBezTo>
                    <a:pt x="12212" y="6015"/>
                    <a:pt x="11701" y="5646"/>
                    <a:pt x="11470" y="5487"/>
                  </a:cubicBezTo>
                  <a:cubicBezTo>
                    <a:pt x="11509" y="5276"/>
                    <a:pt x="11540" y="5060"/>
                    <a:pt x="11560" y="4843"/>
                  </a:cubicBezTo>
                  <a:cubicBezTo>
                    <a:pt x="11636" y="4857"/>
                    <a:pt x="11712" y="4863"/>
                    <a:pt x="11786" y="4863"/>
                  </a:cubicBezTo>
                  <a:cubicBezTo>
                    <a:pt x="12461" y="4863"/>
                    <a:pt x="13034" y="4316"/>
                    <a:pt x="13034" y="3613"/>
                  </a:cubicBezTo>
                  <a:lnTo>
                    <a:pt x="13034" y="2087"/>
                  </a:lnTo>
                  <a:lnTo>
                    <a:pt x="14471" y="2941"/>
                  </a:lnTo>
                  <a:cubicBezTo>
                    <a:pt x="14509" y="2964"/>
                    <a:pt x="14547" y="2974"/>
                    <a:pt x="14584" y="2974"/>
                  </a:cubicBezTo>
                  <a:cubicBezTo>
                    <a:pt x="14734" y="2974"/>
                    <a:pt x="14859" y="2812"/>
                    <a:pt x="14779" y="2656"/>
                  </a:cubicBezTo>
                  <a:lnTo>
                    <a:pt x="14779" y="2652"/>
                  </a:lnTo>
                  <a:lnTo>
                    <a:pt x="13696" y="512"/>
                  </a:lnTo>
                  <a:cubicBezTo>
                    <a:pt x="13530" y="184"/>
                    <a:pt x="13202" y="2"/>
                    <a:pt x="12866" y="2"/>
                  </a:cubicBezTo>
                  <a:cubicBezTo>
                    <a:pt x="12675" y="2"/>
                    <a:pt x="12483" y="60"/>
                    <a:pt x="12315" y="184"/>
                  </a:cubicBezTo>
                  <a:lnTo>
                    <a:pt x="10642" y="1418"/>
                  </a:lnTo>
                  <a:cubicBezTo>
                    <a:pt x="10535" y="1316"/>
                    <a:pt x="10421" y="1224"/>
                    <a:pt x="10301" y="1142"/>
                  </a:cubicBezTo>
                  <a:cubicBezTo>
                    <a:pt x="10263" y="1116"/>
                    <a:pt x="10220" y="1103"/>
                    <a:pt x="10178" y="1103"/>
                  </a:cubicBezTo>
                  <a:cubicBezTo>
                    <a:pt x="10108" y="1103"/>
                    <a:pt x="10039" y="1137"/>
                    <a:pt x="9996" y="1198"/>
                  </a:cubicBezTo>
                  <a:cubicBezTo>
                    <a:pt x="9928" y="1298"/>
                    <a:pt x="9953" y="1434"/>
                    <a:pt x="10053" y="1502"/>
                  </a:cubicBezTo>
                  <a:cubicBezTo>
                    <a:pt x="10793" y="2010"/>
                    <a:pt x="11154" y="2887"/>
                    <a:pt x="11154" y="4179"/>
                  </a:cubicBezTo>
                  <a:cubicBezTo>
                    <a:pt x="11154" y="5643"/>
                    <a:pt x="10679" y="7030"/>
                    <a:pt x="9853" y="7987"/>
                  </a:cubicBezTo>
                  <a:cubicBezTo>
                    <a:pt x="9774" y="8068"/>
                    <a:pt x="8467" y="9444"/>
                    <a:pt x="7993" y="9947"/>
                  </a:cubicBezTo>
                  <a:cubicBezTo>
                    <a:pt x="7840" y="10109"/>
                    <a:pt x="7635" y="10190"/>
                    <a:pt x="7430" y="10190"/>
                  </a:cubicBezTo>
                  <a:cubicBezTo>
                    <a:pt x="7225" y="10190"/>
                    <a:pt x="7020" y="10109"/>
                    <a:pt x="6867" y="9947"/>
                  </a:cubicBezTo>
                  <a:cubicBezTo>
                    <a:pt x="6392" y="9444"/>
                    <a:pt x="5084" y="8068"/>
                    <a:pt x="5006" y="7987"/>
                  </a:cubicBezTo>
                  <a:cubicBezTo>
                    <a:pt x="4179" y="7030"/>
                    <a:pt x="3706" y="5643"/>
                    <a:pt x="3706" y="4179"/>
                  </a:cubicBezTo>
                  <a:cubicBezTo>
                    <a:pt x="3706" y="2907"/>
                    <a:pt x="4053" y="2040"/>
                    <a:pt x="4768" y="1529"/>
                  </a:cubicBezTo>
                  <a:cubicBezTo>
                    <a:pt x="5357" y="1107"/>
                    <a:pt x="6204" y="912"/>
                    <a:pt x="7429" y="912"/>
                  </a:cubicBezTo>
                  <a:cubicBezTo>
                    <a:pt x="8187" y="912"/>
                    <a:pt x="8795" y="985"/>
                    <a:pt x="9287" y="1140"/>
                  </a:cubicBezTo>
                  <a:cubicBezTo>
                    <a:pt x="9307" y="1146"/>
                    <a:pt x="9328" y="1149"/>
                    <a:pt x="9348" y="1149"/>
                  </a:cubicBezTo>
                  <a:cubicBezTo>
                    <a:pt x="9441" y="1149"/>
                    <a:pt x="9528" y="1089"/>
                    <a:pt x="9557" y="995"/>
                  </a:cubicBezTo>
                  <a:cubicBezTo>
                    <a:pt x="9592" y="882"/>
                    <a:pt x="9531" y="760"/>
                    <a:pt x="9418" y="723"/>
                  </a:cubicBezTo>
                  <a:cubicBezTo>
                    <a:pt x="8882" y="554"/>
                    <a:pt x="8232" y="473"/>
                    <a:pt x="7429" y="473"/>
                  </a:cubicBezTo>
                  <a:cubicBezTo>
                    <a:pt x="6107" y="473"/>
                    <a:pt x="5181" y="695"/>
                    <a:pt x="4514" y="1173"/>
                  </a:cubicBezTo>
                  <a:cubicBezTo>
                    <a:pt x="4409" y="1246"/>
                    <a:pt x="4311" y="1329"/>
                    <a:pt x="4217" y="1416"/>
                  </a:cubicBezTo>
                  <a:lnTo>
                    <a:pt x="2543" y="182"/>
                  </a:lnTo>
                  <a:cubicBezTo>
                    <a:pt x="2376" y="59"/>
                    <a:pt x="2184" y="1"/>
                    <a:pt x="1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9"/>
            <p:cNvSpPr/>
            <p:nvPr/>
          </p:nvSpPr>
          <p:spPr>
            <a:xfrm>
              <a:off x="1008000" y="3318950"/>
              <a:ext cx="32700" cy="180725"/>
            </a:xfrm>
            <a:custGeom>
              <a:avLst/>
              <a:gdLst/>
              <a:ahLst/>
              <a:cxnLst/>
              <a:rect l="l" t="t" r="r" b="b"/>
              <a:pathLst>
                <a:path w="1308" h="7229" extrusionOk="0">
                  <a:moveTo>
                    <a:pt x="242" y="0"/>
                  </a:moveTo>
                  <a:cubicBezTo>
                    <a:pt x="186" y="0"/>
                    <a:pt x="130" y="22"/>
                    <a:pt x="87" y="65"/>
                  </a:cubicBezTo>
                  <a:cubicBezTo>
                    <a:pt x="1" y="149"/>
                    <a:pt x="1" y="288"/>
                    <a:pt x="87" y="374"/>
                  </a:cubicBezTo>
                  <a:cubicBezTo>
                    <a:pt x="1021" y="1307"/>
                    <a:pt x="1096" y="5036"/>
                    <a:pt x="218" y="6916"/>
                  </a:cubicBezTo>
                  <a:cubicBezTo>
                    <a:pt x="166" y="7025"/>
                    <a:pt x="215" y="7157"/>
                    <a:pt x="324" y="7208"/>
                  </a:cubicBezTo>
                  <a:cubicBezTo>
                    <a:pt x="354" y="7222"/>
                    <a:pt x="385" y="7228"/>
                    <a:pt x="416" y="7228"/>
                  </a:cubicBezTo>
                  <a:cubicBezTo>
                    <a:pt x="499" y="7228"/>
                    <a:pt x="578" y="7182"/>
                    <a:pt x="615" y="7102"/>
                  </a:cubicBezTo>
                  <a:cubicBezTo>
                    <a:pt x="1062" y="6144"/>
                    <a:pt x="1307" y="4704"/>
                    <a:pt x="1271" y="3247"/>
                  </a:cubicBezTo>
                  <a:cubicBezTo>
                    <a:pt x="1234" y="1744"/>
                    <a:pt x="915" y="583"/>
                    <a:pt x="396" y="65"/>
                  </a:cubicBezTo>
                  <a:cubicBezTo>
                    <a:pt x="354" y="22"/>
                    <a:pt x="298"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9"/>
            <p:cNvSpPr/>
            <p:nvPr/>
          </p:nvSpPr>
          <p:spPr>
            <a:xfrm>
              <a:off x="1048325" y="3318950"/>
              <a:ext cx="32625" cy="180750"/>
            </a:xfrm>
            <a:custGeom>
              <a:avLst/>
              <a:gdLst/>
              <a:ahLst/>
              <a:cxnLst/>
              <a:rect l="l" t="t" r="r" b="b"/>
              <a:pathLst>
                <a:path w="1305" h="7230" extrusionOk="0">
                  <a:moveTo>
                    <a:pt x="1065" y="0"/>
                  </a:moveTo>
                  <a:cubicBezTo>
                    <a:pt x="1009" y="0"/>
                    <a:pt x="953" y="22"/>
                    <a:pt x="910" y="65"/>
                  </a:cubicBezTo>
                  <a:cubicBezTo>
                    <a:pt x="391" y="583"/>
                    <a:pt x="72" y="1743"/>
                    <a:pt x="36" y="3249"/>
                  </a:cubicBezTo>
                  <a:cubicBezTo>
                    <a:pt x="0" y="4705"/>
                    <a:pt x="244" y="6146"/>
                    <a:pt x="691" y="7102"/>
                  </a:cubicBezTo>
                  <a:cubicBezTo>
                    <a:pt x="728" y="7182"/>
                    <a:pt x="807" y="7229"/>
                    <a:pt x="889" y="7229"/>
                  </a:cubicBezTo>
                  <a:cubicBezTo>
                    <a:pt x="920" y="7229"/>
                    <a:pt x="951" y="7222"/>
                    <a:pt x="982" y="7208"/>
                  </a:cubicBezTo>
                  <a:cubicBezTo>
                    <a:pt x="1092" y="7157"/>
                    <a:pt x="1139" y="7027"/>
                    <a:pt x="1088" y="6918"/>
                  </a:cubicBezTo>
                  <a:cubicBezTo>
                    <a:pt x="211" y="5038"/>
                    <a:pt x="286" y="1308"/>
                    <a:pt x="1221" y="374"/>
                  </a:cubicBezTo>
                  <a:cubicBezTo>
                    <a:pt x="1305" y="290"/>
                    <a:pt x="1305" y="151"/>
                    <a:pt x="1221" y="65"/>
                  </a:cubicBezTo>
                  <a:cubicBezTo>
                    <a:pt x="1178" y="22"/>
                    <a:pt x="1121" y="0"/>
                    <a:pt x="10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9"/>
            <p:cNvSpPr/>
            <p:nvPr/>
          </p:nvSpPr>
          <p:spPr>
            <a:xfrm>
              <a:off x="1100650" y="3339750"/>
              <a:ext cx="13875" cy="10975"/>
            </a:xfrm>
            <a:custGeom>
              <a:avLst/>
              <a:gdLst/>
              <a:ahLst/>
              <a:cxnLst/>
              <a:rect l="l" t="t" r="r" b="b"/>
              <a:pathLst>
                <a:path w="555" h="439" extrusionOk="0">
                  <a:moveTo>
                    <a:pt x="296" y="1"/>
                  </a:moveTo>
                  <a:cubicBezTo>
                    <a:pt x="248" y="1"/>
                    <a:pt x="199" y="17"/>
                    <a:pt x="157" y="51"/>
                  </a:cubicBezTo>
                  <a:cubicBezTo>
                    <a:pt x="1" y="178"/>
                    <a:pt x="95" y="439"/>
                    <a:pt x="296" y="439"/>
                  </a:cubicBezTo>
                  <a:cubicBezTo>
                    <a:pt x="448" y="439"/>
                    <a:pt x="554" y="289"/>
                    <a:pt x="503" y="147"/>
                  </a:cubicBezTo>
                  <a:cubicBezTo>
                    <a:pt x="469" y="54"/>
                    <a:pt x="384"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9"/>
            <p:cNvSpPr/>
            <p:nvPr/>
          </p:nvSpPr>
          <p:spPr>
            <a:xfrm>
              <a:off x="1079925" y="3331050"/>
              <a:ext cx="13175" cy="10925"/>
            </a:xfrm>
            <a:custGeom>
              <a:avLst/>
              <a:gdLst/>
              <a:ahLst/>
              <a:cxnLst/>
              <a:rect l="l" t="t" r="r" b="b"/>
              <a:pathLst>
                <a:path w="527" h="437" extrusionOk="0">
                  <a:moveTo>
                    <a:pt x="288" y="0"/>
                  </a:moveTo>
                  <a:cubicBezTo>
                    <a:pt x="238" y="0"/>
                    <a:pt x="187" y="18"/>
                    <a:pt x="144" y="57"/>
                  </a:cubicBezTo>
                  <a:cubicBezTo>
                    <a:pt x="0" y="189"/>
                    <a:pt x="97" y="437"/>
                    <a:pt x="293" y="437"/>
                  </a:cubicBezTo>
                  <a:cubicBezTo>
                    <a:pt x="402" y="435"/>
                    <a:pt x="496" y="354"/>
                    <a:pt x="510" y="245"/>
                  </a:cubicBezTo>
                  <a:cubicBezTo>
                    <a:pt x="526" y="104"/>
                    <a:pt x="409"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9"/>
            <p:cNvSpPr/>
            <p:nvPr/>
          </p:nvSpPr>
          <p:spPr>
            <a:xfrm>
              <a:off x="1084275" y="3351800"/>
              <a:ext cx="14150" cy="11000"/>
            </a:xfrm>
            <a:custGeom>
              <a:avLst/>
              <a:gdLst/>
              <a:ahLst/>
              <a:cxnLst/>
              <a:rect l="l" t="t" r="r" b="b"/>
              <a:pathLst>
                <a:path w="566" h="440" extrusionOk="0">
                  <a:moveTo>
                    <a:pt x="265" y="0"/>
                  </a:moveTo>
                  <a:cubicBezTo>
                    <a:pt x="123" y="0"/>
                    <a:pt x="0" y="143"/>
                    <a:pt x="61" y="299"/>
                  </a:cubicBezTo>
                  <a:cubicBezTo>
                    <a:pt x="94" y="382"/>
                    <a:pt x="173" y="438"/>
                    <a:pt x="264" y="440"/>
                  </a:cubicBezTo>
                  <a:cubicBezTo>
                    <a:pt x="479" y="440"/>
                    <a:pt x="565" y="162"/>
                    <a:pt x="389" y="40"/>
                  </a:cubicBezTo>
                  <a:cubicBezTo>
                    <a:pt x="349" y="12"/>
                    <a:pt x="306"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9"/>
            <p:cNvSpPr/>
            <p:nvPr/>
          </p:nvSpPr>
          <p:spPr>
            <a:xfrm>
              <a:off x="984575" y="3460250"/>
              <a:ext cx="12550" cy="10925"/>
            </a:xfrm>
            <a:custGeom>
              <a:avLst/>
              <a:gdLst/>
              <a:ahLst/>
              <a:cxnLst/>
              <a:rect l="l" t="t" r="r" b="b"/>
              <a:pathLst>
                <a:path w="502" h="437" extrusionOk="0">
                  <a:moveTo>
                    <a:pt x="247" y="0"/>
                  </a:moveTo>
                  <a:cubicBezTo>
                    <a:pt x="205" y="0"/>
                    <a:pt x="163" y="13"/>
                    <a:pt x="124" y="41"/>
                  </a:cubicBezTo>
                  <a:cubicBezTo>
                    <a:pt x="0" y="130"/>
                    <a:pt x="4" y="314"/>
                    <a:pt x="129" y="398"/>
                  </a:cubicBezTo>
                  <a:cubicBezTo>
                    <a:pt x="167" y="425"/>
                    <a:pt x="210" y="437"/>
                    <a:pt x="252" y="437"/>
                  </a:cubicBezTo>
                  <a:cubicBezTo>
                    <a:pt x="347" y="437"/>
                    <a:pt x="438" y="374"/>
                    <a:pt x="464" y="272"/>
                  </a:cubicBezTo>
                  <a:cubicBezTo>
                    <a:pt x="501" y="124"/>
                    <a:pt x="379" y="0"/>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9"/>
            <p:cNvSpPr/>
            <p:nvPr/>
          </p:nvSpPr>
          <p:spPr>
            <a:xfrm>
              <a:off x="990850" y="3441950"/>
              <a:ext cx="13450" cy="11000"/>
            </a:xfrm>
            <a:custGeom>
              <a:avLst/>
              <a:gdLst/>
              <a:ahLst/>
              <a:cxnLst/>
              <a:rect l="l" t="t" r="r" b="b"/>
              <a:pathLst>
                <a:path w="538" h="440" extrusionOk="0">
                  <a:moveTo>
                    <a:pt x="292" y="0"/>
                  </a:moveTo>
                  <a:cubicBezTo>
                    <a:pt x="241" y="0"/>
                    <a:pt x="189" y="19"/>
                    <a:pt x="145" y="60"/>
                  </a:cubicBezTo>
                  <a:cubicBezTo>
                    <a:pt x="1" y="191"/>
                    <a:pt x="98" y="440"/>
                    <a:pt x="293" y="440"/>
                  </a:cubicBezTo>
                  <a:cubicBezTo>
                    <a:pt x="396" y="438"/>
                    <a:pt x="487" y="365"/>
                    <a:pt x="507" y="263"/>
                  </a:cubicBezTo>
                  <a:cubicBezTo>
                    <a:pt x="537" y="114"/>
                    <a:pt x="419" y="0"/>
                    <a:pt x="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9"/>
            <p:cNvSpPr/>
            <p:nvPr/>
          </p:nvSpPr>
          <p:spPr>
            <a:xfrm>
              <a:off x="1141875" y="3452600"/>
              <a:ext cx="13400" cy="10950"/>
            </a:xfrm>
            <a:custGeom>
              <a:avLst/>
              <a:gdLst/>
              <a:ahLst/>
              <a:cxnLst/>
              <a:rect l="l" t="t" r="r" b="b"/>
              <a:pathLst>
                <a:path w="536" h="438" extrusionOk="0">
                  <a:moveTo>
                    <a:pt x="294" y="0"/>
                  </a:moveTo>
                  <a:cubicBezTo>
                    <a:pt x="246" y="0"/>
                    <a:pt x="198" y="16"/>
                    <a:pt x="157" y="51"/>
                  </a:cubicBezTo>
                  <a:cubicBezTo>
                    <a:pt x="0" y="183"/>
                    <a:pt x="94" y="437"/>
                    <a:pt x="297" y="437"/>
                  </a:cubicBezTo>
                  <a:cubicBezTo>
                    <a:pt x="407" y="436"/>
                    <a:pt x="497" y="356"/>
                    <a:pt x="514" y="250"/>
                  </a:cubicBezTo>
                  <a:cubicBezTo>
                    <a:pt x="536" y="107"/>
                    <a:pt x="418" y="0"/>
                    <a:pt x="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9"/>
            <p:cNvSpPr/>
            <p:nvPr/>
          </p:nvSpPr>
          <p:spPr>
            <a:xfrm>
              <a:off x="1131400" y="3472275"/>
              <a:ext cx="13825" cy="11000"/>
            </a:xfrm>
            <a:custGeom>
              <a:avLst/>
              <a:gdLst/>
              <a:ahLst/>
              <a:cxnLst/>
              <a:rect l="l" t="t" r="r" b="b"/>
              <a:pathLst>
                <a:path w="553" h="440" extrusionOk="0">
                  <a:moveTo>
                    <a:pt x="292" y="0"/>
                  </a:moveTo>
                  <a:cubicBezTo>
                    <a:pt x="240" y="0"/>
                    <a:pt x="186" y="19"/>
                    <a:pt x="143" y="60"/>
                  </a:cubicBezTo>
                  <a:cubicBezTo>
                    <a:pt x="1" y="191"/>
                    <a:pt x="96" y="439"/>
                    <a:pt x="293" y="439"/>
                  </a:cubicBezTo>
                  <a:cubicBezTo>
                    <a:pt x="446" y="439"/>
                    <a:pt x="552" y="283"/>
                    <a:pt x="496" y="139"/>
                  </a:cubicBezTo>
                  <a:cubicBezTo>
                    <a:pt x="461" y="50"/>
                    <a:pt x="378" y="0"/>
                    <a:pt x="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9"/>
            <p:cNvSpPr/>
            <p:nvPr/>
          </p:nvSpPr>
          <p:spPr>
            <a:xfrm>
              <a:off x="1149950" y="3468600"/>
              <a:ext cx="13825" cy="11000"/>
            </a:xfrm>
            <a:custGeom>
              <a:avLst/>
              <a:gdLst/>
              <a:ahLst/>
              <a:cxnLst/>
              <a:rect l="l" t="t" r="r" b="b"/>
              <a:pathLst>
                <a:path w="553" h="440" extrusionOk="0">
                  <a:moveTo>
                    <a:pt x="294" y="1"/>
                  </a:moveTo>
                  <a:cubicBezTo>
                    <a:pt x="246" y="1"/>
                    <a:pt x="197" y="17"/>
                    <a:pt x="155" y="50"/>
                  </a:cubicBezTo>
                  <a:cubicBezTo>
                    <a:pt x="1" y="179"/>
                    <a:pt x="93" y="439"/>
                    <a:pt x="295" y="439"/>
                  </a:cubicBezTo>
                  <a:cubicBezTo>
                    <a:pt x="446" y="439"/>
                    <a:pt x="552" y="289"/>
                    <a:pt x="501" y="146"/>
                  </a:cubicBezTo>
                  <a:cubicBezTo>
                    <a:pt x="467" y="54"/>
                    <a:pt x="382"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9"/>
            <p:cNvSpPr/>
            <p:nvPr/>
          </p:nvSpPr>
          <p:spPr>
            <a:xfrm>
              <a:off x="930825" y="3448225"/>
              <a:ext cx="13600" cy="10950"/>
            </a:xfrm>
            <a:custGeom>
              <a:avLst/>
              <a:gdLst/>
              <a:ahLst/>
              <a:cxnLst/>
              <a:rect l="l" t="t" r="r" b="b"/>
              <a:pathLst>
                <a:path w="544" h="438" extrusionOk="0">
                  <a:moveTo>
                    <a:pt x="294" y="1"/>
                  </a:moveTo>
                  <a:cubicBezTo>
                    <a:pt x="249" y="1"/>
                    <a:pt x="203" y="15"/>
                    <a:pt x="163" y="47"/>
                  </a:cubicBezTo>
                  <a:cubicBezTo>
                    <a:pt x="1" y="175"/>
                    <a:pt x="92" y="436"/>
                    <a:pt x="299" y="437"/>
                  </a:cubicBezTo>
                  <a:lnTo>
                    <a:pt x="299" y="437"/>
                  </a:lnTo>
                  <a:cubicBezTo>
                    <a:pt x="404" y="436"/>
                    <a:pt x="493" y="362"/>
                    <a:pt x="515" y="261"/>
                  </a:cubicBezTo>
                  <a:cubicBezTo>
                    <a:pt x="543" y="116"/>
                    <a:pt x="422" y="1"/>
                    <a:pt x="294" y="1"/>
                  </a:cubicBezTo>
                  <a:close/>
                  <a:moveTo>
                    <a:pt x="299" y="437"/>
                  </a:moveTo>
                  <a:cubicBezTo>
                    <a:pt x="299" y="437"/>
                    <a:pt x="299" y="437"/>
                    <a:pt x="299" y="437"/>
                  </a:cubicBezTo>
                  <a:lnTo>
                    <a:pt x="300" y="437"/>
                  </a:lnTo>
                  <a:cubicBezTo>
                    <a:pt x="300" y="437"/>
                    <a:pt x="300" y="437"/>
                    <a:pt x="299"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9"/>
            <p:cNvSpPr/>
            <p:nvPr/>
          </p:nvSpPr>
          <p:spPr>
            <a:xfrm>
              <a:off x="972550" y="3441600"/>
              <a:ext cx="13800" cy="10975"/>
            </a:xfrm>
            <a:custGeom>
              <a:avLst/>
              <a:gdLst/>
              <a:ahLst/>
              <a:cxnLst/>
              <a:rect l="l" t="t" r="r" b="b"/>
              <a:pathLst>
                <a:path w="552" h="439" extrusionOk="0">
                  <a:moveTo>
                    <a:pt x="294" y="1"/>
                  </a:moveTo>
                  <a:cubicBezTo>
                    <a:pt x="246" y="1"/>
                    <a:pt x="197" y="17"/>
                    <a:pt x="156" y="51"/>
                  </a:cubicBezTo>
                  <a:cubicBezTo>
                    <a:pt x="0" y="177"/>
                    <a:pt x="94" y="438"/>
                    <a:pt x="294" y="438"/>
                  </a:cubicBezTo>
                  <a:cubicBezTo>
                    <a:pt x="445" y="438"/>
                    <a:pt x="552" y="288"/>
                    <a:pt x="500" y="146"/>
                  </a:cubicBezTo>
                  <a:cubicBezTo>
                    <a:pt x="468" y="54"/>
                    <a:pt x="382"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 name="Google Shape;957;p49"/>
          <p:cNvGrpSpPr/>
          <p:nvPr/>
        </p:nvGrpSpPr>
        <p:grpSpPr>
          <a:xfrm>
            <a:off x="7425175" y="4048287"/>
            <a:ext cx="353250" cy="368000"/>
            <a:chOff x="5805550" y="2634400"/>
            <a:chExt cx="353250" cy="368000"/>
          </a:xfrm>
        </p:grpSpPr>
        <p:sp>
          <p:nvSpPr>
            <p:cNvPr id="958" name="Google Shape;958;p49"/>
            <p:cNvSpPr/>
            <p:nvPr/>
          </p:nvSpPr>
          <p:spPr>
            <a:xfrm>
              <a:off x="5805550" y="2691750"/>
              <a:ext cx="280550" cy="232200"/>
            </a:xfrm>
            <a:custGeom>
              <a:avLst/>
              <a:gdLst/>
              <a:ahLst/>
              <a:cxnLst/>
              <a:rect l="l" t="t" r="r" b="b"/>
              <a:pathLst>
                <a:path w="11222" h="9288" extrusionOk="0">
                  <a:moveTo>
                    <a:pt x="5242" y="949"/>
                  </a:moveTo>
                  <a:cubicBezTo>
                    <a:pt x="5716" y="949"/>
                    <a:pt x="6100" y="1333"/>
                    <a:pt x="6102" y="1808"/>
                  </a:cubicBezTo>
                  <a:lnTo>
                    <a:pt x="6102" y="3794"/>
                  </a:lnTo>
                  <a:cubicBezTo>
                    <a:pt x="6028" y="3782"/>
                    <a:pt x="5955" y="3775"/>
                    <a:pt x="5881" y="3775"/>
                  </a:cubicBezTo>
                  <a:cubicBezTo>
                    <a:pt x="5166" y="3775"/>
                    <a:pt x="4586" y="4357"/>
                    <a:pt x="4586" y="5071"/>
                  </a:cubicBezTo>
                  <a:cubicBezTo>
                    <a:pt x="4586" y="5413"/>
                    <a:pt x="4638" y="5750"/>
                    <a:pt x="4742" y="6075"/>
                  </a:cubicBezTo>
                  <a:cubicBezTo>
                    <a:pt x="4622" y="6099"/>
                    <a:pt x="4503" y="6118"/>
                    <a:pt x="4383" y="6132"/>
                  </a:cubicBezTo>
                  <a:lnTo>
                    <a:pt x="4383" y="1808"/>
                  </a:lnTo>
                  <a:cubicBezTo>
                    <a:pt x="4383" y="1333"/>
                    <a:pt x="4767" y="949"/>
                    <a:pt x="5242" y="949"/>
                  </a:cubicBezTo>
                  <a:close/>
                  <a:moveTo>
                    <a:pt x="3154" y="1966"/>
                  </a:moveTo>
                  <a:cubicBezTo>
                    <a:pt x="3475" y="1966"/>
                    <a:pt x="3772" y="2146"/>
                    <a:pt x="3919" y="2436"/>
                  </a:cubicBezTo>
                  <a:lnTo>
                    <a:pt x="3946" y="2488"/>
                  </a:lnTo>
                  <a:lnTo>
                    <a:pt x="3946" y="6160"/>
                  </a:lnTo>
                  <a:lnTo>
                    <a:pt x="3885" y="6160"/>
                  </a:lnTo>
                  <a:lnTo>
                    <a:pt x="2386" y="3215"/>
                  </a:lnTo>
                  <a:cubicBezTo>
                    <a:pt x="2282" y="3013"/>
                    <a:pt x="2264" y="2777"/>
                    <a:pt x="2335" y="2560"/>
                  </a:cubicBezTo>
                  <a:cubicBezTo>
                    <a:pt x="2442" y="2229"/>
                    <a:pt x="2738" y="1996"/>
                    <a:pt x="3085" y="1969"/>
                  </a:cubicBezTo>
                  <a:cubicBezTo>
                    <a:pt x="3108" y="1967"/>
                    <a:pt x="3131" y="1966"/>
                    <a:pt x="3154" y="1966"/>
                  </a:cubicBezTo>
                  <a:close/>
                  <a:moveTo>
                    <a:pt x="1808" y="3700"/>
                  </a:moveTo>
                  <a:cubicBezTo>
                    <a:pt x="1936" y="3700"/>
                    <a:pt x="2065" y="3729"/>
                    <a:pt x="2186" y="3788"/>
                  </a:cubicBezTo>
                  <a:lnTo>
                    <a:pt x="3689" y="6742"/>
                  </a:lnTo>
                  <a:cubicBezTo>
                    <a:pt x="3699" y="6872"/>
                    <a:pt x="3714" y="7002"/>
                    <a:pt x="3735" y="7130"/>
                  </a:cubicBezTo>
                  <a:lnTo>
                    <a:pt x="1282" y="5241"/>
                  </a:lnTo>
                  <a:cubicBezTo>
                    <a:pt x="905" y="4950"/>
                    <a:pt x="836" y="4411"/>
                    <a:pt x="1125" y="4035"/>
                  </a:cubicBezTo>
                  <a:cubicBezTo>
                    <a:pt x="1293" y="3818"/>
                    <a:pt x="1548" y="3700"/>
                    <a:pt x="1808" y="3700"/>
                  </a:cubicBezTo>
                  <a:close/>
                  <a:moveTo>
                    <a:pt x="8981" y="3250"/>
                  </a:moveTo>
                  <a:cubicBezTo>
                    <a:pt x="9984" y="3250"/>
                    <a:pt x="10794" y="4069"/>
                    <a:pt x="10784" y="5072"/>
                  </a:cubicBezTo>
                  <a:cubicBezTo>
                    <a:pt x="10784" y="6661"/>
                    <a:pt x="9492" y="7953"/>
                    <a:pt x="7903" y="7953"/>
                  </a:cubicBezTo>
                  <a:cubicBezTo>
                    <a:pt x="6316" y="7953"/>
                    <a:pt x="5024" y="6661"/>
                    <a:pt x="5024" y="5072"/>
                  </a:cubicBezTo>
                  <a:cubicBezTo>
                    <a:pt x="5005" y="4586"/>
                    <a:pt x="5396" y="4182"/>
                    <a:pt x="5881" y="4182"/>
                  </a:cubicBezTo>
                  <a:cubicBezTo>
                    <a:pt x="6369" y="4182"/>
                    <a:pt x="6758" y="4586"/>
                    <a:pt x="6741" y="5072"/>
                  </a:cubicBezTo>
                  <a:cubicBezTo>
                    <a:pt x="6741" y="5193"/>
                    <a:pt x="6838" y="5291"/>
                    <a:pt x="6960" y="5291"/>
                  </a:cubicBezTo>
                  <a:cubicBezTo>
                    <a:pt x="7080" y="5291"/>
                    <a:pt x="7178" y="5193"/>
                    <a:pt x="7178" y="5072"/>
                  </a:cubicBezTo>
                  <a:cubicBezTo>
                    <a:pt x="7167" y="4069"/>
                    <a:pt x="7978" y="3250"/>
                    <a:pt x="8981" y="3250"/>
                  </a:cubicBezTo>
                  <a:close/>
                  <a:moveTo>
                    <a:pt x="1337" y="5861"/>
                  </a:moveTo>
                  <a:cubicBezTo>
                    <a:pt x="1348" y="5861"/>
                    <a:pt x="1359" y="5861"/>
                    <a:pt x="1371" y="5861"/>
                  </a:cubicBezTo>
                  <a:lnTo>
                    <a:pt x="3889" y="7803"/>
                  </a:lnTo>
                  <a:cubicBezTo>
                    <a:pt x="3928" y="7927"/>
                    <a:pt x="3972" y="8049"/>
                    <a:pt x="4021" y="8171"/>
                  </a:cubicBezTo>
                  <a:lnTo>
                    <a:pt x="1157" y="7561"/>
                  </a:lnTo>
                  <a:cubicBezTo>
                    <a:pt x="721" y="7467"/>
                    <a:pt x="427" y="7055"/>
                    <a:pt x="483" y="6613"/>
                  </a:cubicBezTo>
                  <a:cubicBezTo>
                    <a:pt x="536" y="6182"/>
                    <a:pt x="905" y="5861"/>
                    <a:pt x="1337" y="5861"/>
                  </a:cubicBezTo>
                  <a:close/>
                  <a:moveTo>
                    <a:pt x="7675" y="1"/>
                  </a:moveTo>
                  <a:cubicBezTo>
                    <a:pt x="7553" y="1"/>
                    <a:pt x="7456" y="97"/>
                    <a:pt x="7456" y="219"/>
                  </a:cubicBezTo>
                  <a:cubicBezTo>
                    <a:pt x="7455" y="686"/>
                    <a:pt x="7586" y="1144"/>
                    <a:pt x="7833" y="1541"/>
                  </a:cubicBezTo>
                  <a:cubicBezTo>
                    <a:pt x="8116" y="1997"/>
                    <a:pt x="8200" y="2533"/>
                    <a:pt x="8070" y="3025"/>
                  </a:cubicBezTo>
                  <a:cubicBezTo>
                    <a:pt x="7531" y="3268"/>
                    <a:pt x="7108" y="3711"/>
                    <a:pt x="6892" y="4261"/>
                  </a:cubicBezTo>
                  <a:cubicBezTo>
                    <a:pt x="6794" y="4139"/>
                    <a:pt x="6675" y="4035"/>
                    <a:pt x="6539" y="3955"/>
                  </a:cubicBezTo>
                  <a:lnTo>
                    <a:pt x="6539" y="1807"/>
                  </a:lnTo>
                  <a:cubicBezTo>
                    <a:pt x="6533" y="1097"/>
                    <a:pt x="5956" y="524"/>
                    <a:pt x="5247" y="521"/>
                  </a:cubicBezTo>
                  <a:cubicBezTo>
                    <a:pt x="5245" y="521"/>
                    <a:pt x="5243" y="521"/>
                    <a:pt x="5241" y="521"/>
                  </a:cubicBezTo>
                  <a:cubicBezTo>
                    <a:pt x="4533" y="521"/>
                    <a:pt x="3956" y="1090"/>
                    <a:pt x="3946" y="1799"/>
                  </a:cubicBezTo>
                  <a:cubicBezTo>
                    <a:pt x="3712" y="1619"/>
                    <a:pt x="3433" y="1529"/>
                    <a:pt x="3153" y="1529"/>
                  </a:cubicBezTo>
                  <a:cubicBezTo>
                    <a:pt x="2884" y="1529"/>
                    <a:pt x="2616" y="1612"/>
                    <a:pt x="2388" y="1779"/>
                  </a:cubicBezTo>
                  <a:cubicBezTo>
                    <a:pt x="1922" y="2118"/>
                    <a:pt x="1736" y="2725"/>
                    <a:pt x="1933" y="3268"/>
                  </a:cubicBezTo>
                  <a:cubicBezTo>
                    <a:pt x="1891" y="3264"/>
                    <a:pt x="1849" y="3262"/>
                    <a:pt x="1808" y="3262"/>
                  </a:cubicBezTo>
                  <a:cubicBezTo>
                    <a:pt x="1306" y="3262"/>
                    <a:pt x="844" y="3553"/>
                    <a:pt x="630" y="4016"/>
                  </a:cubicBezTo>
                  <a:cubicBezTo>
                    <a:pt x="399" y="4516"/>
                    <a:pt x="510" y="5110"/>
                    <a:pt x="908" y="5493"/>
                  </a:cubicBezTo>
                  <a:cubicBezTo>
                    <a:pt x="357" y="5683"/>
                    <a:pt x="0" y="6219"/>
                    <a:pt x="38" y="6800"/>
                  </a:cubicBezTo>
                  <a:cubicBezTo>
                    <a:pt x="74" y="7382"/>
                    <a:pt x="494" y="7869"/>
                    <a:pt x="1066" y="7989"/>
                  </a:cubicBezTo>
                  <a:lnTo>
                    <a:pt x="4255" y="8666"/>
                  </a:lnTo>
                  <a:cubicBezTo>
                    <a:pt x="4356" y="8850"/>
                    <a:pt x="4469" y="9028"/>
                    <a:pt x="4592" y="9199"/>
                  </a:cubicBezTo>
                  <a:cubicBezTo>
                    <a:pt x="4636" y="9257"/>
                    <a:pt x="4702" y="9288"/>
                    <a:pt x="4769" y="9288"/>
                  </a:cubicBezTo>
                  <a:cubicBezTo>
                    <a:pt x="4814" y="9288"/>
                    <a:pt x="4859" y="9274"/>
                    <a:pt x="4899" y="9246"/>
                  </a:cubicBezTo>
                  <a:cubicBezTo>
                    <a:pt x="4996" y="9175"/>
                    <a:pt x="5017" y="9038"/>
                    <a:pt x="4946" y="8941"/>
                  </a:cubicBezTo>
                  <a:cubicBezTo>
                    <a:pt x="4444" y="8257"/>
                    <a:pt x="4157" y="7439"/>
                    <a:pt x="4117" y="6593"/>
                  </a:cubicBezTo>
                  <a:cubicBezTo>
                    <a:pt x="4381" y="6580"/>
                    <a:pt x="4646" y="6546"/>
                    <a:pt x="4905" y="6489"/>
                  </a:cubicBezTo>
                  <a:cubicBezTo>
                    <a:pt x="5453" y="7649"/>
                    <a:pt x="6620" y="8389"/>
                    <a:pt x="7903" y="8391"/>
                  </a:cubicBezTo>
                  <a:cubicBezTo>
                    <a:pt x="9733" y="8391"/>
                    <a:pt x="11222" y="6902"/>
                    <a:pt x="11222" y="5072"/>
                  </a:cubicBezTo>
                  <a:cubicBezTo>
                    <a:pt x="11221" y="3812"/>
                    <a:pt x="10191" y="2832"/>
                    <a:pt x="8984" y="2832"/>
                  </a:cubicBezTo>
                  <a:cubicBezTo>
                    <a:pt x="8840" y="2832"/>
                    <a:pt x="8693" y="2846"/>
                    <a:pt x="8545" y="2875"/>
                  </a:cubicBezTo>
                  <a:cubicBezTo>
                    <a:pt x="8617" y="2330"/>
                    <a:pt x="8497" y="1777"/>
                    <a:pt x="8203" y="1311"/>
                  </a:cubicBezTo>
                  <a:cubicBezTo>
                    <a:pt x="8000" y="983"/>
                    <a:pt x="7892" y="605"/>
                    <a:pt x="7892" y="219"/>
                  </a:cubicBezTo>
                  <a:cubicBezTo>
                    <a:pt x="7892" y="97"/>
                    <a:pt x="7795" y="1"/>
                    <a:pt x="7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9"/>
            <p:cNvSpPr/>
            <p:nvPr/>
          </p:nvSpPr>
          <p:spPr>
            <a:xfrm>
              <a:off x="5929925" y="2634400"/>
              <a:ext cx="228875" cy="368000"/>
            </a:xfrm>
            <a:custGeom>
              <a:avLst/>
              <a:gdLst/>
              <a:ahLst/>
              <a:cxnLst/>
              <a:rect l="l" t="t" r="r" b="b"/>
              <a:pathLst>
                <a:path w="9155" h="14720" extrusionOk="0">
                  <a:moveTo>
                    <a:pt x="6644" y="440"/>
                  </a:moveTo>
                  <a:cubicBezTo>
                    <a:pt x="7705" y="440"/>
                    <a:pt x="8594" y="1240"/>
                    <a:pt x="8708" y="2295"/>
                  </a:cubicBezTo>
                  <a:lnTo>
                    <a:pt x="7494" y="2295"/>
                  </a:lnTo>
                  <a:cubicBezTo>
                    <a:pt x="7425" y="1545"/>
                    <a:pt x="7025" y="863"/>
                    <a:pt x="6402" y="440"/>
                  </a:cubicBezTo>
                  <a:close/>
                  <a:moveTo>
                    <a:pt x="8194" y="2732"/>
                  </a:moveTo>
                  <a:lnTo>
                    <a:pt x="8194" y="4648"/>
                  </a:lnTo>
                  <a:cubicBezTo>
                    <a:pt x="8194" y="4838"/>
                    <a:pt x="8039" y="4993"/>
                    <a:pt x="7848" y="4993"/>
                  </a:cubicBezTo>
                  <a:cubicBezTo>
                    <a:pt x="7658" y="4993"/>
                    <a:pt x="7503" y="4838"/>
                    <a:pt x="7503" y="4648"/>
                  </a:cubicBezTo>
                  <a:lnTo>
                    <a:pt x="7503" y="2732"/>
                  </a:lnTo>
                  <a:close/>
                  <a:moveTo>
                    <a:pt x="3939" y="13438"/>
                  </a:moveTo>
                  <a:lnTo>
                    <a:pt x="3939" y="14283"/>
                  </a:lnTo>
                  <a:lnTo>
                    <a:pt x="3705" y="14283"/>
                  </a:lnTo>
                  <a:lnTo>
                    <a:pt x="3705" y="13454"/>
                  </a:lnTo>
                  <a:cubicBezTo>
                    <a:pt x="3783" y="13450"/>
                    <a:pt x="3861" y="13446"/>
                    <a:pt x="3939" y="13438"/>
                  </a:cubicBezTo>
                  <a:close/>
                  <a:moveTo>
                    <a:pt x="4981" y="1"/>
                  </a:moveTo>
                  <a:cubicBezTo>
                    <a:pt x="3867" y="2"/>
                    <a:pt x="2888" y="740"/>
                    <a:pt x="2580" y="1810"/>
                  </a:cubicBezTo>
                  <a:cubicBezTo>
                    <a:pt x="2545" y="1926"/>
                    <a:pt x="2613" y="2048"/>
                    <a:pt x="2728" y="2081"/>
                  </a:cubicBezTo>
                  <a:cubicBezTo>
                    <a:pt x="2749" y="2087"/>
                    <a:pt x="2769" y="2090"/>
                    <a:pt x="2790" y="2090"/>
                  </a:cubicBezTo>
                  <a:cubicBezTo>
                    <a:pt x="2884" y="2090"/>
                    <a:pt x="2972" y="2027"/>
                    <a:pt x="3000" y="1932"/>
                  </a:cubicBezTo>
                  <a:cubicBezTo>
                    <a:pt x="3256" y="1043"/>
                    <a:pt x="4070" y="438"/>
                    <a:pt x="4984" y="438"/>
                  </a:cubicBezTo>
                  <a:cubicBezTo>
                    <a:pt x="5024" y="438"/>
                    <a:pt x="5064" y="439"/>
                    <a:pt x="5105" y="442"/>
                  </a:cubicBezTo>
                  <a:cubicBezTo>
                    <a:pt x="6177" y="498"/>
                    <a:pt x="7037" y="1384"/>
                    <a:pt x="7066" y="2457"/>
                  </a:cubicBezTo>
                  <a:cubicBezTo>
                    <a:pt x="7092" y="3370"/>
                    <a:pt x="6517" y="4191"/>
                    <a:pt x="5650" y="4479"/>
                  </a:cubicBezTo>
                  <a:cubicBezTo>
                    <a:pt x="5470" y="4540"/>
                    <a:pt x="5448" y="4784"/>
                    <a:pt x="5613" y="4877"/>
                  </a:cubicBezTo>
                  <a:cubicBezTo>
                    <a:pt x="5961" y="5073"/>
                    <a:pt x="6280" y="5315"/>
                    <a:pt x="6563" y="5596"/>
                  </a:cubicBezTo>
                  <a:cubicBezTo>
                    <a:pt x="8256" y="7299"/>
                    <a:pt x="8250" y="10054"/>
                    <a:pt x="6547" y="11747"/>
                  </a:cubicBezTo>
                  <a:cubicBezTo>
                    <a:pt x="5698" y="12592"/>
                    <a:pt x="4589" y="13014"/>
                    <a:pt x="3479" y="13014"/>
                  </a:cubicBezTo>
                  <a:cubicBezTo>
                    <a:pt x="2362" y="13014"/>
                    <a:pt x="1245" y="12586"/>
                    <a:pt x="396" y="11732"/>
                  </a:cubicBezTo>
                  <a:cubicBezTo>
                    <a:pt x="353" y="11689"/>
                    <a:pt x="297" y="11667"/>
                    <a:pt x="241" y="11667"/>
                  </a:cubicBezTo>
                  <a:cubicBezTo>
                    <a:pt x="185" y="11667"/>
                    <a:pt x="129" y="11688"/>
                    <a:pt x="86" y="11730"/>
                  </a:cubicBezTo>
                  <a:cubicBezTo>
                    <a:pt x="0" y="11816"/>
                    <a:pt x="0" y="11954"/>
                    <a:pt x="85" y="12040"/>
                  </a:cubicBezTo>
                  <a:cubicBezTo>
                    <a:pt x="928" y="12897"/>
                    <a:pt x="2066" y="13402"/>
                    <a:pt x="3269" y="13454"/>
                  </a:cubicBezTo>
                  <a:lnTo>
                    <a:pt x="3269" y="14283"/>
                  </a:lnTo>
                  <a:lnTo>
                    <a:pt x="2758" y="14283"/>
                  </a:lnTo>
                  <a:cubicBezTo>
                    <a:pt x="2638" y="14283"/>
                    <a:pt x="2539" y="14380"/>
                    <a:pt x="2539" y="14500"/>
                  </a:cubicBezTo>
                  <a:cubicBezTo>
                    <a:pt x="2539" y="14622"/>
                    <a:pt x="2638" y="14719"/>
                    <a:pt x="2758" y="14719"/>
                  </a:cubicBezTo>
                  <a:lnTo>
                    <a:pt x="5411" y="14719"/>
                  </a:lnTo>
                  <a:cubicBezTo>
                    <a:pt x="5531" y="14719"/>
                    <a:pt x="5630" y="14622"/>
                    <a:pt x="5630" y="14500"/>
                  </a:cubicBezTo>
                  <a:cubicBezTo>
                    <a:pt x="5630" y="14380"/>
                    <a:pt x="5531" y="14283"/>
                    <a:pt x="5411" y="14283"/>
                  </a:cubicBezTo>
                  <a:lnTo>
                    <a:pt x="4375" y="14283"/>
                  </a:lnTo>
                  <a:lnTo>
                    <a:pt x="4375" y="13377"/>
                  </a:lnTo>
                  <a:cubicBezTo>
                    <a:pt x="5322" y="13202"/>
                    <a:pt x="6194" y="12743"/>
                    <a:pt x="6873" y="12060"/>
                  </a:cubicBezTo>
                  <a:cubicBezTo>
                    <a:pt x="7775" y="11158"/>
                    <a:pt x="8272" y="9957"/>
                    <a:pt x="8273" y="8674"/>
                  </a:cubicBezTo>
                  <a:cubicBezTo>
                    <a:pt x="8273" y="7093"/>
                    <a:pt x="7492" y="5613"/>
                    <a:pt x="6188" y="4721"/>
                  </a:cubicBezTo>
                  <a:cubicBezTo>
                    <a:pt x="6523" y="4537"/>
                    <a:pt x="6814" y="4280"/>
                    <a:pt x="7037" y="3970"/>
                  </a:cubicBezTo>
                  <a:cubicBezTo>
                    <a:pt x="7047" y="3955"/>
                    <a:pt x="7056" y="3941"/>
                    <a:pt x="7066" y="3929"/>
                  </a:cubicBezTo>
                  <a:lnTo>
                    <a:pt x="7066" y="4648"/>
                  </a:lnTo>
                  <a:cubicBezTo>
                    <a:pt x="7066" y="5080"/>
                    <a:pt x="7416" y="5430"/>
                    <a:pt x="7848" y="5430"/>
                  </a:cubicBezTo>
                  <a:cubicBezTo>
                    <a:pt x="8280" y="5430"/>
                    <a:pt x="8631" y="5080"/>
                    <a:pt x="8631" y="4648"/>
                  </a:cubicBezTo>
                  <a:lnTo>
                    <a:pt x="8631" y="2732"/>
                  </a:lnTo>
                  <a:lnTo>
                    <a:pt x="8937" y="2732"/>
                  </a:lnTo>
                  <a:cubicBezTo>
                    <a:pt x="9058" y="2732"/>
                    <a:pt x="9155" y="2634"/>
                    <a:pt x="9155" y="2513"/>
                  </a:cubicBezTo>
                  <a:cubicBezTo>
                    <a:pt x="9153" y="1126"/>
                    <a:pt x="8031" y="2"/>
                    <a:pt x="6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9"/>
            <p:cNvSpPr/>
            <p:nvPr/>
          </p:nvSpPr>
          <p:spPr>
            <a:xfrm>
              <a:off x="6032025" y="2665600"/>
              <a:ext cx="48450" cy="46650"/>
            </a:xfrm>
            <a:custGeom>
              <a:avLst/>
              <a:gdLst/>
              <a:ahLst/>
              <a:cxnLst/>
              <a:rect l="l" t="t" r="r" b="b"/>
              <a:pathLst>
                <a:path w="1938" h="1866" extrusionOk="0">
                  <a:moveTo>
                    <a:pt x="1010" y="436"/>
                  </a:moveTo>
                  <a:cubicBezTo>
                    <a:pt x="1131" y="436"/>
                    <a:pt x="1256" y="482"/>
                    <a:pt x="1357" y="583"/>
                  </a:cubicBezTo>
                  <a:cubicBezTo>
                    <a:pt x="1668" y="895"/>
                    <a:pt x="1447" y="1428"/>
                    <a:pt x="1005" y="1428"/>
                  </a:cubicBezTo>
                  <a:cubicBezTo>
                    <a:pt x="732" y="1428"/>
                    <a:pt x="510" y="1206"/>
                    <a:pt x="510" y="933"/>
                  </a:cubicBezTo>
                  <a:cubicBezTo>
                    <a:pt x="510" y="634"/>
                    <a:pt x="755" y="436"/>
                    <a:pt x="1010" y="436"/>
                  </a:cubicBezTo>
                  <a:close/>
                  <a:moveTo>
                    <a:pt x="1006" y="0"/>
                  </a:moveTo>
                  <a:cubicBezTo>
                    <a:pt x="763" y="0"/>
                    <a:pt x="525" y="95"/>
                    <a:pt x="346" y="273"/>
                  </a:cubicBezTo>
                  <a:cubicBezTo>
                    <a:pt x="80" y="540"/>
                    <a:pt x="0" y="942"/>
                    <a:pt x="144" y="1290"/>
                  </a:cubicBezTo>
                  <a:cubicBezTo>
                    <a:pt x="288" y="1639"/>
                    <a:pt x="629" y="1865"/>
                    <a:pt x="1005" y="1865"/>
                  </a:cubicBezTo>
                  <a:cubicBezTo>
                    <a:pt x="1521" y="1865"/>
                    <a:pt x="1938" y="1448"/>
                    <a:pt x="1938" y="933"/>
                  </a:cubicBezTo>
                  <a:cubicBezTo>
                    <a:pt x="1938" y="556"/>
                    <a:pt x="1711" y="215"/>
                    <a:pt x="1363" y="72"/>
                  </a:cubicBezTo>
                  <a:cubicBezTo>
                    <a:pt x="1248" y="24"/>
                    <a:pt x="1127" y="0"/>
                    <a:pt x="1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9"/>
            <p:cNvSpPr/>
            <p:nvPr/>
          </p:nvSpPr>
          <p:spPr>
            <a:xfrm>
              <a:off x="6050050" y="2683425"/>
              <a:ext cx="14000" cy="10950"/>
            </a:xfrm>
            <a:custGeom>
              <a:avLst/>
              <a:gdLst/>
              <a:ahLst/>
              <a:cxnLst/>
              <a:rect l="l" t="t" r="r" b="b"/>
              <a:pathLst>
                <a:path w="560" h="438" extrusionOk="0">
                  <a:moveTo>
                    <a:pt x="283" y="1"/>
                  </a:moveTo>
                  <a:cubicBezTo>
                    <a:pt x="116" y="1"/>
                    <a:pt x="0" y="194"/>
                    <a:pt x="106" y="345"/>
                  </a:cubicBezTo>
                  <a:cubicBezTo>
                    <a:pt x="148" y="405"/>
                    <a:pt x="215" y="438"/>
                    <a:pt x="285" y="438"/>
                  </a:cubicBezTo>
                  <a:cubicBezTo>
                    <a:pt x="313" y="438"/>
                    <a:pt x="341" y="432"/>
                    <a:pt x="368" y="421"/>
                  </a:cubicBezTo>
                  <a:cubicBezTo>
                    <a:pt x="559" y="343"/>
                    <a:pt x="543" y="68"/>
                    <a:pt x="347" y="10"/>
                  </a:cubicBezTo>
                  <a:cubicBezTo>
                    <a:pt x="325" y="4"/>
                    <a:pt x="303"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49"/>
          <p:cNvGrpSpPr/>
          <p:nvPr/>
        </p:nvGrpSpPr>
        <p:grpSpPr>
          <a:xfrm>
            <a:off x="7446238" y="3296782"/>
            <a:ext cx="311125" cy="368550"/>
            <a:chOff x="7070500" y="1514225"/>
            <a:chExt cx="311125" cy="368550"/>
          </a:xfrm>
        </p:grpSpPr>
        <p:sp>
          <p:nvSpPr>
            <p:cNvPr id="963" name="Google Shape;963;p49"/>
            <p:cNvSpPr/>
            <p:nvPr/>
          </p:nvSpPr>
          <p:spPr>
            <a:xfrm>
              <a:off x="7070500" y="1514225"/>
              <a:ext cx="311125" cy="368550"/>
            </a:xfrm>
            <a:custGeom>
              <a:avLst/>
              <a:gdLst/>
              <a:ahLst/>
              <a:cxnLst/>
              <a:rect l="l" t="t" r="r" b="b"/>
              <a:pathLst>
                <a:path w="12445" h="14742" extrusionOk="0">
                  <a:moveTo>
                    <a:pt x="6224" y="3228"/>
                  </a:moveTo>
                  <a:lnTo>
                    <a:pt x="8865" y="5209"/>
                  </a:lnTo>
                  <a:lnTo>
                    <a:pt x="8865" y="7519"/>
                  </a:lnTo>
                  <a:lnTo>
                    <a:pt x="6299" y="6570"/>
                  </a:lnTo>
                  <a:cubicBezTo>
                    <a:pt x="6275" y="6561"/>
                    <a:pt x="6249" y="6556"/>
                    <a:pt x="6224" y="6556"/>
                  </a:cubicBezTo>
                  <a:cubicBezTo>
                    <a:pt x="6198" y="6556"/>
                    <a:pt x="6172" y="6561"/>
                    <a:pt x="6147" y="6570"/>
                  </a:cubicBezTo>
                  <a:lnTo>
                    <a:pt x="3583" y="7519"/>
                  </a:lnTo>
                  <a:lnTo>
                    <a:pt x="3583" y="5209"/>
                  </a:lnTo>
                  <a:lnTo>
                    <a:pt x="6224" y="3228"/>
                  </a:lnTo>
                  <a:close/>
                  <a:moveTo>
                    <a:pt x="6224" y="7009"/>
                  </a:moveTo>
                  <a:lnTo>
                    <a:pt x="11916" y="9116"/>
                  </a:lnTo>
                  <a:lnTo>
                    <a:pt x="11716" y="9656"/>
                  </a:lnTo>
                  <a:lnTo>
                    <a:pt x="6299" y="7653"/>
                  </a:lnTo>
                  <a:cubicBezTo>
                    <a:pt x="6275" y="7644"/>
                    <a:pt x="6249" y="7640"/>
                    <a:pt x="6223" y="7640"/>
                  </a:cubicBezTo>
                  <a:cubicBezTo>
                    <a:pt x="6197" y="7640"/>
                    <a:pt x="6172" y="7644"/>
                    <a:pt x="6147" y="7653"/>
                  </a:cubicBezTo>
                  <a:lnTo>
                    <a:pt x="732" y="9656"/>
                  </a:lnTo>
                  <a:lnTo>
                    <a:pt x="532" y="9116"/>
                  </a:lnTo>
                  <a:lnTo>
                    <a:pt x="6224" y="7009"/>
                  </a:lnTo>
                  <a:close/>
                  <a:moveTo>
                    <a:pt x="6224" y="9812"/>
                  </a:moveTo>
                  <a:cubicBezTo>
                    <a:pt x="6813" y="10548"/>
                    <a:pt x="7133" y="11462"/>
                    <a:pt x="7133" y="12404"/>
                  </a:cubicBezTo>
                  <a:lnTo>
                    <a:pt x="7133" y="14304"/>
                  </a:lnTo>
                  <a:lnTo>
                    <a:pt x="5315" y="14304"/>
                  </a:lnTo>
                  <a:lnTo>
                    <a:pt x="5315" y="12404"/>
                  </a:lnTo>
                  <a:cubicBezTo>
                    <a:pt x="5315" y="11462"/>
                    <a:pt x="5635" y="10548"/>
                    <a:pt x="6224" y="9812"/>
                  </a:cubicBezTo>
                  <a:close/>
                  <a:moveTo>
                    <a:pt x="6222" y="0"/>
                  </a:moveTo>
                  <a:cubicBezTo>
                    <a:pt x="6104" y="0"/>
                    <a:pt x="6007" y="94"/>
                    <a:pt x="6004" y="213"/>
                  </a:cubicBezTo>
                  <a:lnTo>
                    <a:pt x="6004" y="438"/>
                  </a:lnTo>
                  <a:lnTo>
                    <a:pt x="5488" y="438"/>
                  </a:lnTo>
                  <a:cubicBezTo>
                    <a:pt x="5369" y="441"/>
                    <a:pt x="5274" y="538"/>
                    <a:pt x="5274" y="656"/>
                  </a:cubicBezTo>
                  <a:cubicBezTo>
                    <a:pt x="5274" y="775"/>
                    <a:pt x="5369" y="872"/>
                    <a:pt x="5488" y="875"/>
                  </a:cubicBezTo>
                  <a:lnTo>
                    <a:pt x="6004" y="875"/>
                  </a:lnTo>
                  <a:lnTo>
                    <a:pt x="6004" y="1577"/>
                  </a:lnTo>
                  <a:lnTo>
                    <a:pt x="3585" y="3391"/>
                  </a:lnTo>
                  <a:cubicBezTo>
                    <a:pt x="3493" y="3464"/>
                    <a:pt x="3476" y="3599"/>
                    <a:pt x="3546" y="3692"/>
                  </a:cubicBezTo>
                  <a:cubicBezTo>
                    <a:pt x="3589" y="3750"/>
                    <a:pt x="3655" y="3781"/>
                    <a:pt x="3722" y="3781"/>
                  </a:cubicBezTo>
                  <a:cubicBezTo>
                    <a:pt x="3766" y="3781"/>
                    <a:pt x="3809" y="3768"/>
                    <a:pt x="3847" y="3741"/>
                  </a:cubicBezTo>
                  <a:lnTo>
                    <a:pt x="6222" y="1960"/>
                  </a:lnTo>
                  <a:lnTo>
                    <a:pt x="10135" y="4894"/>
                  </a:lnTo>
                  <a:lnTo>
                    <a:pt x="9788" y="5356"/>
                  </a:lnTo>
                  <a:lnTo>
                    <a:pt x="6354" y="2781"/>
                  </a:lnTo>
                  <a:cubicBezTo>
                    <a:pt x="6315" y="2752"/>
                    <a:pt x="6269" y="2737"/>
                    <a:pt x="6223" y="2737"/>
                  </a:cubicBezTo>
                  <a:cubicBezTo>
                    <a:pt x="6177" y="2737"/>
                    <a:pt x="6130" y="2752"/>
                    <a:pt x="6091" y="2781"/>
                  </a:cubicBezTo>
                  <a:lnTo>
                    <a:pt x="2658" y="5356"/>
                  </a:lnTo>
                  <a:lnTo>
                    <a:pt x="2310" y="4894"/>
                  </a:lnTo>
                  <a:lnTo>
                    <a:pt x="3208" y="4219"/>
                  </a:lnTo>
                  <a:cubicBezTo>
                    <a:pt x="3304" y="4145"/>
                    <a:pt x="3321" y="4011"/>
                    <a:pt x="3249" y="3914"/>
                  </a:cubicBezTo>
                  <a:cubicBezTo>
                    <a:pt x="3206" y="3857"/>
                    <a:pt x="3141" y="3827"/>
                    <a:pt x="3074" y="3827"/>
                  </a:cubicBezTo>
                  <a:cubicBezTo>
                    <a:pt x="3030" y="3827"/>
                    <a:pt x="2985" y="3841"/>
                    <a:pt x="2946" y="3869"/>
                  </a:cubicBezTo>
                  <a:lnTo>
                    <a:pt x="1873" y="4674"/>
                  </a:lnTo>
                  <a:cubicBezTo>
                    <a:pt x="1776" y="4747"/>
                    <a:pt x="1755" y="4884"/>
                    <a:pt x="1829" y="4981"/>
                  </a:cubicBezTo>
                  <a:lnTo>
                    <a:pt x="2438" y="5794"/>
                  </a:lnTo>
                  <a:cubicBezTo>
                    <a:pt x="2481" y="5851"/>
                    <a:pt x="2547" y="5882"/>
                    <a:pt x="2613" y="5882"/>
                  </a:cubicBezTo>
                  <a:cubicBezTo>
                    <a:pt x="2659" y="5882"/>
                    <a:pt x="2705" y="5867"/>
                    <a:pt x="2744" y="5838"/>
                  </a:cubicBezTo>
                  <a:lnTo>
                    <a:pt x="3144" y="5539"/>
                  </a:lnTo>
                  <a:lnTo>
                    <a:pt x="3144" y="7680"/>
                  </a:lnTo>
                  <a:lnTo>
                    <a:pt x="173" y="8780"/>
                  </a:lnTo>
                  <a:cubicBezTo>
                    <a:pt x="59" y="8820"/>
                    <a:pt x="1" y="8947"/>
                    <a:pt x="43" y="9061"/>
                  </a:cubicBezTo>
                  <a:lnTo>
                    <a:pt x="396" y="10014"/>
                  </a:lnTo>
                  <a:cubicBezTo>
                    <a:pt x="427" y="10100"/>
                    <a:pt x="510" y="10158"/>
                    <a:pt x="601" y="10158"/>
                  </a:cubicBezTo>
                  <a:cubicBezTo>
                    <a:pt x="627" y="10158"/>
                    <a:pt x="652" y="10153"/>
                    <a:pt x="677" y="10144"/>
                  </a:cubicBezTo>
                  <a:lnTo>
                    <a:pt x="812" y="10094"/>
                  </a:lnTo>
                  <a:lnTo>
                    <a:pt x="812" y="14523"/>
                  </a:lnTo>
                  <a:cubicBezTo>
                    <a:pt x="812" y="14643"/>
                    <a:pt x="909" y="14742"/>
                    <a:pt x="1030" y="14742"/>
                  </a:cubicBezTo>
                  <a:lnTo>
                    <a:pt x="11414" y="14742"/>
                  </a:lnTo>
                  <a:cubicBezTo>
                    <a:pt x="11536" y="14742"/>
                    <a:pt x="11633" y="14643"/>
                    <a:pt x="11633" y="14523"/>
                  </a:cubicBezTo>
                  <a:lnTo>
                    <a:pt x="11633" y="11890"/>
                  </a:lnTo>
                  <a:cubicBezTo>
                    <a:pt x="11633" y="11770"/>
                    <a:pt x="11536" y="11672"/>
                    <a:pt x="11414" y="11672"/>
                  </a:cubicBezTo>
                  <a:cubicBezTo>
                    <a:pt x="11294" y="11672"/>
                    <a:pt x="11196" y="11770"/>
                    <a:pt x="11196" y="11890"/>
                  </a:cubicBezTo>
                  <a:lnTo>
                    <a:pt x="11196" y="14304"/>
                  </a:lnTo>
                  <a:lnTo>
                    <a:pt x="7569" y="14304"/>
                  </a:lnTo>
                  <a:lnTo>
                    <a:pt x="7569" y="12404"/>
                  </a:lnTo>
                  <a:cubicBezTo>
                    <a:pt x="7571" y="11267"/>
                    <a:pt x="7147" y="10170"/>
                    <a:pt x="6385" y="9328"/>
                  </a:cubicBezTo>
                  <a:cubicBezTo>
                    <a:pt x="6341" y="9280"/>
                    <a:pt x="6282" y="9255"/>
                    <a:pt x="6222" y="9255"/>
                  </a:cubicBezTo>
                  <a:cubicBezTo>
                    <a:pt x="6163" y="9255"/>
                    <a:pt x="6104" y="9280"/>
                    <a:pt x="6060" y="9328"/>
                  </a:cubicBezTo>
                  <a:cubicBezTo>
                    <a:pt x="5297" y="10170"/>
                    <a:pt x="4874" y="11267"/>
                    <a:pt x="4876" y="12404"/>
                  </a:cubicBezTo>
                  <a:lnTo>
                    <a:pt x="4876" y="14304"/>
                  </a:lnTo>
                  <a:lnTo>
                    <a:pt x="1249" y="14304"/>
                  </a:lnTo>
                  <a:lnTo>
                    <a:pt x="1249" y="9933"/>
                  </a:lnTo>
                  <a:lnTo>
                    <a:pt x="6222" y="8092"/>
                  </a:lnTo>
                  <a:lnTo>
                    <a:pt x="11196" y="9933"/>
                  </a:lnTo>
                  <a:lnTo>
                    <a:pt x="11196" y="11014"/>
                  </a:lnTo>
                  <a:cubicBezTo>
                    <a:pt x="11196" y="11136"/>
                    <a:pt x="11294" y="11233"/>
                    <a:pt x="11414" y="11233"/>
                  </a:cubicBezTo>
                  <a:cubicBezTo>
                    <a:pt x="11536" y="11233"/>
                    <a:pt x="11633" y="11136"/>
                    <a:pt x="11633" y="11014"/>
                  </a:cubicBezTo>
                  <a:lnTo>
                    <a:pt x="11633" y="10094"/>
                  </a:lnTo>
                  <a:lnTo>
                    <a:pt x="11768" y="10144"/>
                  </a:lnTo>
                  <a:cubicBezTo>
                    <a:pt x="11793" y="10153"/>
                    <a:pt x="11819" y="10157"/>
                    <a:pt x="11844" y="10157"/>
                  </a:cubicBezTo>
                  <a:cubicBezTo>
                    <a:pt x="11933" y="10157"/>
                    <a:pt x="12016" y="10103"/>
                    <a:pt x="12049" y="10014"/>
                  </a:cubicBezTo>
                  <a:lnTo>
                    <a:pt x="12402" y="9061"/>
                  </a:lnTo>
                  <a:cubicBezTo>
                    <a:pt x="12444" y="8947"/>
                    <a:pt x="12386" y="8822"/>
                    <a:pt x="12274" y="8780"/>
                  </a:cubicBezTo>
                  <a:lnTo>
                    <a:pt x="9302" y="7680"/>
                  </a:lnTo>
                  <a:lnTo>
                    <a:pt x="9302" y="5538"/>
                  </a:lnTo>
                  <a:lnTo>
                    <a:pt x="9702" y="5838"/>
                  </a:lnTo>
                  <a:cubicBezTo>
                    <a:pt x="9742" y="5867"/>
                    <a:pt x="9788" y="5881"/>
                    <a:pt x="9833" y="5881"/>
                  </a:cubicBezTo>
                  <a:cubicBezTo>
                    <a:pt x="9899" y="5881"/>
                    <a:pt x="9965" y="5851"/>
                    <a:pt x="10008" y="5794"/>
                  </a:cubicBezTo>
                  <a:lnTo>
                    <a:pt x="10618" y="4980"/>
                  </a:lnTo>
                  <a:cubicBezTo>
                    <a:pt x="10691" y="4883"/>
                    <a:pt x="10671" y="4745"/>
                    <a:pt x="10574" y="4674"/>
                  </a:cubicBezTo>
                  <a:lnTo>
                    <a:pt x="6443" y="1577"/>
                  </a:lnTo>
                  <a:lnTo>
                    <a:pt x="6443" y="875"/>
                  </a:lnTo>
                  <a:lnTo>
                    <a:pt x="6958" y="875"/>
                  </a:lnTo>
                  <a:cubicBezTo>
                    <a:pt x="7077" y="872"/>
                    <a:pt x="7171" y="775"/>
                    <a:pt x="7171" y="656"/>
                  </a:cubicBezTo>
                  <a:cubicBezTo>
                    <a:pt x="7171" y="538"/>
                    <a:pt x="7077" y="441"/>
                    <a:pt x="6958" y="438"/>
                  </a:cubicBezTo>
                  <a:lnTo>
                    <a:pt x="6443" y="438"/>
                  </a:lnTo>
                  <a:lnTo>
                    <a:pt x="6443" y="213"/>
                  </a:lnTo>
                  <a:cubicBezTo>
                    <a:pt x="6438" y="94"/>
                    <a:pt x="6341" y="0"/>
                    <a:pt x="6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9"/>
            <p:cNvSpPr/>
            <p:nvPr/>
          </p:nvSpPr>
          <p:spPr>
            <a:xfrm>
              <a:off x="7194475" y="1615975"/>
              <a:ext cx="60925" cy="58625"/>
            </a:xfrm>
            <a:custGeom>
              <a:avLst/>
              <a:gdLst/>
              <a:ahLst/>
              <a:cxnLst/>
              <a:rect l="l" t="t" r="r" b="b"/>
              <a:pathLst>
                <a:path w="2437" h="2345" extrusionOk="0">
                  <a:moveTo>
                    <a:pt x="1264" y="439"/>
                  </a:moveTo>
                  <a:cubicBezTo>
                    <a:pt x="1456" y="439"/>
                    <a:pt x="1643" y="513"/>
                    <a:pt x="1784" y="654"/>
                  </a:cubicBezTo>
                  <a:cubicBezTo>
                    <a:pt x="1993" y="863"/>
                    <a:pt x="2057" y="1178"/>
                    <a:pt x="1943" y="1453"/>
                  </a:cubicBezTo>
                  <a:cubicBezTo>
                    <a:pt x="1829" y="1728"/>
                    <a:pt x="1562" y="1907"/>
                    <a:pt x="1265" y="1907"/>
                  </a:cubicBezTo>
                  <a:cubicBezTo>
                    <a:pt x="860" y="1907"/>
                    <a:pt x="531" y="1578"/>
                    <a:pt x="531" y="1172"/>
                  </a:cubicBezTo>
                  <a:cubicBezTo>
                    <a:pt x="531" y="875"/>
                    <a:pt x="710" y="608"/>
                    <a:pt x="984" y="494"/>
                  </a:cubicBezTo>
                  <a:cubicBezTo>
                    <a:pt x="1075" y="457"/>
                    <a:pt x="1170" y="439"/>
                    <a:pt x="1264" y="439"/>
                  </a:cubicBezTo>
                  <a:close/>
                  <a:moveTo>
                    <a:pt x="1265" y="0"/>
                  </a:moveTo>
                  <a:cubicBezTo>
                    <a:pt x="960" y="0"/>
                    <a:pt x="661" y="119"/>
                    <a:pt x="437" y="344"/>
                  </a:cubicBezTo>
                  <a:cubicBezTo>
                    <a:pt x="101" y="679"/>
                    <a:pt x="1" y="1183"/>
                    <a:pt x="182" y="1621"/>
                  </a:cubicBezTo>
                  <a:cubicBezTo>
                    <a:pt x="363" y="2060"/>
                    <a:pt x="792" y="2344"/>
                    <a:pt x="1265" y="2344"/>
                  </a:cubicBezTo>
                  <a:cubicBezTo>
                    <a:pt x="1912" y="2344"/>
                    <a:pt x="2435" y="1819"/>
                    <a:pt x="2437" y="1172"/>
                  </a:cubicBezTo>
                  <a:cubicBezTo>
                    <a:pt x="2437" y="699"/>
                    <a:pt x="2151" y="271"/>
                    <a:pt x="1713" y="89"/>
                  </a:cubicBezTo>
                  <a:cubicBezTo>
                    <a:pt x="1569" y="29"/>
                    <a:pt x="1416" y="0"/>
                    <a:pt x="1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9"/>
            <p:cNvSpPr/>
            <p:nvPr/>
          </p:nvSpPr>
          <p:spPr>
            <a:xfrm>
              <a:off x="7114375" y="1753450"/>
              <a:ext cx="52600" cy="104025"/>
            </a:xfrm>
            <a:custGeom>
              <a:avLst/>
              <a:gdLst/>
              <a:ahLst/>
              <a:cxnLst/>
              <a:rect l="l" t="t" r="r" b="b"/>
              <a:pathLst>
                <a:path w="2104" h="4161" extrusionOk="0">
                  <a:moveTo>
                    <a:pt x="1052" y="562"/>
                  </a:moveTo>
                  <a:cubicBezTo>
                    <a:pt x="1450" y="1084"/>
                    <a:pt x="1666" y="1723"/>
                    <a:pt x="1666" y="2379"/>
                  </a:cubicBezTo>
                  <a:lnTo>
                    <a:pt x="1666" y="3723"/>
                  </a:lnTo>
                  <a:lnTo>
                    <a:pt x="439" y="3723"/>
                  </a:lnTo>
                  <a:lnTo>
                    <a:pt x="439" y="2379"/>
                  </a:lnTo>
                  <a:cubicBezTo>
                    <a:pt x="438" y="1723"/>
                    <a:pt x="653" y="1084"/>
                    <a:pt x="1052" y="562"/>
                  </a:cubicBezTo>
                  <a:close/>
                  <a:moveTo>
                    <a:pt x="1052" y="0"/>
                  </a:moveTo>
                  <a:cubicBezTo>
                    <a:pt x="993" y="0"/>
                    <a:pt x="933" y="24"/>
                    <a:pt x="889" y="72"/>
                  </a:cubicBezTo>
                  <a:cubicBezTo>
                    <a:pt x="318" y="704"/>
                    <a:pt x="0" y="1526"/>
                    <a:pt x="0" y="2379"/>
                  </a:cubicBezTo>
                  <a:lnTo>
                    <a:pt x="0" y="3942"/>
                  </a:lnTo>
                  <a:cubicBezTo>
                    <a:pt x="0" y="4062"/>
                    <a:pt x="99" y="4160"/>
                    <a:pt x="221" y="4160"/>
                  </a:cubicBezTo>
                  <a:lnTo>
                    <a:pt x="1885" y="4160"/>
                  </a:lnTo>
                  <a:cubicBezTo>
                    <a:pt x="2005" y="4160"/>
                    <a:pt x="2103" y="4062"/>
                    <a:pt x="2103" y="3942"/>
                  </a:cubicBezTo>
                  <a:lnTo>
                    <a:pt x="2103" y="2379"/>
                  </a:lnTo>
                  <a:cubicBezTo>
                    <a:pt x="2103" y="1526"/>
                    <a:pt x="1788" y="704"/>
                    <a:pt x="1214" y="72"/>
                  </a:cubicBezTo>
                  <a:cubicBezTo>
                    <a:pt x="1171" y="24"/>
                    <a:pt x="1111" y="0"/>
                    <a:pt x="1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9"/>
            <p:cNvSpPr/>
            <p:nvPr/>
          </p:nvSpPr>
          <p:spPr>
            <a:xfrm>
              <a:off x="7285175" y="1753450"/>
              <a:ext cx="52650" cy="104025"/>
            </a:xfrm>
            <a:custGeom>
              <a:avLst/>
              <a:gdLst/>
              <a:ahLst/>
              <a:cxnLst/>
              <a:rect l="l" t="t" r="r" b="b"/>
              <a:pathLst>
                <a:path w="2106" h="4161" extrusionOk="0">
                  <a:moveTo>
                    <a:pt x="1054" y="562"/>
                  </a:moveTo>
                  <a:cubicBezTo>
                    <a:pt x="1452" y="1084"/>
                    <a:pt x="1667" y="1723"/>
                    <a:pt x="1667" y="2379"/>
                  </a:cubicBezTo>
                  <a:lnTo>
                    <a:pt x="1667" y="3723"/>
                  </a:lnTo>
                  <a:lnTo>
                    <a:pt x="440" y="3723"/>
                  </a:lnTo>
                  <a:lnTo>
                    <a:pt x="440" y="2379"/>
                  </a:lnTo>
                  <a:cubicBezTo>
                    <a:pt x="440" y="1723"/>
                    <a:pt x="656" y="1084"/>
                    <a:pt x="1054" y="562"/>
                  </a:cubicBezTo>
                  <a:close/>
                  <a:moveTo>
                    <a:pt x="1053" y="0"/>
                  </a:moveTo>
                  <a:cubicBezTo>
                    <a:pt x="994" y="0"/>
                    <a:pt x="935" y="24"/>
                    <a:pt x="892" y="72"/>
                  </a:cubicBezTo>
                  <a:cubicBezTo>
                    <a:pt x="318" y="704"/>
                    <a:pt x="1" y="1526"/>
                    <a:pt x="3" y="2379"/>
                  </a:cubicBezTo>
                  <a:lnTo>
                    <a:pt x="3" y="3942"/>
                  </a:lnTo>
                  <a:cubicBezTo>
                    <a:pt x="3" y="4062"/>
                    <a:pt x="99" y="4160"/>
                    <a:pt x="221" y="4160"/>
                  </a:cubicBezTo>
                  <a:lnTo>
                    <a:pt x="1885" y="4160"/>
                  </a:lnTo>
                  <a:cubicBezTo>
                    <a:pt x="2007" y="4160"/>
                    <a:pt x="2104" y="4062"/>
                    <a:pt x="2104" y="3942"/>
                  </a:cubicBezTo>
                  <a:lnTo>
                    <a:pt x="2104" y="2379"/>
                  </a:lnTo>
                  <a:cubicBezTo>
                    <a:pt x="2106" y="1526"/>
                    <a:pt x="1788" y="704"/>
                    <a:pt x="1215" y="72"/>
                  </a:cubicBezTo>
                  <a:cubicBezTo>
                    <a:pt x="1172" y="24"/>
                    <a:pt x="1113" y="0"/>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18"/>
        <p:cNvGrpSpPr/>
        <p:nvPr/>
      </p:nvGrpSpPr>
      <p:grpSpPr>
        <a:xfrm>
          <a:off x="0" y="0"/>
          <a:ext cx="0" cy="0"/>
          <a:chOff x="0" y="0"/>
          <a:chExt cx="0" cy="0"/>
        </a:xfrm>
      </p:grpSpPr>
      <p:pic>
        <p:nvPicPr>
          <p:cNvPr id="419" name="Google Shape;419;p32"/>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1076375"/>
            <a:ext cx="3723523" cy="3215128"/>
          </a:xfrm>
          <a:prstGeom prst="rect">
            <a:avLst/>
          </a:prstGeom>
          <a:noFill/>
          <a:ln>
            <a:noFill/>
          </a:ln>
        </p:spPr>
      </p:pic>
      <p:sp>
        <p:nvSpPr>
          <p:cNvPr id="420" name="Google Shape;420;p32"/>
          <p:cNvSpPr txBox="1">
            <a:spLocks noGrp="1"/>
          </p:cNvSpPr>
          <p:nvPr>
            <p:ph type="title"/>
          </p:nvPr>
        </p:nvSpPr>
        <p:spPr>
          <a:xfrm>
            <a:off x="4537925" y="1478588"/>
            <a:ext cx="38682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Whoa!</a:t>
            </a:r>
            <a:endParaRPr/>
          </a:p>
        </p:txBody>
      </p:sp>
      <p:sp>
        <p:nvSpPr>
          <p:cNvPr id="421" name="Google Shape;421;p32"/>
          <p:cNvSpPr txBox="1">
            <a:spLocks noGrp="1"/>
          </p:cNvSpPr>
          <p:nvPr>
            <p:ph type="subTitle" idx="1"/>
          </p:nvPr>
        </p:nvSpPr>
        <p:spPr>
          <a:xfrm flipH="1">
            <a:off x="4558625" y="2379680"/>
            <a:ext cx="3826800" cy="153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could be the part of the presentation where you can introduce yourself, write your email…</a:t>
            </a:r>
            <a:endParaRPr/>
          </a:p>
        </p:txBody>
      </p:sp>
      <p:sp>
        <p:nvSpPr>
          <p:cNvPr id="422" name="Google Shape;422;p32"/>
          <p:cNvSpPr/>
          <p:nvPr/>
        </p:nvSpPr>
        <p:spPr>
          <a:xfrm rot="5400000">
            <a:off x="6652913" y="2241546"/>
            <a:ext cx="12200" cy="5183926"/>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rot="5400000">
            <a:off x="6653033" y="2420925"/>
            <a:ext cx="12175" cy="4713644"/>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rot="5400000" flipH="1">
            <a:off x="7123787" y="-2276013"/>
            <a:ext cx="12200" cy="5183926"/>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rot="5400000" flipH="1">
            <a:off x="7123907" y="-1985109"/>
            <a:ext cx="12175" cy="4713644"/>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50"/>
          <p:cNvSpPr/>
          <p:nvPr/>
        </p:nvSpPr>
        <p:spPr>
          <a:xfrm rot="10800000">
            <a:off x="5743100" y="3697275"/>
            <a:ext cx="719650" cy="943000"/>
          </a:xfrm>
          <a:custGeom>
            <a:avLst/>
            <a:gdLst/>
            <a:ahLst/>
            <a:cxnLst/>
            <a:rect l="l" t="t" r="r" b="b"/>
            <a:pathLst>
              <a:path w="28786" h="37720" extrusionOk="0">
                <a:moveTo>
                  <a:pt x="0" y="0"/>
                </a:moveTo>
                <a:lnTo>
                  <a:pt x="28786" y="0"/>
                </a:lnTo>
                <a:lnTo>
                  <a:pt x="28786" y="37720"/>
                </a:lnTo>
                <a:lnTo>
                  <a:pt x="0" y="37720"/>
                </a:lnTo>
              </a:path>
            </a:pathLst>
          </a:custGeom>
          <a:noFill/>
          <a:ln w="9525" cap="flat" cmpd="sng">
            <a:solidFill>
              <a:schemeClr val="accent1"/>
            </a:solidFill>
            <a:prstDash val="solid"/>
            <a:round/>
            <a:headEnd type="none" w="med" len="med"/>
            <a:tailEnd type="none" w="med" len="med"/>
          </a:ln>
        </p:spPr>
      </p:sp>
      <p:sp>
        <p:nvSpPr>
          <p:cNvPr id="972" name="Google Shape;972;p50"/>
          <p:cNvSpPr/>
          <p:nvPr/>
        </p:nvSpPr>
        <p:spPr>
          <a:xfrm rot="10800000">
            <a:off x="5743100" y="2223425"/>
            <a:ext cx="719650" cy="943000"/>
          </a:xfrm>
          <a:custGeom>
            <a:avLst/>
            <a:gdLst/>
            <a:ahLst/>
            <a:cxnLst/>
            <a:rect l="l" t="t" r="r" b="b"/>
            <a:pathLst>
              <a:path w="28786" h="37720" extrusionOk="0">
                <a:moveTo>
                  <a:pt x="0" y="0"/>
                </a:moveTo>
                <a:lnTo>
                  <a:pt x="28786" y="0"/>
                </a:lnTo>
                <a:lnTo>
                  <a:pt x="28786" y="37720"/>
                </a:lnTo>
                <a:lnTo>
                  <a:pt x="0" y="37720"/>
                </a:lnTo>
              </a:path>
            </a:pathLst>
          </a:custGeom>
          <a:noFill/>
          <a:ln w="9525" cap="flat" cmpd="sng">
            <a:solidFill>
              <a:schemeClr val="accent1"/>
            </a:solidFill>
            <a:prstDash val="solid"/>
            <a:round/>
            <a:headEnd type="none" w="med" len="med"/>
            <a:tailEnd type="none" w="med" len="med"/>
          </a:ln>
        </p:spPr>
      </p:sp>
      <p:sp>
        <p:nvSpPr>
          <p:cNvPr id="973" name="Google Shape;973;p50"/>
          <p:cNvSpPr/>
          <p:nvPr/>
        </p:nvSpPr>
        <p:spPr>
          <a:xfrm>
            <a:off x="2694725" y="2961025"/>
            <a:ext cx="719650" cy="943000"/>
          </a:xfrm>
          <a:custGeom>
            <a:avLst/>
            <a:gdLst/>
            <a:ahLst/>
            <a:cxnLst/>
            <a:rect l="l" t="t" r="r" b="b"/>
            <a:pathLst>
              <a:path w="28786" h="37720" extrusionOk="0">
                <a:moveTo>
                  <a:pt x="0" y="0"/>
                </a:moveTo>
                <a:lnTo>
                  <a:pt x="28786" y="0"/>
                </a:lnTo>
                <a:lnTo>
                  <a:pt x="28786" y="37720"/>
                </a:lnTo>
                <a:lnTo>
                  <a:pt x="0" y="37720"/>
                </a:lnTo>
              </a:path>
            </a:pathLst>
          </a:custGeom>
          <a:noFill/>
          <a:ln w="9525" cap="flat" cmpd="sng">
            <a:solidFill>
              <a:schemeClr val="accent1"/>
            </a:solidFill>
            <a:prstDash val="solid"/>
            <a:round/>
            <a:headEnd type="none" w="med" len="med"/>
            <a:tailEnd type="none" w="med" len="med"/>
          </a:ln>
        </p:spPr>
      </p:sp>
      <p:sp>
        <p:nvSpPr>
          <p:cNvPr id="974" name="Google Shape;974;p50"/>
          <p:cNvSpPr/>
          <p:nvPr/>
        </p:nvSpPr>
        <p:spPr>
          <a:xfrm>
            <a:off x="2694725" y="1465950"/>
            <a:ext cx="719650" cy="943000"/>
          </a:xfrm>
          <a:custGeom>
            <a:avLst/>
            <a:gdLst/>
            <a:ahLst/>
            <a:cxnLst/>
            <a:rect l="l" t="t" r="r" b="b"/>
            <a:pathLst>
              <a:path w="28786" h="37720" extrusionOk="0">
                <a:moveTo>
                  <a:pt x="0" y="0"/>
                </a:moveTo>
                <a:lnTo>
                  <a:pt x="28786" y="0"/>
                </a:lnTo>
                <a:lnTo>
                  <a:pt x="28786" y="37720"/>
                </a:lnTo>
                <a:lnTo>
                  <a:pt x="0" y="37720"/>
                </a:lnTo>
              </a:path>
            </a:pathLst>
          </a:custGeom>
          <a:noFill/>
          <a:ln w="9525" cap="flat" cmpd="sng">
            <a:solidFill>
              <a:schemeClr val="accent1"/>
            </a:solidFill>
            <a:prstDash val="solid"/>
            <a:round/>
            <a:headEnd type="none" w="med" len="med"/>
            <a:tailEnd type="none" w="med" len="med"/>
          </a:ln>
        </p:spPr>
      </p:sp>
      <p:sp>
        <p:nvSpPr>
          <p:cNvPr id="975" name="Google Shape;975;p50"/>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sp>
        <p:nvSpPr>
          <p:cNvPr id="976" name="Google Shape;976;p50"/>
          <p:cNvSpPr txBox="1">
            <a:spLocks noGrp="1"/>
          </p:cNvSpPr>
          <p:nvPr>
            <p:ph type="ctrTitle" idx="4294967295"/>
          </p:nvPr>
        </p:nvSpPr>
        <p:spPr>
          <a:xfrm>
            <a:off x="5903392" y="2235750"/>
            <a:ext cx="1604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MARS</a:t>
            </a:r>
            <a:endParaRPr sz="1800">
              <a:latin typeface="Raleway Light"/>
              <a:ea typeface="Raleway Light"/>
              <a:cs typeface="Raleway Light"/>
              <a:sym typeface="Raleway Light"/>
            </a:endParaRPr>
          </a:p>
        </p:txBody>
      </p:sp>
      <p:sp>
        <p:nvSpPr>
          <p:cNvPr id="977" name="Google Shape;977;p50"/>
          <p:cNvSpPr txBox="1">
            <a:spLocks noGrp="1"/>
          </p:cNvSpPr>
          <p:nvPr>
            <p:ph type="subTitle" idx="4294967295"/>
          </p:nvPr>
        </p:nvSpPr>
        <p:spPr>
          <a:xfrm>
            <a:off x="5903400" y="2501153"/>
            <a:ext cx="2163600" cy="634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solidFill>
                  <a:schemeClr val="dk1"/>
                </a:solidFill>
              </a:rPr>
              <a:t>Despite being red, Mars is actually a cold place</a:t>
            </a:r>
            <a:endParaRPr sz="1400">
              <a:solidFill>
                <a:schemeClr val="dk1"/>
              </a:solidFill>
            </a:endParaRPr>
          </a:p>
        </p:txBody>
      </p:sp>
      <p:sp>
        <p:nvSpPr>
          <p:cNvPr id="978" name="Google Shape;978;p50"/>
          <p:cNvSpPr txBox="1">
            <a:spLocks noGrp="1"/>
          </p:cNvSpPr>
          <p:nvPr>
            <p:ph type="subTitle" idx="4294967295"/>
          </p:nvPr>
        </p:nvSpPr>
        <p:spPr>
          <a:xfrm>
            <a:off x="5910175" y="4014125"/>
            <a:ext cx="2163600" cy="634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t>Saturn is the ringed one and a gas giant</a:t>
            </a:r>
            <a:endParaRPr sz="1400"/>
          </a:p>
        </p:txBody>
      </p:sp>
      <p:sp>
        <p:nvSpPr>
          <p:cNvPr id="979" name="Google Shape;979;p50"/>
          <p:cNvSpPr txBox="1">
            <a:spLocks noGrp="1"/>
          </p:cNvSpPr>
          <p:nvPr>
            <p:ph type="ctrTitle" idx="4294967295"/>
          </p:nvPr>
        </p:nvSpPr>
        <p:spPr>
          <a:xfrm>
            <a:off x="5910178" y="3756850"/>
            <a:ext cx="1604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SATURN</a:t>
            </a:r>
            <a:endParaRPr sz="1800">
              <a:latin typeface="Raleway Light"/>
              <a:ea typeface="Raleway Light"/>
              <a:cs typeface="Raleway Light"/>
              <a:sym typeface="Raleway Light"/>
            </a:endParaRPr>
          </a:p>
        </p:txBody>
      </p:sp>
      <p:sp>
        <p:nvSpPr>
          <p:cNvPr id="980" name="Google Shape;980;p50"/>
          <p:cNvSpPr txBox="1">
            <a:spLocks noGrp="1"/>
          </p:cNvSpPr>
          <p:nvPr>
            <p:ph type="subTitle" idx="4294967295"/>
          </p:nvPr>
        </p:nvSpPr>
        <p:spPr>
          <a:xfrm>
            <a:off x="1092275" y="3264351"/>
            <a:ext cx="2163600" cy="634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t>Venus has a beautiful name, but it’s quite hot</a:t>
            </a:r>
            <a:endParaRPr sz="1400"/>
          </a:p>
        </p:txBody>
      </p:sp>
      <p:sp>
        <p:nvSpPr>
          <p:cNvPr id="981" name="Google Shape;981;p50"/>
          <p:cNvSpPr txBox="1">
            <a:spLocks noGrp="1"/>
          </p:cNvSpPr>
          <p:nvPr>
            <p:ph type="ctrTitle" idx="4294967295"/>
          </p:nvPr>
        </p:nvSpPr>
        <p:spPr>
          <a:xfrm>
            <a:off x="1651469" y="2995216"/>
            <a:ext cx="1604400" cy="486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latin typeface="Raleway Light"/>
                <a:ea typeface="Raleway Light"/>
                <a:cs typeface="Raleway Light"/>
                <a:sym typeface="Raleway Light"/>
              </a:rPr>
              <a:t>VENUS</a:t>
            </a:r>
            <a:endParaRPr sz="1800">
              <a:latin typeface="Raleway Light"/>
              <a:ea typeface="Raleway Light"/>
              <a:cs typeface="Raleway Light"/>
              <a:sym typeface="Raleway Light"/>
            </a:endParaRPr>
          </a:p>
        </p:txBody>
      </p:sp>
      <p:sp>
        <p:nvSpPr>
          <p:cNvPr id="982" name="Google Shape;982;p50"/>
          <p:cNvSpPr txBox="1">
            <a:spLocks noGrp="1"/>
          </p:cNvSpPr>
          <p:nvPr>
            <p:ph type="ctrTitle" idx="4294967295"/>
          </p:nvPr>
        </p:nvSpPr>
        <p:spPr>
          <a:xfrm>
            <a:off x="4256550" y="1707575"/>
            <a:ext cx="6309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01</a:t>
            </a:r>
            <a:endParaRPr sz="2000"/>
          </a:p>
        </p:txBody>
      </p:sp>
      <p:sp>
        <p:nvSpPr>
          <p:cNvPr id="983" name="Google Shape;983;p50"/>
          <p:cNvSpPr txBox="1">
            <a:spLocks noGrp="1"/>
          </p:cNvSpPr>
          <p:nvPr>
            <p:ph type="ctrTitle" idx="4294967295"/>
          </p:nvPr>
        </p:nvSpPr>
        <p:spPr>
          <a:xfrm>
            <a:off x="4256550" y="3189938"/>
            <a:ext cx="6309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03</a:t>
            </a:r>
            <a:endParaRPr sz="2000"/>
          </a:p>
        </p:txBody>
      </p:sp>
      <p:sp>
        <p:nvSpPr>
          <p:cNvPr id="984" name="Google Shape;984;p50"/>
          <p:cNvSpPr txBox="1">
            <a:spLocks noGrp="1"/>
          </p:cNvSpPr>
          <p:nvPr>
            <p:ph type="ctrTitle" idx="4294967295"/>
          </p:nvPr>
        </p:nvSpPr>
        <p:spPr>
          <a:xfrm>
            <a:off x="4256550" y="3931125"/>
            <a:ext cx="6309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04</a:t>
            </a:r>
            <a:endParaRPr sz="2000"/>
          </a:p>
        </p:txBody>
      </p:sp>
      <p:sp>
        <p:nvSpPr>
          <p:cNvPr id="985" name="Google Shape;985;p50"/>
          <p:cNvSpPr txBox="1">
            <a:spLocks noGrp="1"/>
          </p:cNvSpPr>
          <p:nvPr>
            <p:ph type="ctrTitle" idx="4294967295"/>
          </p:nvPr>
        </p:nvSpPr>
        <p:spPr>
          <a:xfrm>
            <a:off x="1208295" y="1503524"/>
            <a:ext cx="20475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latin typeface="Raleway Light"/>
                <a:ea typeface="Raleway Light"/>
                <a:cs typeface="Raleway Light"/>
                <a:sym typeface="Raleway Light"/>
              </a:rPr>
              <a:t>MERCURY</a:t>
            </a:r>
            <a:endParaRPr sz="1800">
              <a:latin typeface="Raleway Light"/>
              <a:ea typeface="Raleway Light"/>
              <a:cs typeface="Raleway Light"/>
              <a:sym typeface="Raleway Light"/>
            </a:endParaRPr>
          </a:p>
        </p:txBody>
      </p:sp>
      <p:sp>
        <p:nvSpPr>
          <p:cNvPr id="986" name="Google Shape;986;p50"/>
          <p:cNvSpPr txBox="1">
            <a:spLocks noGrp="1"/>
          </p:cNvSpPr>
          <p:nvPr>
            <p:ph type="subTitle" idx="4294967295"/>
          </p:nvPr>
        </p:nvSpPr>
        <p:spPr>
          <a:xfrm>
            <a:off x="1092275" y="1765776"/>
            <a:ext cx="2163600" cy="634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t>Mercury is the closest planet to the Sun</a:t>
            </a:r>
            <a:endParaRPr sz="1400"/>
          </a:p>
        </p:txBody>
      </p:sp>
      <p:sp>
        <p:nvSpPr>
          <p:cNvPr id="987" name="Google Shape;987;p50"/>
          <p:cNvSpPr txBox="1">
            <a:spLocks noGrp="1"/>
          </p:cNvSpPr>
          <p:nvPr>
            <p:ph type="ctrTitle" idx="4294967295"/>
          </p:nvPr>
        </p:nvSpPr>
        <p:spPr>
          <a:xfrm>
            <a:off x="4249550" y="2448750"/>
            <a:ext cx="645000" cy="48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02</a:t>
            </a:r>
            <a:endParaRPr sz="2000"/>
          </a:p>
        </p:txBody>
      </p:sp>
      <p:cxnSp>
        <p:nvCxnSpPr>
          <p:cNvPr id="988" name="Google Shape;988;p50"/>
          <p:cNvCxnSpPr/>
          <p:nvPr/>
        </p:nvCxnSpPr>
        <p:spPr>
          <a:xfrm rot="10800000">
            <a:off x="3418785" y="1937447"/>
            <a:ext cx="645000" cy="0"/>
          </a:xfrm>
          <a:prstGeom prst="straightConnector1">
            <a:avLst/>
          </a:prstGeom>
          <a:noFill/>
          <a:ln w="9525" cap="flat" cmpd="sng">
            <a:solidFill>
              <a:schemeClr val="accent1"/>
            </a:solidFill>
            <a:prstDash val="solid"/>
            <a:round/>
            <a:headEnd type="none" w="med" len="med"/>
            <a:tailEnd type="none" w="med" len="med"/>
          </a:ln>
        </p:spPr>
      </p:cxnSp>
      <p:cxnSp>
        <p:nvCxnSpPr>
          <p:cNvPr id="989" name="Google Shape;989;p50"/>
          <p:cNvCxnSpPr/>
          <p:nvPr/>
        </p:nvCxnSpPr>
        <p:spPr>
          <a:xfrm rot="10800000">
            <a:off x="3418785" y="3428968"/>
            <a:ext cx="645000" cy="0"/>
          </a:xfrm>
          <a:prstGeom prst="straightConnector1">
            <a:avLst/>
          </a:prstGeom>
          <a:noFill/>
          <a:ln w="9525" cap="flat" cmpd="sng">
            <a:solidFill>
              <a:schemeClr val="accent1"/>
            </a:solidFill>
            <a:prstDash val="solid"/>
            <a:round/>
            <a:headEnd type="none" w="med" len="med"/>
            <a:tailEnd type="none" w="med" len="med"/>
          </a:ln>
        </p:spPr>
      </p:cxnSp>
      <p:cxnSp>
        <p:nvCxnSpPr>
          <p:cNvPr id="990" name="Google Shape;990;p50"/>
          <p:cNvCxnSpPr/>
          <p:nvPr/>
        </p:nvCxnSpPr>
        <p:spPr>
          <a:xfrm>
            <a:off x="5093965" y="4168781"/>
            <a:ext cx="645000" cy="0"/>
          </a:xfrm>
          <a:prstGeom prst="straightConnector1">
            <a:avLst/>
          </a:prstGeom>
          <a:noFill/>
          <a:ln w="9525" cap="flat" cmpd="sng">
            <a:solidFill>
              <a:schemeClr val="accent1"/>
            </a:solidFill>
            <a:prstDash val="solid"/>
            <a:round/>
            <a:headEnd type="none" w="med" len="med"/>
            <a:tailEnd type="none" w="med" len="med"/>
          </a:ln>
        </p:spPr>
      </p:cxnSp>
      <p:cxnSp>
        <p:nvCxnSpPr>
          <p:cNvPr id="991" name="Google Shape;991;p50"/>
          <p:cNvCxnSpPr/>
          <p:nvPr/>
        </p:nvCxnSpPr>
        <p:spPr>
          <a:xfrm>
            <a:off x="5093965" y="2694906"/>
            <a:ext cx="645000" cy="0"/>
          </a:xfrm>
          <a:prstGeom prst="straightConnector1">
            <a:avLst/>
          </a:prstGeom>
          <a:noFill/>
          <a:ln w="9525" cap="flat" cmpd="sng">
            <a:solidFill>
              <a:schemeClr val="accent1"/>
            </a:solidFill>
            <a:prstDash val="solid"/>
            <a:round/>
            <a:headEnd type="none" w="med" len="med"/>
            <a:tailEnd type="none" w="med" len="med"/>
          </a:ln>
        </p:spPr>
      </p:cxnSp>
      <p:cxnSp>
        <p:nvCxnSpPr>
          <p:cNvPr id="992" name="Google Shape;992;p50"/>
          <p:cNvCxnSpPr/>
          <p:nvPr/>
        </p:nvCxnSpPr>
        <p:spPr>
          <a:xfrm>
            <a:off x="4572025" y="2197850"/>
            <a:ext cx="0" cy="226500"/>
          </a:xfrm>
          <a:prstGeom prst="straightConnector1">
            <a:avLst/>
          </a:prstGeom>
          <a:noFill/>
          <a:ln w="9525" cap="flat" cmpd="sng">
            <a:solidFill>
              <a:schemeClr val="accent1"/>
            </a:solidFill>
            <a:prstDash val="solid"/>
            <a:round/>
            <a:headEnd type="none" w="med" len="med"/>
            <a:tailEnd type="none" w="med" len="med"/>
          </a:ln>
        </p:spPr>
      </p:cxnSp>
      <p:cxnSp>
        <p:nvCxnSpPr>
          <p:cNvPr id="993" name="Google Shape;993;p50"/>
          <p:cNvCxnSpPr/>
          <p:nvPr/>
        </p:nvCxnSpPr>
        <p:spPr>
          <a:xfrm>
            <a:off x="4572025" y="2937350"/>
            <a:ext cx="0" cy="226500"/>
          </a:xfrm>
          <a:prstGeom prst="straightConnector1">
            <a:avLst/>
          </a:prstGeom>
          <a:noFill/>
          <a:ln w="9525" cap="flat" cmpd="sng">
            <a:solidFill>
              <a:schemeClr val="accent1"/>
            </a:solidFill>
            <a:prstDash val="solid"/>
            <a:round/>
            <a:headEnd type="none" w="med" len="med"/>
            <a:tailEnd type="none" w="med" len="med"/>
          </a:ln>
        </p:spPr>
      </p:cxnSp>
      <p:cxnSp>
        <p:nvCxnSpPr>
          <p:cNvPr id="994" name="Google Shape;994;p50"/>
          <p:cNvCxnSpPr/>
          <p:nvPr/>
        </p:nvCxnSpPr>
        <p:spPr>
          <a:xfrm>
            <a:off x="4572025" y="3690738"/>
            <a:ext cx="0" cy="22650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98"/>
        <p:cNvGrpSpPr/>
        <p:nvPr/>
      </p:nvGrpSpPr>
      <p:grpSpPr>
        <a:xfrm>
          <a:off x="0" y="0"/>
          <a:ext cx="0" cy="0"/>
          <a:chOff x="0" y="0"/>
          <a:chExt cx="0" cy="0"/>
        </a:xfrm>
      </p:grpSpPr>
      <p:pic>
        <p:nvPicPr>
          <p:cNvPr id="999" name="Google Shape;999;p51"/>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29000" y="2382725"/>
            <a:ext cx="4162848" cy="2213324"/>
          </a:xfrm>
          <a:prstGeom prst="rect">
            <a:avLst/>
          </a:prstGeom>
          <a:noFill/>
          <a:ln>
            <a:noFill/>
          </a:ln>
        </p:spPr>
      </p:pic>
      <p:sp>
        <p:nvSpPr>
          <p:cNvPr id="1000" name="Google Shape;1000;p51"/>
          <p:cNvSpPr txBox="1">
            <a:spLocks noGrp="1"/>
          </p:cNvSpPr>
          <p:nvPr>
            <p:ph type="title" idx="2"/>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Cooking Recipe</a:t>
            </a:r>
            <a:endParaRPr/>
          </a:p>
        </p:txBody>
      </p:sp>
      <p:sp>
        <p:nvSpPr>
          <p:cNvPr id="1001" name="Google Shape;1001;p51"/>
          <p:cNvSpPr txBox="1">
            <a:spLocks noGrp="1"/>
          </p:cNvSpPr>
          <p:nvPr>
            <p:ph type="ctrTitle" idx="3"/>
          </p:nvPr>
        </p:nvSpPr>
        <p:spPr>
          <a:xfrm flipH="1">
            <a:off x="4398675" y="2630225"/>
            <a:ext cx="17025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INGREDIENTS</a:t>
            </a:r>
            <a:endParaRPr/>
          </a:p>
        </p:txBody>
      </p:sp>
      <p:cxnSp>
        <p:nvCxnSpPr>
          <p:cNvPr id="1002" name="Google Shape;1002;p51"/>
          <p:cNvCxnSpPr/>
          <p:nvPr/>
        </p:nvCxnSpPr>
        <p:spPr>
          <a:xfrm>
            <a:off x="1077150" y="2662093"/>
            <a:ext cx="8603100" cy="0"/>
          </a:xfrm>
          <a:prstGeom prst="straightConnector1">
            <a:avLst/>
          </a:prstGeom>
          <a:noFill/>
          <a:ln w="9525" cap="flat" cmpd="sng">
            <a:solidFill>
              <a:srgbClr val="C8B280"/>
            </a:solidFill>
            <a:prstDash val="solid"/>
            <a:round/>
            <a:headEnd type="none" w="med" len="med"/>
            <a:tailEnd type="none" w="med" len="med"/>
          </a:ln>
        </p:spPr>
      </p:cxnSp>
      <p:sp>
        <p:nvSpPr>
          <p:cNvPr id="1003" name="Google Shape;1003;p51"/>
          <p:cNvSpPr txBox="1">
            <a:spLocks noGrp="1"/>
          </p:cNvSpPr>
          <p:nvPr>
            <p:ph type="ctrTitle"/>
          </p:nvPr>
        </p:nvSpPr>
        <p:spPr>
          <a:xfrm flipH="1">
            <a:off x="6470881" y="2630218"/>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STEPS</a:t>
            </a:r>
            <a:endParaRPr/>
          </a:p>
        </p:txBody>
      </p:sp>
      <p:sp>
        <p:nvSpPr>
          <p:cNvPr id="1004" name="Google Shape;1004;p51"/>
          <p:cNvSpPr txBox="1">
            <a:spLocks noGrp="1"/>
          </p:cNvSpPr>
          <p:nvPr>
            <p:ph type="subTitle" idx="1"/>
          </p:nvPr>
        </p:nvSpPr>
        <p:spPr>
          <a:xfrm flipH="1">
            <a:off x="6166125" y="3179150"/>
            <a:ext cx="2339700" cy="1416900"/>
          </a:xfrm>
          <a:prstGeom prst="rect">
            <a:avLst/>
          </a:prstGeom>
        </p:spPr>
        <p:txBody>
          <a:bodyPr spcFirstLastPara="1" wrap="square" lIns="91425" tIns="91425" rIns="91425" bIns="91425" anchor="t" anchorCtr="0">
            <a:noAutofit/>
          </a:bodyPr>
          <a:lstStyle/>
          <a:p>
            <a:pPr marL="457200" lvl="0" indent="-173399" algn="l" rtl="0">
              <a:spcBef>
                <a:spcPts val="0"/>
              </a:spcBef>
              <a:spcAft>
                <a:spcPts val="0"/>
              </a:spcAft>
              <a:buSzPts val="1200"/>
              <a:buAutoNum type="arabicPeriod"/>
            </a:pPr>
            <a:r>
              <a:rPr lang="en"/>
              <a:t>Mercury is the closest planet to the Sun </a:t>
            </a:r>
            <a:endParaRPr/>
          </a:p>
          <a:p>
            <a:pPr marL="457200" lvl="0" indent="-173399" algn="l" rtl="0">
              <a:spcBef>
                <a:spcPts val="1000"/>
              </a:spcBef>
              <a:spcAft>
                <a:spcPts val="0"/>
              </a:spcAft>
              <a:buSzPts val="1200"/>
              <a:buAutoNum type="arabicPeriod"/>
            </a:pPr>
            <a:r>
              <a:rPr lang="en"/>
              <a:t>Venus has a beautiful name</a:t>
            </a:r>
            <a:endParaRPr/>
          </a:p>
          <a:p>
            <a:pPr marL="457200" lvl="0" indent="-173399" algn="l" rtl="0">
              <a:spcBef>
                <a:spcPts val="1000"/>
              </a:spcBef>
              <a:spcAft>
                <a:spcPts val="0"/>
              </a:spcAft>
              <a:buSzPts val="1200"/>
              <a:buAutoNum type="arabicPeriod"/>
            </a:pPr>
            <a:r>
              <a:rPr lang="en"/>
              <a:t>Despite being red, Mars is a cold place</a:t>
            </a:r>
            <a:endParaRPr/>
          </a:p>
          <a:p>
            <a:pPr marL="457200" lvl="0" indent="0" algn="l" rtl="0">
              <a:spcBef>
                <a:spcPts val="0"/>
              </a:spcBef>
              <a:spcAft>
                <a:spcPts val="0"/>
              </a:spcAft>
              <a:buNone/>
            </a:pPr>
            <a:endParaRPr/>
          </a:p>
        </p:txBody>
      </p:sp>
      <p:cxnSp>
        <p:nvCxnSpPr>
          <p:cNvPr id="1005" name="Google Shape;1005;p51"/>
          <p:cNvCxnSpPr/>
          <p:nvPr/>
        </p:nvCxnSpPr>
        <p:spPr>
          <a:xfrm>
            <a:off x="1261975" y="2738293"/>
            <a:ext cx="8418300" cy="0"/>
          </a:xfrm>
          <a:prstGeom prst="straightConnector1">
            <a:avLst/>
          </a:prstGeom>
          <a:noFill/>
          <a:ln w="9525" cap="flat" cmpd="sng">
            <a:solidFill>
              <a:srgbClr val="C8B280"/>
            </a:solidFill>
            <a:prstDash val="solid"/>
            <a:round/>
            <a:headEnd type="none" w="med" len="med"/>
            <a:tailEnd type="none" w="med" len="med"/>
          </a:ln>
        </p:spPr>
      </p:cxnSp>
      <p:grpSp>
        <p:nvGrpSpPr>
          <p:cNvPr id="1006" name="Google Shape;1006;p51"/>
          <p:cNvGrpSpPr/>
          <p:nvPr/>
        </p:nvGrpSpPr>
        <p:grpSpPr>
          <a:xfrm>
            <a:off x="4521651" y="1760396"/>
            <a:ext cx="369185" cy="368776"/>
            <a:chOff x="5823294" y="2309751"/>
            <a:chExt cx="315327" cy="314978"/>
          </a:xfrm>
        </p:grpSpPr>
        <p:sp>
          <p:nvSpPr>
            <p:cNvPr id="1007" name="Google Shape;1007;p51"/>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1"/>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1"/>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1"/>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1"/>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1"/>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1"/>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1"/>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1"/>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1"/>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1"/>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1"/>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1"/>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1"/>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1"/>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1"/>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1"/>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 name="Google Shape;1024;p51"/>
          <p:cNvGrpSpPr/>
          <p:nvPr/>
        </p:nvGrpSpPr>
        <p:grpSpPr>
          <a:xfrm>
            <a:off x="5908591" y="1767154"/>
            <a:ext cx="422342" cy="355243"/>
            <a:chOff x="3564243" y="2289904"/>
            <a:chExt cx="422342" cy="355243"/>
          </a:xfrm>
        </p:grpSpPr>
        <p:sp>
          <p:nvSpPr>
            <p:cNvPr id="1025" name="Google Shape;1025;p5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51"/>
          <p:cNvGrpSpPr/>
          <p:nvPr/>
        </p:nvGrpSpPr>
        <p:grpSpPr>
          <a:xfrm>
            <a:off x="7416779" y="1760388"/>
            <a:ext cx="295625" cy="368775"/>
            <a:chOff x="7078325" y="2069225"/>
            <a:chExt cx="295625" cy="368775"/>
          </a:xfrm>
        </p:grpSpPr>
        <p:sp>
          <p:nvSpPr>
            <p:cNvPr id="1031" name="Google Shape;1031;p51"/>
            <p:cNvSpPr/>
            <p:nvPr/>
          </p:nvSpPr>
          <p:spPr>
            <a:xfrm>
              <a:off x="7078325" y="2069225"/>
              <a:ext cx="295625" cy="368775"/>
            </a:xfrm>
            <a:custGeom>
              <a:avLst/>
              <a:gdLst/>
              <a:ahLst/>
              <a:cxnLst/>
              <a:rect l="l" t="t" r="r" b="b"/>
              <a:pathLst>
                <a:path w="11825" h="14751" extrusionOk="0">
                  <a:moveTo>
                    <a:pt x="3917" y="440"/>
                  </a:moveTo>
                  <a:lnTo>
                    <a:pt x="3917" y="904"/>
                  </a:lnTo>
                  <a:lnTo>
                    <a:pt x="3453" y="904"/>
                  </a:lnTo>
                  <a:lnTo>
                    <a:pt x="3453" y="440"/>
                  </a:lnTo>
                  <a:close/>
                  <a:moveTo>
                    <a:pt x="5438" y="5240"/>
                  </a:moveTo>
                  <a:lnTo>
                    <a:pt x="5438" y="5548"/>
                  </a:lnTo>
                  <a:lnTo>
                    <a:pt x="1933" y="5548"/>
                  </a:lnTo>
                  <a:lnTo>
                    <a:pt x="1933" y="5240"/>
                  </a:lnTo>
                  <a:close/>
                  <a:moveTo>
                    <a:pt x="10634" y="5240"/>
                  </a:moveTo>
                  <a:lnTo>
                    <a:pt x="10634" y="5548"/>
                  </a:lnTo>
                  <a:lnTo>
                    <a:pt x="7130" y="5548"/>
                  </a:lnTo>
                  <a:lnTo>
                    <a:pt x="7130" y="5240"/>
                  </a:lnTo>
                  <a:close/>
                  <a:moveTo>
                    <a:pt x="3234" y="1"/>
                  </a:moveTo>
                  <a:cubicBezTo>
                    <a:pt x="3114" y="1"/>
                    <a:pt x="3016" y="99"/>
                    <a:pt x="3016" y="220"/>
                  </a:cubicBezTo>
                  <a:lnTo>
                    <a:pt x="3016" y="904"/>
                  </a:lnTo>
                  <a:lnTo>
                    <a:pt x="1102" y="904"/>
                  </a:lnTo>
                  <a:cubicBezTo>
                    <a:pt x="980" y="904"/>
                    <a:pt x="883" y="1002"/>
                    <a:pt x="883" y="1123"/>
                  </a:cubicBezTo>
                  <a:lnTo>
                    <a:pt x="883" y="1735"/>
                  </a:lnTo>
                  <a:lnTo>
                    <a:pt x="219" y="1735"/>
                  </a:lnTo>
                  <a:cubicBezTo>
                    <a:pt x="97" y="1735"/>
                    <a:pt x="0" y="1834"/>
                    <a:pt x="0" y="1956"/>
                  </a:cubicBezTo>
                  <a:cubicBezTo>
                    <a:pt x="0" y="2076"/>
                    <a:pt x="97" y="2174"/>
                    <a:pt x="219" y="2174"/>
                  </a:cubicBezTo>
                  <a:lnTo>
                    <a:pt x="883" y="2174"/>
                  </a:lnTo>
                  <a:lnTo>
                    <a:pt x="883" y="2948"/>
                  </a:lnTo>
                  <a:cubicBezTo>
                    <a:pt x="886" y="3066"/>
                    <a:pt x="983" y="3160"/>
                    <a:pt x="1102" y="3160"/>
                  </a:cubicBezTo>
                  <a:cubicBezTo>
                    <a:pt x="1220" y="3160"/>
                    <a:pt x="1317" y="3066"/>
                    <a:pt x="1320" y="2948"/>
                  </a:cubicBezTo>
                  <a:lnTo>
                    <a:pt x="1320" y="1342"/>
                  </a:lnTo>
                  <a:lnTo>
                    <a:pt x="6052" y="1342"/>
                  </a:lnTo>
                  <a:lnTo>
                    <a:pt x="6052" y="1737"/>
                  </a:lnTo>
                  <a:lnTo>
                    <a:pt x="5298" y="1737"/>
                  </a:lnTo>
                  <a:cubicBezTo>
                    <a:pt x="5177" y="1737"/>
                    <a:pt x="5080" y="1834"/>
                    <a:pt x="5080" y="1956"/>
                  </a:cubicBezTo>
                  <a:cubicBezTo>
                    <a:pt x="5080" y="2076"/>
                    <a:pt x="5177" y="2174"/>
                    <a:pt x="5298" y="2174"/>
                  </a:cubicBezTo>
                  <a:lnTo>
                    <a:pt x="6052" y="2174"/>
                  </a:lnTo>
                  <a:lnTo>
                    <a:pt x="6052" y="4802"/>
                  </a:lnTo>
                  <a:lnTo>
                    <a:pt x="1320" y="4802"/>
                  </a:lnTo>
                  <a:lnTo>
                    <a:pt x="1320" y="3824"/>
                  </a:lnTo>
                  <a:cubicBezTo>
                    <a:pt x="1317" y="3706"/>
                    <a:pt x="1220" y="3612"/>
                    <a:pt x="1102" y="3612"/>
                  </a:cubicBezTo>
                  <a:cubicBezTo>
                    <a:pt x="983" y="3612"/>
                    <a:pt x="886" y="3706"/>
                    <a:pt x="883" y="3824"/>
                  </a:cubicBezTo>
                  <a:lnTo>
                    <a:pt x="883" y="5021"/>
                  </a:lnTo>
                  <a:cubicBezTo>
                    <a:pt x="883" y="5143"/>
                    <a:pt x="980" y="5240"/>
                    <a:pt x="1102" y="5240"/>
                  </a:cubicBezTo>
                  <a:lnTo>
                    <a:pt x="1495" y="5240"/>
                  </a:lnTo>
                  <a:lnTo>
                    <a:pt x="1495" y="5548"/>
                  </a:lnTo>
                  <a:lnTo>
                    <a:pt x="963" y="5548"/>
                  </a:lnTo>
                  <a:cubicBezTo>
                    <a:pt x="962" y="5548"/>
                    <a:pt x="961" y="5548"/>
                    <a:pt x="960" y="5548"/>
                  </a:cubicBezTo>
                  <a:cubicBezTo>
                    <a:pt x="839" y="5548"/>
                    <a:pt x="742" y="5645"/>
                    <a:pt x="742" y="5766"/>
                  </a:cubicBezTo>
                  <a:lnTo>
                    <a:pt x="742" y="14532"/>
                  </a:lnTo>
                  <a:cubicBezTo>
                    <a:pt x="742" y="14652"/>
                    <a:pt x="841" y="14750"/>
                    <a:pt x="963" y="14750"/>
                  </a:cubicBezTo>
                  <a:lnTo>
                    <a:pt x="11606" y="14750"/>
                  </a:lnTo>
                  <a:cubicBezTo>
                    <a:pt x="11726" y="14750"/>
                    <a:pt x="11825" y="14652"/>
                    <a:pt x="11825" y="14532"/>
                  </a:cubicBezTo>
                  <a:lnTo>
                    <a:pt x="11825" y="8613"/>
                  </a:lnTo>
                  <a:cubicBezTo>
                    <a:pt x="11822" y="8494"/>
                    <a:pt x="11725" y="8401"/>
                    <a:pt x="11606" y="8401"/>
                  </a:cubicBezTo>
                  <a:cubicBezTo>
                    <a:pt x="11487" y="8401"/>
                    <a:pt x="11390" y="8494"/>
                    <a:pt x="11387" y="8613"/>
                  </a:cubicBezTo>
                  <a:lnTo>
                    <a:pt x="11387" y="14311"/>
                  </a:lnTo>
                  <a:lnTo>
                    <a:pt x="1181" y="14311"/>
                  </a:lnTo>
                  <a:lnTo>
                    <a:pt x="1181" y="5985"/>
                  </a:lnTo>
                  <a:lnTo>
                    <a:pt x="11387" y="5985"/>
                  </a:lnTo>
                  <a:lnTo>
                    <a:pt x="11387" y="7737"/>
                  </a:lnTo>
                  <a:cubicBezTo>
                    <a:pt x="11387" y="7857"/>
                    <a:pt x="11484" y="7955"/>
                    <a:pt x="11605" y="7955"/>
                  </a:cubicBezTo>
                  <a:cubicBezTo>
                    <a:pt x="11726" y="7955"/>
                    <a:pt x="11825" y="7858"/>
                    <a:pt x="11825" y="7737"/>
                  </a:cubicBezTo>
                  <a:lnTo>
                    <a:pt x="11825" y="5766"/>
                  </a:lnTo>
                  <a:cubicBezTo>
                    <a:pt x="11825" y="5645"/>
                    <a:pt x="11728" y="5548"/>
                    <a:pt x="11607" y="5548"/>
                  </a:cubicBezTo>
                  <a:cubicBezTo>
                    <a:pt x="11606" y="5548"/>
                    <a:pt x="11605" y="5548"/>
                    <a:pt x="11605" y="5548"/>
                  </a:cubicBezTo>
                  <a:lnTo>
                    <a:pt x="11072" y="5548"/>
                  </a:lnTo>
                  <a:lnTo>
                    <a:pt x="11072" y="5021"/>
                  </a:lnTo>
                  <a:cubicBezTo>
                    <a:pt x="11072" y="4901"/>
                    <a:pt x="10973" y="4802"/>
                    <a:pt x="10853" y="4802"/>
                  </a:cubicBezTo>
                  <a:lnTo>
                    <a:pt x="6911" y="4802"/>
                  </a:lnTo>
                  <a:cubicBezTo>
                    <a:pt x="6789" y="4802"/>
                    <a:pt x="6691" y="4901"/>
                    <a:pt x="6691" y="5021"/>
                  </a:cubicBezTo>
                  <a:lnTo>
                    <a:pt x="6691" y="5548"/>
                  </a:lnTo>
                  <a:lnTo>
                    <a:pt x="5875" y="5548"/>
                  </a:lnTo>
                  <a:lnTo>
                    <a:pt x="5875" y="5240"/>
                  </a:lnTo>
                  <a:lnTo>
                    <a:pt x="6269" y="5240"/>
                  </a:lnTo>
                  <a:cubicBezTo>
                    <a:pt x="6391" y="5240"/>
                    <a:pt x="6489" y="5141"/>
                    <a:pt x="6489" y="5021"/>
                  </a:cubicBezTo>
                  <a:lnTo>
                    <a:pt x="6489" y="2174"/>
                  </a:lnTo>
                  <a:lnTo>
                    <a:pt x="7137" y="2174"/>
                  </a:lnTo>
                  <a:cubicBezTo>
                    <a:pt x="7258" y="2174"/>
                    <a:pt x="7356" y="2076"/>
                    <a:pt x="7356" y="1956"/>
                  </a:cubicBezTo>
                  <a:cubicBezTo>
                    <a:pt x="7356" y="1834"/>
                    <a:pt x="7258" y="1735"/>
                    <a:pt x="7137" y="1735"/>
                  </a:cubicBezTo>
                  <a:lnTo>
                    <a:pt x="6489" y="1735"/>
                  </a:lnTo>
                  <a:lnTo>
                    <a:pt x="6489" y="1123"/>
                  </a:lnTo>
                  <a:cubicBezTo>
                    <a:pt x="6489" y="1002"/>
                    <a:pt x="6391" y="904"/>
                    <a:pt x="6269" y="904"/>
                  </a:cubicBezTo>
                  <a:lnTo>
                    <a:pt x="4355" y="904"/>
                  </a:lnTo>
                  <a:lnTo>
                    <a:pt x="4355" y="220"/>
                  </a:lnTo>
                  <a:cubicBezTo>
                    <a:pt x="4355" y="99"/>
                    <a:pt x="4258" y="1"/>
                    <a:pt x="4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1"/>
            <p:cNvSpPr/>
            <p:nvPr/>
          </p:nvSpPr>
          <p:spPr>
            <a:xfrm>
              <a:off x="7148350" y="2276525"/>
              <a:ext cx="174125" cy="122025"/>
            </a:xfrm>
            <a:custGeom>
              <a:avLst/>
              <a:gdLst/>
              <a:ahLst/>
              <a:cxnLst/>
              <a:rect l="l" t="t" r="r" b="b"/>
              <a:pathLst>
                <a:path w="6965" h="4881" extrusionOk="0">
                  <a:moveTo>
                    <a:pt x="6525" y="438"/>
                  </a:moveTo>
                  <a:lnTo>
                    <a:pt x="6525" y="4443"/>
                  </a:lnTo>
                  <a:lnTo>
                    <a:pt x="438" y="4443"/>
                  </a:lnTo>
                  <a:lnTo>
                    <a:pt x="438" y="438"/>
                  </a:lnTo>
                  <a:close/>
                  <a:moveTo>
                    <a:pt x="219" y="1"/>
                  </a:moveTo>
                  <a:cubicBezTo>
                    <a:pt x="98" y="1"/>
                    <a:pt x="1" y="99"/>
                    <a:pt x="1" y="220"/>
                  </a:cubicBezTo>
                  <a:lnTo>
                    <a:pt x="1" y="4660"/>
                  </a:lnTo>
                  <a:cubicBezTo>
                    <a:pt x="1" y="4782"/>
                    <a:pt x="98" y="4879"/>
                    <a:pt x="219" y="4880"/>
                  </a:cubicBezTo>
                  <a:lnTo>
                    <a:pt x="6746" y="4880"/>
                  </a:lnTo>
                  <a:cubicBezTo>
                    <a:pt x="6866" y="4880"/>
                    <a:pt x="6965" y="4782"/>
                    <a:pt x="6965" y="4660"/>
                  </a:cubicBezTo>
                  <a:lnTo>
                    <a:pt x="6965" y="220"/>
                  </a:lnTo>
                  <a:cubicBezTo>
                    <a:pt x="6965" y="99"/>
                    <a:pt x="6866" y="1"/>
                    <a:pt x="6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1"/>
            <p:cNvSpPr/>
            <p:nvPr/>
          </p:nvSpPr>
          <p:spPr>
            <a:xfrm>
              <a:off x="7173425" y="2347400"/>
              <a:ext cx="123625" cy="11000"/>
            </a:xfrm>
            <a:custGeom>
              <a:avLst/>
              <a:gdLst/>
              <a:ahLst/>
              <a:cxnLst/>
              <a:rect l="l" t="t" r="r" b="b"/>
              <a:pathLst>
                <a:path w="4945" h="440" extrusionOk="0">
                  <a:moveTo>
                    <a:pt x="220" y="0"/>
                  </a:moveTo>
                  <a:cubicBezTo>
                    <a:pt x="99" y="0"/>
                    <a:pt x="1" y="97"/>
                    <a:pt x="1" y="219"/>
                  </a:cubicBezTo>
                  <a:cubicBezTo>
                    <a:pt x="1" y="340"/>
                    <a:pt x="99" y="439"/>
                    <a:pt x="220" y="439"/>
                  </a:cubicBezTo>
                  <a:cubicBezTo>
                    <a:pt x="222" y="439"/>
                    <a:pt x="224" y="439"/>
                    <a:pt x="226" y="439"/>
                  </a:cubicBezTo>
                  <a:lnTo>
                    <a:pt x="4732" y="439"/>
                  </a:lnTo>
                  <a:cubicBezTo>
                    <a:pt x="4851" y="434"/>
                    <a:pt x="4944" y="338"/>
                    <a:pt x="4944" y="219"/>
                  </a:cubicBezTo>
                  <a:cubicBezTo>
                    <a:pt x="4944" y="100"/>
                    <a:pt x="4851" y="3"/>
                    <a:pt x="4732" y="0"/>
                  </a:cubicBezTo>
                  <a:lnTo>
                    <a:pt x="226" y="0"/>
                  </a:lnTo>
                  <a:cubicBezTo>
                    <a:pt x="224" y="0"/>
                    <a:pt x="222"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1"/>
            <p:cNvSpPr/>
            <p:nvPr/>
          </p:nvSpPr>
          <p:spPr>
            <a:xfrm>
              <a:off x="7173425" y="2316675"/>
              <a:ext cx="123625" cy="10975"/>
            </a:xfrm>
            <a:custGeom>
              <a:avLst/>
              <a:gdLst/>
              <a:ahLst/>
              <a:cxnLst/>
              <a:rect l="l" t="t" r="r" b="b"/>
              <a:pathLst>
                <a:path w="4945" h="439" extrusionOk="0">
                  <a:moveTo>
                    <a:pt x="220" y="1"/>
                  </a:moveTo>
                  <a:cubicBezTo>
                    <a:pt x="99" y="1"/>
                    <a:pt x="1" y="98"/>
                    <a:pt x="1" y="220"/>
                  </a:cubicBezTo>
                  <a:cubicBezTo>
                    <a:pt x="1" y="340"/>
                    <a:pt x="98" y="439"/>
                    <a:pt x="217" y="439"/>
                  </a:cubicBezTo>
                  <a:cubicBezTo>
                    <a:pt x="220" y="439"/>
                    <a:pt x="223" y="439"/>
                    <a:pt x="226" y="439"/>
                  </a:cubicBezTo>
                  <a:lnTo>
                    <a:pt x="4732" y="439"/>
                  </a:lnTo>
                  <a:cubicBezTo>
                    <a:pt x="4851" y="435"/>
                    <a:pt x="4944" y="339"/>
                    <a:pt x="4944" y="220"/>
                  </a:cubicBezTo>
                  <a:cubicBezTo>
                    <a:pt x="4944" y="101"/>
                    <a:pt x="4851" y="4"/>
                    <a:pt x="4732" y="1"/>
                  </a:cubicBezTo>
                  <a:lnTo>
                    <a:pt x="226" y="1"/>
                  </a:lnTo>
                  <a:cubicBezTo>
                    <a:pt x="224" y="1"/>
                    <a:pt x="22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1"/>
            <p:cNvSpPr/>
            <p:nvPr/>
          </p:nvSpPr>
          <p:spPr>
            <a:xfrm>
              <a:off x="7123825" y="2224850"/>
              <a:ext cx="46700" cy="44950"/>
            </a:xfrm>
            <a:custGeom>
              <a:avLst/>
              <a:gdLst/>
              <a:ahLst/>
              <a:cxnLst/>
              <a:rect l="l" t="t" r="r" b="b"/>
              <a:pathLst>
                <a:path w="1868" h="1798" extrusionOk="0">
                  <a:moveTo>
                    <a:pt x="965" y="437"/>
                  </a:moveTo>
                  <a:cubicBezTo>
                    <a:pt x="1202" y="437"/>
                    <a:pt x="1429" y="621"/>
                    <a:pt x="1429" y="899"/>
                  </a:cubicBezTo>
                  <a:cubicBezTo>
                    <a:pt x="1429" y="1152"/>
                    <a:pt x="1222" y="1358"/>
                    <a:pt x="969" y="1358"/>
                  </a:cubicBezTo>
                  <a:cubicBezTo>
                    <a:pt x="560" y="1358"/>
                    <a:pt x="354" y="863"/>
                    <a:pt x="644" y="573"/>
                  </a:cubicBezTo>
                  <a:cubicBezTo>
                    <a:pt x="738" y="479"/>
                    <a:pt x="853" y="437"/>
                    <a:pt x="965" y="437"/>
                  </a:cubicBezTo>
                  <a:close/>
                  <a:moveTo>
                    <a:pt x="969" y="1"/>
                  </a:moveTo>
                  <a:cubicBezTo>
                    <a:pt x="735" y="1"/>
                    <a:pt x="506" y="92"/>
                    <a:pt x="333" y="263"/>
                  </a:cubicBezTo>
                  <a:cubicBezTo>
                    <a:pt x="77" y="521"/>
                    <a:pt x="0" y="907"/>
                    <a:pt x="140" y="1243"/>
                  </a:cubicBezTo>
                  <a:cubicBezTo>
                    <a:pt x="279" y="1579"/>
                    <a:pt x="605" y="1798"/>
                    <a:pt x="969" y="1798"/>
                  </a:cubicBezTo>
                  <a:cubicBezTo>
                    <a:pt x="1466" y="1798"/>
                    <a:pt x="1868" y="1394"/>
                    <a:pt x="1868" y="899"/>
                  </a:cubicBezTo>
                  <a:cubicBezTo>
                    <a:pt x="1868" y="535"/>
                    <a:pt x="1649" y="209"/>
                    <a:pt x="1313" y="69"/>
                  </a:cubicBezTo>
                  <a:cubicBezTo>
                    <a:pt x="1202" y="23"/>
                    <a:pt x="1085" y="1"/>
                    <a:pt x="9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1"/>
            <p:cNvSpPr/>
            <p:nvPr/>
          </p:nvSpPr>
          <p:spPr>
            <a:xfrm>
              <a:off x="7240275" y="2224850"/>
              <a:ext cx="46700" cy="44950"/>
            </a:xfrm>
            <a:custGeom>
              <a:avLst/>
              <a:gdLst/>
              <a:ahLst/>
              <a:cxnLst/>
              <a:rect l="l" t="t" r="r" b="b"/>
              <a:pathLst>
                <a:path w="1868" h="1798" extrusionOk="0">
                  <a:moveTo>
                    <a:pt x="973" y="437"/>
                  </a:moveTo>
                  <a:cubicBezTo>
                    <a:pt x="1086" y="437"/>
                    <a:pt x="1202" y="479"/>
                    <a:pt x="1295" y="573"/>
                  </a:cubicBezTo>
                  <a:cubicBezTo>
                    <a:pt x="1584" y="863"/>
                    <a:pt x="1380" y="1358"/>
                    <a:pt x="969" y="1358"/>
                  </a:cubicBezTo>
                  <a:cubicBezTo>
                    <a:pt x="716" y="1358"/>
                    <a:pt x="511" y="1152"/>
                    <a:pt x="511" y="899"/>
                  </a:cubicBezTo>
                  <a:lnTo>
                    <a:pt x="509" y="899"/>
                  </a:lnTo>
                  <a:cubicBezTo>
                    <a:pt x="509" y="621"/>
                    <a:pt x="736" y="437"/>
                    <a:pt x="973" y="437"/>
                  </a:cubicBezTo>
                  <a:close/>
                  <a:moveTo>
                    <a:pt x="968" y="1"/>
                  </a:moveTo>
                  <a:cubicBezTo>
                    <a:pt x="735" y="1"/>
                    <a:pt x="506" y="92"/>
                    <a:pt x="335" y="263"/>
                  </a:cubicBezTo>
                  <a:cubicBezTo>
                    <a:pt x="77" y="521"/>
                    <a:pt x="0" y="907"/>
                    <a:pt x="139" y="1243"/>
                  </a:cubicBezTo>
                  <a:cubicBezTo>
                    <a:pt x="278" y="1579"/>
                    <a:pt x="606" y="1798"/>
                    <a:pt x="969" y="1798"/>
                  </a:cubicBezTo>
                  <a:cubicBezTo>
                    <a:pt x="1466" y="1798"/>
                    <a:pt x="1867" y="1394"/>
                    <a:pt x="1867" y="899"/>
                  </a:cubicBezTo>
                  <a:cubicBezTo>
                    <a:pt x="1867" y="535"/>
                    <a:pt x="1649" y="209"/>
                    <a:pt x="1313" y="69"/>
                  </a:cubicBezTo>
                  <a:cubicBezTo>
                    <a:pt x="1201" y="23"/>
                    <a:pt x="1084" y="1"/>
                    <a:pt x="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1"/>
            <p:cNvSpPr/>
            <p:nvPr/>
          </p:nvSpPr>
          <p:spPr>
            <a:xfrm>
              <a:off x="7182025" y="2224850"/>
              <a:ext cx="46750" cy="44950"/>
            </a:xfrm>
            <a:custGeom>
              <a:avLst/>
              <a:gdLst/>
              <a:ahLst/>
              <a:cxnLst/>
              <a:rect l="l" t="t" r="r" b="b"/>
              <a:pathLst>
                <a:path w="1870" h="1798" extrusionOk="0">
                  <a:moveTo>
                    <a:pt x="974" y="438"/>
                  </a:moveTo>
                  <a:cubicBezTo>
                    <a:pt x="1087" y="438"/>
                    <a:pt x="1202" y="480"/>
                    <a:pt x="1296" y="574"/>
                  </a:cubicBezTo>
                  <a:cubicBezTo>
                    <a:pt x="1586" y="863"/>
                    <a:pt x="1380" y="1358"/>
                    <a:pt x="971" y="1358"/>
                  </a:cubicBezTo>
                  <a:cubicBezTo>
                    <a:pt x="716" y="1358"/>
                    <a:pt x="511" y="1152"/>
                    <a:pt x="511" y="899"/>
                  </a:cubicBezTo>
                  <a:cubicBezTo>
                    <a:pt x="511" y="621"/>
                    <a:pt x="738" y="438"/>
                    <a:pt x="974" y="438"/>
                  </a:cubicBezTo>
                  <a:close/>
                  <a:moveTo>
                    <a:pt x="970" y="1"/>
                  </a:moveTo>
                  <a:cubicBezTo>
                    <a:pt x="737" y="1"/>
                    <a:pt x="507" y="92"/>
                    <a:pt x="335" y="263"/>
                  </a:cubicBezTo>
                  <a:cubicBezTo>
                    <a:pt x="79" y="521"/>
                    <a:pt x="1" y="907"/>
                    <a:pt x="140" y="1243"/>
                  </a:cubicBezTo>
                  <a:cubicBezTo>
                    <a:pt x="279" y="1579"/>
                    <a:pt x="607" y="1798"/>
                    <a:pt x="971" y="1798"/>
                  </a:cubicBezTo>
                  <a:cubicBezTo>
                    <a:pt x="1466" y="1798"/>
                    <a:pt x="1869" y="1394"/>
                    <a:pt x="1869" y="899"/>
                  </a:cubicBezTo>
                  <a:cubicBezTo>
                    <a:pt x="1869" y="535"/>
                    <a:pt x="1650" y="209"/>
                    <a:pt x="1315" y="69"/>
                  </a:cubicBezTo>
                  <a:cubicBezTo>
                    <a:pt x="1203" y="23"/>
                    <a:pt x="1086" y="1"/>
                    <a:pt x="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1"/>
            <p:cNvSpPr/>
            <p:nvPr/>
          </p:nvSpPr>
          <p:spPr>
            <a:xfrm>
              <a:off x="7298475" y="2224850"/>
              <a:ext cx="46725" cy="44950"/>
            </a:xfrm>
            <a:custGeom>
              <a:avLst/>
              <a:gdLst/>
              <a:ahLst/>
              <a:cxnLst/>
              <a:rect l="l" t="t" r="r" b="b"/>
              <a:pathLst>
                <a:path w="1869" h="1798" extrusionOk="0">
                  <a:moveTo>
                    <a:pt x="974" y="437"/>
                  </a:moveTo>
                  <a:cubicBezTo>
                    <a:pt x="1087" y="437"/>
                    <a:pt x="1202" y="479"/>
                    <a:pt x="1295" y="573"/>
                  </a:cubicBezTo>
                  <a:cubicBezTo>
                    <a:pt x="1586" y="863"/>
                    <a:pt x="1380" y="1358"/>
                    <a:pt x="970" y="1358"/>
                  </a:cubicBezTo>
                  <a:cubicBezTo>
                    <a:pt x="716" y="1358"/>
                    <a:pt x="511" y="1152"/>
                    <a:pt x="511" y="899"/>
                  </a:cubicBezTo>
                  <a:cubicBezTo>
                    <a:pt x="510" y="621"/>
                    <a:pt x="737" y="437"/>
                    <a:pt x="974" y="437"/>
                  </a:cubicBezTo>
                  <a:close/>
                  <a:moveTo>
                    <a:pt x="970" y="1"/>
                  </a:moveTo>
                  <a:cubicBezTo>
                    <a:pt x="736" y="1"/>
                    <a:pt x="507" y="92"/>
                    <a:pt x="335" y="263"/>
                  </a:cubicBezTo>
                  <a:cubicBezTo>
                    <a:pt x="78" y="521"/>
                    <a:pt x="0" y="907"/>
                    <a:pt x="139" y="1243"/>
                  </a:cubicBezTo>
                  <a:cubicBezTo>
                    <a:pt x="278" y="1579"/>
                    <a:pt x="606" y="1798"/>
                    <a:pt x="970" y="1798"/>
                  </a:cubicBezTo>
                  <a:cubicBezTo>
                    <a:pt x="1466" y="1798"/>
                    <a:pt x="1869" y="1394"/>
                    <a:pt x="1869" y="899"/>
                  </a:cubicBezTo>
                  <a:cubicBezTo>
                    <a:pt x="1869" y="535"/>
                    <a:pt x="1650" y="209"/>
                    <a:pt x="1314" y="69"/>
                  </a:cubicBezTo>
                  <a:cubicBezTo>
                    <a:pt x="1203" y="23"/>
                    <a:pt x="1086" y="1"/>
                    <a:pt x="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 name="Google Shape;1039;p51"/>
          <p:cNvSpPr txBox="1">
            <a:spLocks noGrp="1"/>
          </p:cNvSpPr>
          <p:nvPr>
            <p:ph type="subTitle" idx="1"/>
          </p:nvPr>
        </p:nvSpPr>
        <p:spPr>
          <a:xfrm flipH="1">
            <a:off x="4170742" y="2090814"/>
            <a:ext cx="1071000" cy="31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50 min</a:t>
            </a:r>
            <a:endParaRPr sz="1200"/>
          </a:p>
        </p:txBody>
      </p:sp>
      <p:sp>
        <p:nvSpPr>
          <p:cNvPr id="1040" name="Google Shape;1040;p51"/>
          <p:cNvSpPr txBox="1">
            <a:spLocks noGrp="1"/>
          </p:cNvSpPr>
          <p:nvPr>
            <p:ph type="subTitle" idx="1"/>
          </p:nvPr>
        </p:nvSpPr>
        <p:spPr>
          <a:xfrm flipH="1">
            <a:off x="5584260" y="2090814"/>
            <a:ext cx="1071000" cy="31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8-10 portions</a:t>
            </a:r>
            <a:endParaRPr sz="1200"/>
          </a:p>
        </p:txBody>
      </p:sp>
      <p:sp>
        <p:nvSpPr>
          <p:cNvPr id="1041" name="Google Shape;1041;p51"/>
          <p:cNvSpPr txBox="1">
            <a:spLocks noGrp="1"/>
          </p:cNvSpPr>
          <p:nvPr>
            <p:ph type="subTitle" idx="1"/>
          </p:nvPr>
        </p:nvSpPr>
        <p:spPr>
          <a:xfrm flipH="1">
            <a:off x="7029079" y="2090814"/>
            <a:ext cx="1071000" cy="31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Needs oven</a:t>
            </a:r>
            <a:endParaRPr sz="1200"/>
          </a:p>
        </p:txBody>
      </p:sp>
      <p:sp>
        <p:nvSpPr>
          <p:cNvPr id="1042" name="Google Shape;1042;p51"/>
          <p:cNvSpPr txBox="1">
            <a:spLocks noGrp="1"/>
          </p:cNvSpPr>
          <p:nvPr>
            <p:ph type="subTitle" idx="4"/>
          </p:nvPr>
        </p:nvSpPr>
        <p:spPr>
          <a:xfrm flipH="1">
            <a:off x="4093876" y="3179150"/>
            <a:ext cx="2339700" cy="1416900"/>
          </a:xfrm>
          <a:prstGeom prst="rect">
            <a:avLst/>
          </a:prstGeom>
        </p:spPr>
        <p:txBody>
          <a:bodyPr spcFirstLastPara="1" wrap="square" lIns="91425" tIns="91425" rIns="91425" bIns="91425" anchor="t" anchorCtr="0">
            <a:noAutofit/>
          </a:bodyPr>
          <a:lstStyle/>
          <a:p>
            <a:pPr marL="457200" lvl="0" indent="-173399" algn="l" rtl="0">
              <a:lnSpc>
                <a:spcPct val="150000"/>
              </a:lnSpc>
              <a:spcBef>
                <a:spcPts val="0"/>
              </a:spcBef>
              <a:spcAft>
                <a:spcPts val="0"/>
              </a:spcAft>
              <a:buSzPts val="1200"/>
              <a:buChar char="●"/>
            </a:pPr>
            <a:r>
              <a:rPr lang="en"/>
              <a:t>Mercury (1 kg)</a:t>
            </a:r>
            <a:endParaRPr/>
          </a:p>
          <a:p>
            <a:pPr marL="457200" lvl="0" indent="-173399" algn="l" rtl="0">
              <a:lnSpc>
                <a:spcPct val="150000"/>
              </a:lnSpc>
              <a:spcBef>
                <a:spcPts val="0"/>
              </a:spcBef>
              <a:spcAft>
                <a:spcPts val="0"/>
              </a:spcAft>
              <a:buSzPts val="1200"/>
              <a:buChar char="●"/>
            </a:pPr>
            <a:r>
              <a:rPr lang="en"/>
              <a:t>Mars (2 pieces)</a:t>
            </a:r>
            <a:endParaRPr/>
          </a:p>
          <a:p>
            <a:pPr marL="457200" lvl="0" indent="-173399" algn="l" rtl="0">
              <a:lnSpc>
                <a:spcPct val="150000"/>
              </a:lnSpc>
              <a:spcBef>
                <a:spcPts val="0"/>
              </a:spcBef>
              <a:spcAft>
                <a:spcPts val="0"/>
              </a:spcAft>
              <a:buSzPts val="1200"/>
              <a:buChar char="●"/>
            </a:pPr>
            <a:r>
              <a:rPr lang="en"/>
              <a:t>Venus (1 piece)</a:t>
            </a:r>
            <a:endParaRPr/>
          </a:p>
          <a:p>
            <a:pPr marL="457200" lvl="0" indent="-173399" algn="l" rtl="0">
              <a:lnSpc>
                <a:spcPct val="150000"/>
              </a:lnSpc>
              <a:spcBef>
                <a:spcPts val="0"/>
              </a:spcBef>
              <a:spcAft>
                <a:spcPts val="0"/>
              </a:spcAft>
              <a:buSzPts val="1200"/>
              <a:buChar char="●"/>
            </a:pPr>
            <a:r>
              <a:rPr lang="en"/>
              <a:t>Jupiter (250 ml)</a:t>
            </a:r>
            <a:endParaRPr/>
          </a:p>
          <a:p>
            <a:pPr marL="457200" lvl="0" indent="-173399" algn="l" rtl="0">
              <a:lnSpc>
                <a:spcPct val="150000"/>
              </a:lnSpc>
              <a:spcBef>
                <a:spcPts val="0"/>
              </a:spcBef>
              <a:spcAft>
                <a:spcPts val="0"/>
              </a:spcAft>
              <a:buSzPts val="1200"/>
              <a:buChar char="●"/>
            </a:pPr>
            <a:r>
              <a:rPr lang="en"/>
              <a:t>Saturn (1 tbsp)</a:t>
            </a:r>
            <a:endParaRPr/>
          </a:p>
          <a:p>
            <a:pPr marL="45720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
        <p:nvSpPr>
          <p:cNvPr id="1043" name="Google Shape;1043;p51"/>
          <p:cNvSpPr txBox="1">
            <a:spLocks noGrp="1"/>
          </p:cNvSpPr>
          <p:nvPr>
            <p:ph type="ctrTitle" idx="3"/>
          </p:nvPr>
        </p:nvSpPr>
        <p:spPr>
          <a:xfrm flipH="1">
            <a:off x="844450" y="1756440"/>
            <a:ext cx="17025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a:solidFill>
                  <a:schemeClr val="accent1"/>
                </a:solidFill>
                <a:latin typeface="Sacramento"/>
                <a:ea typeface="Sacramento"/>
                <a:cs typeface="Sacramento"/>
                <a:sym typeface="Sacramento"/>
              </a:rPr>
              <a:t>Saturn</a:t>
            </a:r>
            <a:endParaRPr sz="3600">
              <a:solidFill>
                <a:schemeClr val="accent1"/>
              </a:solidFill>
              <a:latin typeface="Sacramento"/>
              <a:ea typeface="Sacramento"/>
              <a:cs typeface="Sacramento"/>
              <a:sym typeface="Sacramento"/>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47"/>
        <p:cNvGrpSpPr/>
        <p:nvPr/>
      </p:nvGrpSpPr>
      <p:grpSpPr>
        <a:xfrm>
          <a:off x="0" y="0"/>
          <a:ext cx="0" cy="0"/>
          <a:chOff x="0" y="0"/>
          <a:chExt cx="0" cy="0"/>
        </a:xfrm>
      </p:grpSpPr>
      <p:sp>
        <p:nvSpPr>
          <p:cNvPr id="1048" name="Google Shape;1048;p52"/>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Perhaps You Need Another Timeline</a:t>
            </a:r>
            <a:endParaRPr/>
          </a:p>
        </p:txBody>
      </p:sp>
      <p:sp>
        <p:nvSpPr>
          <p:cNvPr id="1049" name="Google Shape;1049;p52"/>
          <p:cNvSpPr txBox="1">
            <a:spLocks noGrp="1"/>
          </p:cNvSpPr>
          <p:nvPr>
            <p:ph type="ctrTitle" idx="4294967295"/>
          </p:nvPr>
        </p:nvSpPr>
        <p:spPr>
          <a:xfrm flipH="1">
            <a:off x="973397" y="3202433"/>
            <a:ext cx="1560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latin typeface="Raleway Light"/>
                <a:ea typeface="Raleway Light"/>
                <a:cs typeface="Raleway Light"/>
                <a:sym typeface="Raleway Light"/>
              </a:rPr>
              <a:t>JUPITER</a:t>
            </a:r>
            <a:endParaRPr sz="1800">
              <a:latin typeface="Raleway Light"/>
              <a:ea typeface="Raleway Light"/>
              <a:cs typeface="Raleway Light"/>
              <a:sym typeface="Raleway Light"/>
            </a:endParaRPr>
          </a:p>
        </p:txBody>
      </p:sp>
      <p:sp>
        <p:nvSpPr>
          <p:cNvPr id="1050" name="Google Shape;1050;p52"/>
          <p:cNvSpPr txBox="1">
            <a:spLocks noGrp="1"/>
          </p:cNvSpPr>
          <p:nvPr>
            <p:ph type="subTitle" idx="4294967295"/>
          </p:nvPr>
        </p:nvSpPr>
        <p:spPr>
          <a:xfrm flipH="1">
            <a:off x="836954" y="3575129"/>
            <a:ext cx="1833600" cy="114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It’s a gas giant and the biggest planet in our Solar System</a:t>
            </a:r>
            <a:endParaRPr sz="1400"/>
          </a:p>
        </p:txBody>
      </p:sp>
      <p:sp>
        <p:nvSpPr>
          <p:cNvPr id="1051" name="Google Shape;1051;p52"/>
          <p:cNvSpPr txBox="1">
            <a:spLocks noGrp="1"/>
          </p:cNvSpPr>
          <p:nvPr>
            <p:ph type="ctrTitle" idx="4294967295"/>
          </p:nvPr>
        </p:nvSpPr>
        <p:spPr>
          <a:xfrm flipH="1">
            <a:off x="2867390" y="2263678"/>
            <a:ext cx="1560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latin typeface="Raleway Light"/>
                <a:ea typeface="Raleway Light"/>
                <a:cs typeface="Raleway Light"/>
                <a:sym typeface="Raleway Light"/>
              </a:rPr>
              <a:t>SATURN</a:t>
            </a:r>
            <a:endParaRPr sz="1800">
              <a:latin typeface="Raleway Light"/>
              <a:ea typeface="Raleway Light"/>
              <a:cs typeface="Raleway Light"/>
              <a:sym typeface="Raleway Light"/>
            </a:endParaRPr>
          </a:p>
        </p:txBody>
      </p:sp>
      <p:sp>
        <p:nvSpPr>
          <p:cNvPr id="1052" name="Google Shape;1052;p52"/>
          <p:cNvSpPr txBox="1">
            <a:spLocks noGrp="1"/>
          </p:cNvSpPr>
          <p:nvPr>
            <p:ph type="subTitle" idx="4294967295"/>
          </p:nvPr>
        </p:nvSpPr>
        <p:spPr>
          <a:xfrm flipH="1">
            <a:off x="2730896" y="1209675"/>
            <a:ext cx="1833600" cy="114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400"/>
              <a:t>Yes, this is the ringed one and a gas giant</a:t>
            </a:r>
            <a:endParaRPr sz="1400"/>
          </a:p>
        </p:txBody>
      </p:sp>
      <p:sp>
        <p:nvSpPr>
          <p:cNvPr id="1053" name="Google Shape;1053;p52"/>
          <p:cNvSpPr txBox="1">
            <a:spLocks noGrp="1"/>
          </p:cNvSpPr>
          <p:nvPr>
            <p:ph type="ctrTitle" idx="4294967295"/>
          </p:nvPr>
        </p:nvSpPr>
        <p:spPr>
          <a:xfrm flipH="1">
            <a:off x="4786759" y="3202433"/>
            <a:ext cx="1560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latin typeface="Raleway Light"/>
                <a:ea typeface="Raleway Light"/>
                <a:cs typeface="Raleway Light"/>
                <a:sym typeface="Raleway Light"/>
              </a:rPr>
              <a:t>VENUS</a:t>
            </a:r>
            <a:endParaRPr sz="1800">
              <a:latin typeface="Raleway Light"/>
              <a:ea typeface="Raleway Light"/>
              <a:cs typeface="Raleway Light"/>
              <a:sym typeface="Raleway Light"/>
            </a:endParaRPr>
          </a:p>
        </p:txBody>
      </p:sp>
      <p:sp>
        <p:nvSpPr>
          <p:cNvPr id="1054" name="Google Shape;1054;p52"/>
          <p:cNvSpPr txBox="1">
            <a:spLocks noGrp="1"/>
          </p:cNvSpPr>
          <p:nvPr>
            <p:ph type="subTitle" idx="4294967295"/>
          </p:nvPr>
        </p:nvSpPr>
        <p:spPr>
          <a:xfrm flipH="1">
            <a:off x="4650268" y="3575129"/>
            <a:ext cx="1833600" cy="114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Venus is the second planet from the Sun. It’s terribly hot</a:t>
            </a:r>
            <a:endParaRPr sz="1400"/>
          </a:p>
        </p:txBody>
      </p:sp>
      <p:sp>
        <p:nvSpPr>
          <p:cNvPr id="1055" name="Google Shape;1055;p52"/>
          <p:cNvSpPr txBox="1">
            <a:spLocks noGrp="1"/>
          </p:cNvSpPr>
          <p:nvPr>
            <p:ph type="subTitle" idx="4294967295"/>
          </p:nvPr>
        </p:nvSpPr>
        <p:spPr>
          <a:xfrm flipH="1">
            <a:off x="6573787" y="1209675"/>
            <a:ext cx="1833600" cy="114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sz="1400"/>
              <a:t>Despite being red, Mars is actually a cold place</a:t>
            </a:r>
            <a:endParaRPr sz="1400"/>
          </a:p>
        </p:txBody>
      </p:sp>
      <p:sp>
        <p:nvSpPr>
          <p:cNvPr id="1056" name="Google Shape;1056;p52"/>
          <p:cNvSpPr txBox="1">
            <a:spLocks noGrp="1"/>
          </p:cNvSpPr>
          <p:nvPr>
            <p:ph type="ctrTitle" idx="4294967295"/>
          </p:nvPr>
        </p:nvSpPr>
        <p:spPr>
          <a:xfrm flipH="1">
            <a:off x="973397" y="2112613"/>
            <a:ext cx="1560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accent1"/>
                </a:solidFill>
              </a:rPr>
              <a:t>Day 1</a:t>
            </a:r>
            <a:endParaRPr sz="3000">
              <a:solidFill>
                <a:schemeClr val="accent1"/>
              </a:solidFill>
            </a:endParaRPr>
          </a:p>
        </p:txBody>
      </p:sp>
      <p:sp>
        <p:nvSpPr>
          <p:cNvPr id="1057" name="Google Shape;1057;p52"/>
          <p:cNvSpPr txBox="1">
            <a:spLocks noGrp="1"/>
          </p:cNvSpPr>
          <p:nvPr>
            <p:ph type="ctrTitle" idx="4294967295"/>
          </p:nvPr>
        </p:nvSpPr>
        <p:spPr>
          <a:xfrm flipH="1">
            <a:off x="2867390" y="3173101"/>
            <a:ext cx="1560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accent1"/>
                </a:solidFill>
              </a:rPr>
              <a:t>Day 2</a:t>
            </a:r>
            <a:endParaRPr sz="3000">
              <a:solidFill>
                <a:schemeClr val="accent1"/>
              </a:solidFill>
            </a:endParaRPr>
          </a:p>
        </p:txBody>
      </p:sp>
      <p:sp>
        <p:nvSpPr>
          <p:cNvPr id="1058" name="Google Shape;1058;p52"/>
          <p:cNvSpPr txBox="1">
            <a:spLocks noGrp="1"/>
          </p:cNvSpPr>
          <p:nvPr>
            <p:ph type="ctrTitle" idx="4294967295"/>
          </p:nvPr>
        </p:nvSpPr>
        <p:spPr>
          <a:xfrm flipH="1">
            <a:off x="4786759" y="2112613"/>
            <a:ext cx="1560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accent1"/>
                </a:solidFill>
              </a:rPr>
              <a:t>Day 3</a:t>
            </a:r>
            <a:endParaRPr sz="3000">
              <a:solidFill>
                <a:schemeClr val="accent1"/>
              </a:solidFill>
            </a:endParaRPr>
          </a:p>
        </p:txBody>
      </p:sp>
      <p:sp>
        <p:nvSpPr>
          <p:cNvPr id="1059" name="Google Shape;1059;p52"/>
          <p:cNvSpPr txBox="1">
            <a:spLocks noGrp="1"/>
          </p:cNvSpPr>
          <p:nvPr>
            <p:ph type="ctrTitle" idx="4294967295"/>
          </p:nvPr>
        </p:nvSpPr>
        <p:spPr>
          <a:xfrm flipH="1">
            <a:off x="6710289" y="3173101"/>
            <a:ext cx="1560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accent1"/>
                </a:solidFill>
              </a:rPr>
              <a:t>Day 4</a:t>
            </a:r>
            <a:endParaRPr sz="3000">
              <a:solidFill>
                <a:schemeClr val="accent1"/>
              </a:solidFill>
            </a:endParaRPr>
          </a:p>
        </p:txBody>
      </p:sp>
      <p:sp>
        <p:nvSpPr>
          <p:cNvPr id="1060" name="Google Shape;1060;p52"/>
          <p:cNvSpPr txBox="1">
            <a:spLocks noGrp="1"/>
          </p:cNvSpPr>
          <p:nvPr>
            <p:ph type="ctrTitle" idx="4294967295"/>
          </p:nvPr>
        </p:nvSpPr>
        <p:spPr>
          <a:xfrm flipH="1">
            <a:off x="6710289" y="2263678"/>
            <a:ext cx="1560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latin typeface="Raleway Light"/>
                <a:ea typeface="Raleway Light"/>
                <a:cs typeface="Raleway Light"/>
                <a:sym typeface="Raleway Light"/>
              </a:rPr>
              <a:t>MARS</a:t>
            </a:r>
            <a:endParaRPr sz="1800">
              <a:latin typeface="Raleway Light"/>
              <a:ea typeface="Raleway Light"/>
              <a:cs typeface="Raleway Light"/>
              <a:sym typeface="Raleway Light"/>
            </a:endParaRPr>
          </a:p>
        </p:txBody>
      </p:sp>
      <p:sp>
        <p:nvSpPr>
          <p:cNvPr id="1061" name="Google Shape;1061;p52"/>
          <p:cNvSpPr/>
          <p:nvPr/>
        </p:nvSpPr>
        <p:spPr>
          <a:xfrm>
            <a:off x="-40725" y="2830350"/>
            <a:ext cx="1914271" cy="139100"/>
          </a:xfrm>
          <a:custGeom>
            <a:avLst/>
            <a:gdLst/>
            <a:ahLst/>
            <a:cxnLst/>
            <a:rect l="l" t="t" r="r" b="b"/>
            <a:pathLst>
              <a:path w="77493" h="5564" extrusionOk="0">
                <a:moveTo>
                  <a:pt x="0" y="5564"/>
                </a:moveTo>
                <a:lnTo>
                  <a:pt x="66500" y="5564"/>
                </a:lnTo>
                <a:lnTo>
                  <a:pt x="72064" y="0"/>
                </a:lnTo>
                <a:lnTo>
                  <a:pt x="77493" y="5429"/>
                </a:lnTo>
              </a:path>
            </a:pathLst>
          </a:custGeom>
          <a:noFill/>
          <a:ln w="9525" cap="flat" cmpd="sng">
            <a:solidFill>
              <a:schemeClr val="accent1"/>
            </a:solidFill>
            <a:prstDash val="solid"/>
            <a:round/>
            <a:headEnd type="none" w="med" len="med"/>
            <a:tailEnd type="none" w="med" len="med"/>
          </a:ln>
        </p:spPr>
      </p:sp>
      <p:sp>
        <p:nvSpPr>
          <p:cNvPr id="1062" name="Google Shape;1062;p52"/>
          <p:cNvSpPr/>
          <p:nvPr/>
        </p:nvSpPr>
        <p:spPr>
          <a:xfrm rot="10800000" flipH="1">
            <a:off x="1873594" y="2962393"/>
            <a:ext cx="1914271" cy="139100"/>
          </a:xfrm>
          <a:custGeom>
            <a:avLst/>
            <a:gdLst/>
            <a:ahLst/>
            <a:cxnLst/>
            <a:rect l="l" t="t" r="r" b="b"/>
            <a:pathLst>
              <a:path w="77493" h="5564" extrusionOk="0">
                <a:moveTo>
                  <a:pt x="0" y="5564"/>
                </a:moveTo>
                <a:lnTo>
                  <a:pt x="66500" y="5564"/>
                </a:lnTo>
                <a:lnTo>
                  <a:pt x="72064" y="0"/>
                </a:lnTo>
                <a:lnTo>
                  <a:pt x="77493" y="5429"/>
                </a:lnTo>
              </a:path>
            </a:pathLst>
          </a:custGeom>
          <a:noFill/>
          <a:ln w="9525" cap="flat" cmpd="sng">
            <a:solidFill>
              <a:schemeClr val="accent1"/>
            </a:solidFill>
            <a:prstDash val="solid"/>
            <a:round/>
            <a:headEnd type="none" w="med" len="med"/>
            <a:tailEnd type="none" w="med" len="med"/>
          </a:ln>
        </p:spPr>
      </p:sp>
      <p:sp>
        <p:nvSpPr>
          <p:cNvPr id="1063" name="Google Shape;1063;p52"/>
          <p:cNvSpPr/>
          <p:nvPr/>
        </p:nvSpPr>
        <p:spPr>
          <a:xfrm>
            <a:off x="3787900" y="2830350"/>
            <a:ext cx="1914271" cy="139100"/>
          </a:xfrm>
          <a:custGeom>
            <a:avLst/>
            <a:gdLst/>
            <a:ahLst/>
            <a:cxnLst/>
            <a:rect l="l" t="t" r="r" b="b"/>
            <a:pathLst>
              <a:path w="77493" h="5564" extrusionOk="0">
                <a:moveTo>
                  <a:pt x="0" y="5564"/>
                </a:moveTo>
                <a:lnTo>
                  <a:pt x="66500" y="5564"/>
                </a:lnTo>
                <a:lnTo>
                  <a:pt x="72064" y="0"/>
                </a:lnTo>
                <a:lnTo>
                  <a:pt x="77493" y="5429"/>
                </a:lnTo>
              </a:path>
            </a:pathLst>
          </a:custGeom>
          <a:noFill/>
          <a:ln w="9525" cap="flat" cmpd="sng">
            <a:solidFill>
              <a:schemeClr val="accent1"/>
            </a:solidFill>
            <a:prstDash val="solid"/>
            <a:round/>
            <a:headEnd type="none" w="med" len="med"/>
            <a:tailEnd type="none" w="med" len="med"/>
          </a:ln>
        </p:spPr>
      </p:sp>
      <p:sp>
        <p:nvSpPr>
          <p:cNvPr id="1064" name="Google Shape;1064;p52"/>
          <p:cNvSpPr/>
          <p:nvPr/>
        </p:nvSpPr>
        <p:spPr>
          <a:xfrm rot="10800000" flipH="1">
            <a:off x="5702206" y="2962393"/>
            <a:ext cx="1914271" cy="139100"/>
          </a:xfrm>
          <a:custGeom>
            <a:avLst/>
            <a:gdLst/>
            <a:ahLst/>
            <a:cxnLst/>
            <a:rect l="l" t="t" r="r" b="b"/>
            <a:pathLst>
              <a:path w="77493" h="5564" extrusionOk="0">
                <a:moveTo>
                  <a:pt x="0" y="5564"/>
                </a:moveTo>
                <a:lnTo>
                  <a:pt x="66500" y="5564"/>
                </a:lnTo>
                <a:lnTo>
                  <a:pt x="72064" y="0"/>
                </a:lnTo>
                <a:lnTo>
                  <a:pt x="77493" y="5429"/>
                </a:lnTo>
              </a:path>
            </a:pathLst>
          </a:custGeom>
          <a:noFill/>
          <a:ln w="9525" cap="flat" cmpd="sng">
            <a:solidFill>
              <a:schemeClr val="accent1"/>
            </a:solidFill>
            <a:prstDash val="solid"/>
            <a:round/>
            <a:headEnd type="none" w="med" len="med"/>
            <a:tailEnd type="none" w="med" len="med"/>
          </a:ln>
        </p:spPr>
      </p:sp>
      <p:sp>
        <p:nvSpPr>
          <p:cNvPr id="1065" name="Google Shape;1065;p52"/>
          <p:cNvSpPr/>
          <p:nvPr/>
        </p:nvSpPr>
        <p:spPr>
          <a:xfrm>
            <a:off x="7616525" y="2830350"/>
            <a:ext cx="1914271" cy="139100"/>
          </a:xfrm>
          <a:custGeom>
            <a:avLst/>
            <a:gdLst/>
            <a:ahLst/>
            <a:cxnLst/>
            <a:rect l="l" t="t" r="r" b="b"/>
            <a:pathLst>
              <a:path w="77493" h="5564" extrusionOk="0">
                <a:moveTo>
                  <a:pt x="0" y="5564"/>
                </a:moveTo>
                <a:lnTo>
                  <a:pt x="66500" y="5564"/>
                </a:lnTo>
                <a:lnTo>
                  <a:pt x="72064" y="0"/>
                </a:lnTo>
                <a:lnTo>
                  <a:pt x="77493" y="5429"/>
                </a:lnTo>
              </a:path>
            </a:pathLst>
          </a:custGeom>
          <a:noFill/>
          <a:ln w="9525" cap="flat" cmpd="sng">
            <a:solidFill>
              <a:schemeClr val="accent1"/>
            </a:solidFill>
            <a:prstDash val="solid"/>
            <a:round/>
            <a:headEnd type="none" w="med" len="med"/>
            <a:tailEnd type="none" w="med" len="med"/>
          </a:ln>
        </p:spPr>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69"/>
        <p:cNvGrpSpPr/>
        <p:nvPr/>
      </p:nvGrpSpPr>
      <p:grpSpPr>
        <a:xfrm>
          <a:off x="0" y="0"/>
          <a:ext cx="0" cy="0"/>
          <a:chOff x="0" y="0"/>
          <a:chExt cx="0" cy="0"/>
        </a:xfrm>
      </p:grpSpPr>
      <p:sp>
        <p:nvSpPr>
          <p:cNvPr id="1070" name="Google Shape;1070;p53"/>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Seating Plan</a:t>
            </a:r>
            <a:endParaRPr/>
          </a:p>
        </p:txBody>
      </p:sp>
      <p:sp>
        <p:nvSpPr>
          <p:cNvPr id="1071" name="Google Shape;1071;p53"/>
          <p:cNvSpPr/>
          <p:nvPr/>
        </p:nvSpPr>
        <p:spPr>
          <a:xfrm>
            <a:off x="1731033" y="2215198"/>
            <a:ext cx="5780700" cy="1712100"/>
          </a:xfrm>
          <a:prstGeom prst="rect">
            <a:avLst/>
          </a:prstGeom>
          <a:noFill/>
          <a:ln w="9525" cap="flat" cmpd="sng">
            <a:solidFill>
              <a:srgbClr val="C8B28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2" name="Google Shape;1072;p53"/>
          <p:cNvCxnSpPr/>
          <p:nvPr/>
        </p:nvCxnSpPr>
        <p:spPr>
          <a:xfrm rot="10800000">
            <a:off x="2494730" y="1427566"/>
            <a:ext cx="0" cy="782400"/>
          </a:xfrm>
          <a:prstGeom prst="straightConnector1">
            <a:avLst/>
          </a:prstGeom>
          <a:noFill/>
          <a:ln w="9525" cap="flat" cmpd="sng">
            <a:solidFill>
              <a:srgbClr val="C8B280"/>
            </a:solidFill>
            <a:prstDash val="solid"/>
            <a:round/>
            <a:headEnd type="none" w="med" len="med"/>
            <a:tailEnd type="none" w="med" len="med"/>
          </a:ln>
        </p:spPr>
      </p:cxnSp>
      <p:sp>
        <p:nvSpPr>
          <p:cNvPr id="1073" name="Google Shape;1073;p53"/>
          <p:cNvSpPr txBox="1">
            <a:spLocks noGrp="1"/>
          </p:cNvSpPr>
          <p:nvPr>
            <p:ph type="ctrTitle" idx="4294967295"/>
          </p:nvPr>
        </p:nvSpPr>
        <p:spPr>
          <a:xfrm flipH="1">
            <a:off x="1254998" y="1385475"/>
            <a:ext cx="11766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latin typeface="Raleway Light"/>
                <a:ea typeface="Raleway Light"/>
                <a:cs typeface="Raleway Light"/>
                <a:sym typeface="Raleway Light"/>
              </a:rPr>
              <a:t>JUPITER</a:t>
            </a:r>
            <a:endParaRPr sz="1800">
              <a:latin typeface="Raleway Light"/>
              <a:ea typeface="Raleway Light"/>
              <a:cs typeface="Raleway Light"/>
              <a:sym typeface="Raleway Light"/>
            </a:endParaRPr>
          </a:p>
        </p:txBody>
      </p:sp>
      <p:sp>
        <p:nvSpPr>
          <p:cNvPr id="1074" name="Google Shape;1074;p53"/>
          <p:cNvSpPr txBox="1">
            <a:spLocks noGrp="1"/>
          </p:cNvSpPr>
          <p:nvPr>
            <p:ph type="ctrTitle" idx="4294967295"/>
          </p:nvPr>
        </p:nvSpPr>
        <p:spPr>
          <a:xfrm flipH="1">
            <a:off x="4763595" y="1665988"/>
            <a:ext cx="942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t>02</a:t>
            </a:r>
            <a:endParaRPr sz="3000"/>
          </a:p>
        </p:txBody>
      </p:sp>
      <p:sp>
        <p:nvSpPr>
          <p:cNvPr id="1075" name="Google Shape;1075;p53"/>
          <p:cNvSpPr txBox="1">
            <a:spLocks noGrp="1"/>
          </p:cNvSpPr>
          <p:nvPr>
            <p:ph type="ctrTitle" idx="4294967295"/>
          </p:nvPr>
        </p:nvSpPr>
        <p:spPr>
          <a:xfrm flipH="1">
            <a:off x="6787376" y="1665988"/>
            <a:ext cx="942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t>03</a:t>
            </a:r>
            <a:endParaRPr sz="3000"/>
          </a:p>
        </p:txBody>
      </p:sp>
      <p:sp>
        <p:nvSpPr>
          <p:cNvPr id="1076" name="Google Shape;1076;p53"/>
          <p:cNvSpPr txBox="1">
            <a:spLocks noGrp="1"/>
          </p:cNvSpPr>
          <p:nvPr>
            <p:ph type="ctrTitle" idx="4294967295"/>
          </p:nvPr>
        </p:nvSpPr>
        <p:spPr>
          <a:xfrm flipH="1">
            <a:off x="1554870" y="3887908"/>
            <a:ext cx="9420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000"/>
              <a:t>04</a:t>
            </a:r>
            <a:endParaRPr sz="3000"/>
          </a:p>
        </p:txBody>
      </p:sp>
      <p:sp>
        <p:nvSpPr>
          <p:cNvPr id="1077" name="Google Shape;1077;p53"/>
          <p:cNvSpPr txBox="1">
            <a:spLocks noGrp="1"/>
          </p:cNvSpPr>
          <p:nvPr>
            <p:ph type="ctrTitle" idx="4294967295"/>
          </p:nvPr>
        </p:nvSpPr>
        <p:spPr>
          <a:xfrm flipH="1">
            <a:off x="3802861" y="3887908"/>
            <a:ext cx="9420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000"/>
              <a:t>05</a:t>
            </a:r>
            <a:endParaRPr sz="3000"/>
          </a:p>
        </p:txBody>
      </p:sp>
      <p:sp>
        <p:nvSpPr>
          <p:cNvPr id="1078" name="Google Shape;1078;p53"/>
          <p:cNvSpPr txBox="1">
            <a:spLocks noGrp="1"/>
          </p:cNvSpPr>
          <p:nvPr>
            <p:ph type="ctrTitle" idx="4294967295"/>
          </p:nvPr>
        </p:nvSpPr>
        <p:spPr>
          <a:xfrm flipH="1">
            <a:off x="5826642" y="3887908"/>
            <a:ext cx="9420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000"/>
              <a:t>06</a:t>
            </a:r>
            <a:endParaRPr sz="3000"/>
          </a:p>
        </p:txBody>
      </p:sp>
      <p:cxnSp>
        <p:nvCxnSpPr>
          <p:cNvPr id="1079" name="Google Shape;1079;p53"/>
          <p:cNvCxnSpPr/>
          <p:nvPr/>
        </p:nvCxnSpPr>
        <p:spPr>
          <a:xfrm rot="10800000">
            <a:off x="4735085" y="1419738"/>
            <a:ext cx="0" cy="782400"/>
          </a:xfrm>
          <a:prstGeom prst="straightConnector1">
            <a:avLst/>
          </a:prstGeom>
          <a:noFill/>
          <a:ln w="9525" cap="flat" cmpd="sng">
            <a:solidFill>
              <a:srgbClr val="C8B280"/>
            </a:solidFill>
            <a:prstDash val="solid"/>
            <a:round/>
            <a:headEnd type="none" w="med" len="med"/>
            <a:tailEnd type="none" w="med" len="med"/>
          </a:ln>
        </p:spPr>
      </p:cxnSp>
      <p:sp>
        <p:nvSpPr>
          <p:cNvPr id="1080" name="Google Shape;1080;p53"/>
          <p:cNvSpPr txBox="1">
            <a:spLocks noGrp="1"/>
          </p:cNvSpPr>
          <p:nvPr>
            <p:ph type="ctrTitle" idx="4294967295"/>
          </p:nvPr>
        </p:nvSpPr>
        <p:spPr>
          <a:xfrm flipH="1">
            <a:off x="3118583" y="1385465"/>
            <a:ext cx="15606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latin typeface="Raleway Light"/>
                <a:ea typeface="Raleway Light"/>
                <a:cs typeface="Raleway Light"/>
                <a:sym typeface="Raleway Light"/>
              </a:rPr>
              <a:t>SATURN</a:t>
            </a:r>
            <a:endParaRPr sz="1800">
              <a:latin typeface="Raleway Light"/>
              <a:ea typeface="Raleway Light"/>
              <a:cs typeface="Raleway Light"/>
              <a:sym typeface="Raleway Light"/>
            </a:endParaRPr>
          </a:p>
        </p:txBody>
      </p:sp>
      <p:cxnSp>
        <p:nvCxnSpPr>
          <p:cNvPr id="1081" name="Google Shape;1081;p53"/>
          <p:cNvCxnSpPr/>
          <p:nvPr/>
        </p:nvCxnSpPr>
        <p:spPr>
          <a:xfrm rot="10800000">
            <a:off x="6769823" y="1419738"/>
            <a:ext cx="0" cy="782400"/>
          </a:xfrm>
          <a:prstGeom prst="straightConnector1">
            <a:avLst/>
          </a:prstGeom>
          <a:noFill/>
          <a:ln w="9525" cap="flat" cmpd="sng">
            <a:solidFill>
              <a:srgbClr val="C8B280"/>
            </a:solidFill>
            <a:prstDash val="solid"/>
            <a:round/>
            <a:headEnd type="none" w="med" len="med"/>
            <a:tailEnd type="none" w="med" len="med"/>
          </a:ln>
        </p:spPr>
      </p:cxnSp>
      <p:sp>
        <p:nvSpPr>
          <p:cNvPr id="1082" name="Google Shape;1082;p53"/>
          <p:cNvSpPr txBox="1">
            <a:spLocks noGrp="1"/>
          </p:cNvSpPr>
          <p:nvPr>
            <p:ph type="ctrTitle" idx="4294967295"/>
          </p:nvPr>
        </p:nvSpPr>
        <p:spPr>
          <a:xfrm flipH="1">
            <a:off x="5023674" y="1385473"/>
            <a:ext cx="16758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latin typeface="Raleway Light"/>
                <a:ea typeface="Raleway Light"/>
                <a:cs typeface="Raleway Light"/>
                <a:sym typeface="Raleway Light"/>
              </a:rPr>
              <a:t>MERCURY</a:t>
            </a:r>
            <a:endParaRPr sz="1800">
              <a:latin typeface="Raleway Light"/>
              <a:ea typeface="Raleway Light"/>
              <a:cs typeface="Raleway Light"/>
              <a:sym typeface="Raleway Light"/>
            </a:endParaRPr>
          </a:p>
        </p:txBody>
      </p:sp>
      <p:cxnSp>
        <p:nvCxnSpPr>
          <p:cNvPr id="1083" name="Google Shape;1083;p53"/>
          <p:cNvCxnSpPr/>
          <p:nvPr/>
        </p:nvCxnSpPr>
        <p:spPr>
          <a:xfrm>
            <a:off x="2494730" y="3927298"/>
            <a:ext cx="0" cy="744300"/>
          </a:xfrm>
          <a:prstGeom prst="straightConnector1">
            <a:avLst/>
          </a:prstGeom>
          <a:noFill/>
          <a:ln w="9525" cap="flat" cmpd="sng">
            <a:solidFill>
              <a:srgbClr val="C8B280"/>
            </a:solidFill>
            <a:prstDash val="solid"/>
            <a:round/>
            <a:headEnd type="none" w="med" len="med"/>
            <a:tailEnd type="none" w="med" len="med"/>
          </a:ln>
        </p:spPr>
      </p:cxnSp>
      <p:sp>
        <p:nvSpPr>
          <p:cNvPr id="1084" name="Google Shape;1084;p53"/>
          <p:cNvSpPr txBox="1">
            <a:spLocks noGrp="1"/>
          </p:cNvSpPr>
          <p:nvPr>
            <p:ph type="ctrTitle" idx="4294967295"/>
          </p:nvPr>
        </p:nvSpPr>
        <p:spPr>
          <a:xfrm flipH="1">
            <a:off x="2576648" y="4299766"/>
            <a:ext cx="1560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VENUS</a:t>
            </a:r>
            <a:endParaRPr sz="1800">
              <a:latin typeface="Raleway Light"/>
              <a:ea typeface="Raleway Light"/>
              <a:cs typeface="Raleway Light"/>
              <a:sym typeface="Raleway Light"/>
            </a:endParaRPr>
          </a:p>
        </p:txBody>
      </p:sp>
      <p:cxnSp>
        <p:nvCxnSpPr>
          <p:cNvPr id="1085" name="Google Shape;1085;p53"/>
          <p:cNvCxnSpPr/>
          <p:nvPr/>
        </p:nvCxnSpPr>
        <p:spPr>
          <a:xfrm>
            <a:off x="4738697" y="3927298"/>
            <a:ext cx="0" cy="744300"/>
          </a:xfrm>
          <a:prstGeom prst="straightConnector1">
            <a:avLst/>
          </a:prstGeom>
          <a:noFill/>
          <a:ln w="9525" cap="flat" cmpd="sng">
            <a:solidFill>
              <a:srgbClr val="C8B280"/>
            </a:solidFill>
            <a:prstDash val="solid"/>
            <a:round/>
            <a:headEnd type="none" w="med" len="med"/>
            <a:tailEnd type="none" w="med" len="med"/>
          </a:ln>
        </p:spPr>
      </p:cxnSp>
      <p:sp>
        <p:nvSpPr>
          <p:cNvPr id="1086" name="Google Shape;1086;p53"/>
          <p:cNvSpPr txBox="1">
            <a:spLocks noGrp="1"/>
          </p:cNvSpPr>
          <p:nvPr>
            <p:ph type="ctrTitle" idx="4294967295"/>
          </p:nvPr>
        </p:nvSpPr>
        <p:spPr>
          <a:xfrm flipH="1">
            <a:off x="4798595" y="4299766"/>
            <a:ext cx="1560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MARS</a:t>
            </a:r>
            <a:endParaRPr sz="1800">
              <a:latin typeface="Raleway Light"/>
              <a:ea typeface="Raleway Light"/>
              <a:cs typeface="Raleway Light"/>
              <a:sym typeface="Raleway Light"/>
            </a:endParaRPr>
          </a:p>
        </p:txBody>
      </p:sp>
      <p:cxnSp>
        <p:nvCxnSpPr>
          <p:cNvPr id="1087" name="Google Shape;1087;p53"/>
          <p:cNvCxnSpPr/>
          <p:nvPr/>
        </p:nvCxnSpPr>
        <p:spPr>
          <a:xfrm>
            <a:off x="6773435" y="3927298"/>
            <a:ext cx="0" cy="744300"/>
          </a:xfrm>
          <a:prstGeom prst="straightConnector1">
            <a:avLst/>
          </a:prstGeom>
          <a:noFill/>
          <a:ln w="9525" cap="flat" cmpd="sng">
            <a:solidFill>
              <a:srgbClr val="C8B280"/>
            </a:solidFill>
            <a:prstDash val="solid"/>
            <a:round/>
            <a:headEnd type="none" w="med" len="med"/>
            <a:tailEnd type="none" w="med" len="med"/>
          </a:ln>
        </p:spPr>
      </p:cxnSp>
      <p:sp>
        <p:nvSpPr>
          <p:cNvPr id="1088" name="Google Shape;1088;p53"/>
          <p:cNvSpPr txBox="1">
            <a:spLocks noGrp="1"/>
          </p:cNvSpPr>
          <p:nvPr>
            <p:ph type="ctrTitle" idx="4294967295"/>
          </p:nvPr>
        </p:nvSpPr>
        <p:spPr>
          <a:xfrm flipH="1">
            <a:off x="6836823" y="4299775"/>
            <a:ext cx="10569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Raleway Light"/>
                <a:ea typeface="Raleway Light"/>
                <a:cs typeface="Raleway Light"/>
                <a:sym typeface="Raleway Light"/>
              </a:rPr>
              <a:t>EARTH</a:t>
            </a:r>
            <a:endParaRPr sz="1800">
              <a:latin typeface="Raleway Light"/>
              <a:ea typeface="Raleway Light"/>
              <a:cs typeface="Raleway Light"/>
              <a:sym typeface="Raleway Light"/>
            </a:endParaRPr>
          </a:p>
        </p:txBody>
      </p:sp>
      <p:cxnSp>
        <p:nvCxnSpPr>
          <p:cNvPr id="1089" name="Google Shape;1089;p53"/>
          <p:cNvCxnSpPr/>
          <p:nvPr/>
        </p:nvCxnSpPr>
        <p:spPr>
          <a:xfrm rot="10800000">
            <a:off x="2543780" y="1427512"/>
            <a:ext cx="0" cy="325500"/>
          </a:xfrm>
          <a:prstGeom prst="straightConnector1">
            <a:avLst/>
          </a:prstGeom>
          <a:noFill/>
          <a:ln w="9525" cap="flat" cmpd="sng">
            <a:solidFill>
              <a:srgbClr val="C8B280"/>
            </a:solidFill>
            <a:prstDash val="solid"/>
            <a:round/>
            <a:headEnd type="none" w="med" len="med"/>
            <a:tailEnd type="none" w="med" len="med"/>
          </a:ln>
        </p:spPr>
      </p:cxnSp>
      <p:grpSp>
        <p:nvGrpSpPr>
          <p:cNvPr id="1090" name="Google Shape;1090;p53"/>
          <p:cNvGrpSpPr/>
          <p:nvPr/>
        </p:nvGrpSpPr>
        <p:grpSpPr>
          <a:xfrm rot="10800000">
            <a:off x="2268936" y="2321206"/>
            <a:ext cx="462867" cy="436416"/>
            <a:chOff x="6401275" y="1514075"/>
            <a:chExt cx="391100" cy="368750"/>
          </a:xfrm>
        </p:grpSpPr>
        <p:sp>
          <p:nvSpPr>
            <p:cNvPr id="1091" name="Google Shape;1091;p53"/>
            <p:cNvSpPr/>
            <p:nvPr/>
          </p:nvSpPr>
          <p:spPr>
            <a:xfrm>
              <a:off x="6401275" y="1514075"/>
              <a:ext cx="391100" cy="368750"/>
            </a:xfrm>
            <a:custGeom>
              <a:avLst/>
              <a:gdLst/>
              <a:ahLst/>
              <a:cxnLst/>
              <a:rect l="l" t="t" r="r" b="b"/>
              <a:pathLst>
                <a:path w="15644" h="14750" extrusionOk="0">
                  <a:moveTo>
                    <a:pt x="8237" y="1"/>
                  </a:moveTo>
                  <a:cubicBezTo>
                    <a:pt x="6581" y="1"/>
                    <a:pt x="4920" y="556"/>
                    <a:pt x="3553" y="1681"/>
                  </a:cubicBezTo>
                  <a:cubicBezTo>
                    <a:pt x="622" y="4092"/>
                    <a:pt x="0" y="8336"/>
                    <a:pt x="2116" y="11487"/>
                  </a:cubicBezTo>
                  <a:cubicBezTo>
                    <a:pt x="2158" y="11550"/>
                    <a:pt x="2228" y="11584"/>
                    <a:pt x="2298" y="11584"/>
                  </a:cubicBezTo>
                  <a:cubicBezTo>
                    <a:pt x="2341" y="11584"/>
                    <a:pt x="2383" y="11572"/>
                    <a:pt x="2421" y="11546"/>
                  </a:cubicBezTo>
                  <a:cubicBezTo>
                    <a:pt x="2521" y="11478"/>
                    <a:pt x="2547" y="11342"/>
                    <a:pt x="2480" y="11242"/>
                  </a:cubicBezTo>
                  <a:cubicBezTo>
                    <a:pt x="386" y="8133"/>
                    <a:pt x="1138" y="3923"/>
                    <a:pt x="4177" y="1731"/>
                  </a:cubicBezTo>
                  <a:cubicBezTo>
                    <a:pt x="5403" y="845"/>
                    <a:pt x="6824" y="418"/>
                    <a:pt x="8232" y="418"/>
                  </a:cubicBezTo>
                  <a:cubicBezTo>
                    <a:pt x="10313" y="418"/>
                    <a:pt x="12368" y="1350"/>
                    <a:pt x="13734" y="3119"/>
                  </a:cubicBezTo>
                  <a:cubicBezTo>
                    <a:pt x="14836" y="4545"/>
                    <a:pt x="15342" y="6345"/>
                    <a:pt x="15144" y="8136"/>
                  </a:cubicBezTo>
                  <a:cubicBezTo>
                    <a:pt x="14944" y="9926"/>
                    <a:pt x="14056" y="11570"/>
                    <a:pt x="12667" y="12718"/>
                  </a:cubicBezTo>
                  <a:cubicBezTo>
                    <a:pt x="11418" y="13751"/>
                    <a:pt x="9852" y="14310"/>
                    <a:pt x="8242" y="14310"/>
                  </a:cubicBezTo>
                  <a:cubicBezTo>
                    <a:pt x="8061" y="14310"/>
                    <a:pt x="7880" y="14303"/>
                    <a:pt x="7698" y="14289"/>
                  </a:cubicBezTo>
                  <a:cubicBezTo>
                    <a:pt x="5902" y="14148"/>
                    <a:pt x="4230" y="13312"/>
                    <a:pt x="3036" y="11962"/>
                  </a:cubicBezTo>
                  <a:cubicBezTo>
                    <a:pt x="2993" y="11914"/>
                    <a:pt x="2933" y="11890"/>
                    <a:pt x="2873" y="11890"/>
                  </a:cubicBezTo>
                  <a:cubicBezTo>
                    <a:pt x="2822" y="11890"/>
                    <a:pt x="2770" y="11908"/>
                    <a:pt x="2728" y="11945"/>
                  </a:cubicBezTo>
                  <a:cubicBezTo>
                    <a:pt x="2639" y="12023"/>
                    <a:pt x="2630" y="12160"/>
                    <a:pt x="2708" y="12251"/>
                  </a:cubicBezTo>
                  <a:cubicBezTo>
                    <a:pt x="4027" y="13749"/>
                    <a:pt x="5897" y="14648"/>
                    <a:pt x="7892" y="14742"/>
                  </a:cubicBezTo>
                  <a:cubicBezTo>
                    <a:pt x="8008" y="14747"/>
                    <a:pt x="8124" y="14750"/>
                    <a:pt x="8239" y="14750"/>
                  </a:cubicBezTo>
                  <a:cubicBezTo>
                    <a:pt x="10111" y="14750"/>
                    <a:pt x="11917" y="14039"/>
                    <a:pt x="13287" y="12751"/>
                  </a:cubicBezTo>
                  <a:cubicBezTo>
                    <a:pt x="14744" y="11384"/>
                    <a:pt x="15581" y="9486"/>
                    <a:pt x="15612" y="7490"/>
                  </a:cubicBezTo>
                  <a:cubicBezTo>
                    <a:pt x="15644" y="5494"/>
                    <a:pt x="14864" y="3570"/>
                    <a:pt x="13451" y="2159"/>
                  </a:cubicBezTo>
                  <a:cubicBezTo>
                    <a:pt x="12019" y="728"/>
                    <a:pt x="10131" y="1"/>
                    <a:pt x="8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3"/>
            <p:cNvSpPr/>
            <p:nvPr/>
          </p:nvSpPr>
          <p:spPr>
            <a:xfrm>
              <a:off x="6679150" y="1615950"/>
              <a:ext cx="68150" cy="178800"/>
            </a:xfrm>
            <a:custGeom>
              <a:avLst/>
              <a:gdLst/>
              <a:ahLst/>
              <a:cxnLst/>
              <a:rect l="l" t="t" r="r" b="b"/>
              <a:pathLst>
                <a:path w="2726" h="7152" extrusionOk="0">
                  <a:moveTo>
                    <a:pt x="790" y="0"/>
                  </a:moveTo>
                  <a:cubicBezTo>
                    <a:pt x="740" y="0"/>
                    <a:pt x="690" y="17"/>
                    <a:pt x="649" y="51"/>
                  </a:cubicBezTo>
                  <a:cubicBezTo>
                    <a:pt x="558" y="128"/>
                    <a:pt x="546" y="264"/>
                    <a:pt x="619" y="356"/>
                  </a:cubicBezTo>
                  <a:cubicBezTo>
                    <a:pt x="2236" y="2278"/>
                    <a:pt x="2000" y="5142"/>
                    <a:pt x="93" y="6773"/>
                  </a:cubicBezTo>
                  <a:cubicBezTo>
                    <a:pt x="7" y="6853"/>
                    <a:pt x="1" y="6987"/>
                    <a:pt x="76" y="7075"/>
                  </a:cubicBezTo>
                  <a:cubicBezTo>
                    <a:pt x="119" y="7125"/>
                    <a:pt x="181" y="7152"/>
                    <a:pt x="243" y="7152"/>
                  </a:cubicBezTo>
                  <a:cubicBezTo>
                    <a:pt x="290" y="7152"/>
                    <a:pt x="337" y="7137"/>
                    <a:pt x="377" y="7106"/>
                  </a:cubicBezTo>
                  <a:cubicBezTo>
                    <a:pt x="2468" y="5318"/>
                    <a:pt x="2725" y="2179"/>
                    <a:pt x="955" y="75"/>
                  </a:cubicBezTo>
                  <a:cubicBezTo>
                    <a:pt x="911" y="26"/>
                    <a:pt x="851"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3"/>
            <p:cNvSpPr/>
            <p:nvPr/>
          </p:nvSpPr>
          <p:spPr>
            <a:xfrm>
              <a:off x="6478300" y="1615800"/>
              <a:ext cx="68225" cy="187400"/>
            </a:xfrm>
            <a:custGeom>
              <a:avLst/>
              <a:gdLst/>
              <a:ahLst/>
              <a:cxnLst/>
              <a:rect l="l" t="t" r="r" b="b"/>
              <a:pathLst>
                <a:path w="2729" h="7496" extrusionOk="0">
                  <a:moveTo>
                    <a:pt x="1493" y="1"/>
                  </a:moveTo>
                  <a:cubicBezTo>
                    <a:pt x="1431" y="1"/>
                    <a:pt x="1369" y="27"/>
                    <a:pt x="1327" y="79"/>
                  </a:cubicBezTo>
                  <a:cubicBezTo>
                    <a:pt x="411" y="1165"/>
                    <a:pt x="0" y="2590"/>
                    <a:pt x="197" y="3998"/>
                  </a:cubicBezTo>
                  <a:cubicBezTo>
                    <a:pt x="394" y="5406"/>
                    <a:pt x="1179" y="6663"/>
                    <a:pt x="2358" y="7457"/>
                  </a:cubicBezTo>
                  <a:cubicBezTo>
                    <a:pt x="2396" y="7483"/>
                    <a:pt x="2439" y="7495"/>
                    <a:pt x="2481" y="7495"/>
                  </a:cubicBezTo>
                  <a:cubicBezTo>
                    <a:pt x="2551" y="7495"/>
                    <a:pt x="2619" y="7462"/>
                    <a:pt x="2661" y="7399"/>
                  </a:cubicBezTo>
                  <a:cubicBezTo>
                    <a:pt x="2728" y="7299"/>
                    <a:pt x="2703" y="7162"/>
                    <a:pt x="2602" y="7095"/>
                  </a:cubicBezTo>
                  <a:cubicBezTo>
                    <a:pt x="1527" y="6370"/>
                    <a:pt x="810" y="5223"/>
                    <a:pt x="632" y="3939"/>
                  </a:cubicBezTo>
                  <a:cubicBezTo>
                    <a:pt x="452" y="2654"/>
                    <a:pt x="825" y="1354"/>
                    <a:pt x="1661" y="362"/>
                  </a:cubicBezTo>
                  <a:cubicBezTo>
                    <a:pt x="1739" y="268"/>
                    <a:pt x="1729" y="129"/>
                    <a:pt x="1635" y="53"/>
                  </a:cubicBezTo>
                  <a:cubicBezTo>
                    <a:pt x="1594" y="18"/>
                    <a:pt x="1543"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3"/>
            <p:cNvSpPr/>
            <p:nvPr/>
          </p:nvSpPr>
          <p:spPr>
            <a:xfrm>
              <a:off x="6525675" y="1553400"/>
              <a:ext cx="91000" cy="301650"/>
            </a:xfrm>
            <a:custGeom>
              <a:avLst/>
              <a:gdLst/>
              <a:ahLst/>
              <a:cxnLst/>
              <a:rect l="l" t="t" r="r" b="b"/>
              <a:pathLst>
                <a:path w="3640" h="12066" extrusionOk="0">
                  <a:moveTo>
                    <a:pt x="3197" y="2949"/>
                  </a:moveTo>
                  <a:lnTo>
                    <a:pt x="3197" y="3271"/>
                  </a:lnTo>
                  <a:cubicBezTo>
                    <a:pt x="3188" y="4027"/>
                    <a:pt x="2574" y="4635"/>
                    <a:pt x="1818" y="4635"/>
                  </a:cubicBezTo>
                  <a:cubicBezTo>
                    <a:pt x="1063" y="4635"/>
                    <a:pt x="448" y="4027"/>
                    <a:pt x="438" y="3271"/>
                  </a:cubicBezTo>
                  <a:lnTo>
                    <a:pt x="438" y="2949"/>
                  </a:lnTo>
                  <a:cubicBezTo>
                    <a:pt x="783" y="3352"/>
                    <a:pt x="1287" y="3585"/>
                    <a:pt x="1818" y="3585"/>
                  </a:cubicBezTo>
                  <a:cubicBezTo>
                    <a:pt x="2349" y="3585"/>
                    <a:pt x="2854" y="3352"/>
                    <a:pt x="3197" y="2949"/>
                  </a:cubicBezTo>
                  <a:close/>
                  <a:moveTo>
                    <a:pt x="1818" y="7617"/>
                  </a:moveTo>
                  <a:cubicBezTo>
                    <a:pt x="2023" y="7617"/>
                    <a:pt x="2187" y="7786"/>
                    <a:pt x="2180" y="7991"/>
                  </a:cubicBezTo>
                  <a:lnTo>
                    <a:pt x="2180" y="11253"/>
                  </a:lnTo>
                  <a:cubicBezTo>
                    <a:pt x="2187" y="11458"/>
                    <a:pt x="2023" y="11626"/>
                    <a:pt x="1818" y="11626"/>
                  </a:cubicBezTo>
                  <a:cubicBezTo>
                    <a:pt x="1613" y="11626"/>
                    <a:pt x="1451" y="11458"/>
                    <a:pt x="1457" y="11253"/>
                  </a:cubicBezTo>
                  <a:lnTo>
                    <a:pt x="1457" y="7991"/>
                  </a:lnTo>
                  <a:cubicBezTo>
                    <a:pt x="1451" y="7786"/>
                    <a:pt x="1613" y="7617"/>
                    <a:pt x="1818" y="7617"/>
                  </a:cubicBezTo>
                  <a:close/>
                  <a:moveTo>
                    <a:pt x="1315" y="0"/>
                  </a:moveTo>
                  <a:cubicBezTo>
                    <a:pt x="1191" y="0"/>
                    <a:pt x="1091" y="104"/>
                    <a:pt x="1096" y="227"/>
                  </a:cubicBezTo>
                  <a:lnTo>
                    <a:pt x="1096" y="2941"/>
                  </a:lnTo>
                  <a:cubicBezTo>
                    <a:pt x="687" y="2691"/>
                    <a:pt x="438" y="2246"/>
                    <a:pt x="438" y="1767"/>
                  </a:cubicBezTo>
                  <a:lnTo>
                    <a:pt x="438" y="225"/>
                  </a:lnTo>
                  <a:cubicBezTo>
                    <a:pt x="438" y="105"/>
                    <a:pt x="340" y="7"/>
                    <a:pt x="219" y="7"/>
                  </a:cubicBezTo>
                  <a:cubicBezTo>
                    <a:pt x="98" y="7"/>
                    <a:pt x="1" y="105"/>
                    <a:pt x="1" y="225"/>
                  </a:cubicBezTo>
                  <a:lnTo>
                    <a:pt x="1" y="3271"/>
                  </a:lnTo>
                  <a:cubicBezTo>
                    <a:pt x="2" y="4189"/>
                    <a:pt x="687" y="4963"/>
                    <a:pt x="1599" y="5075"/>
                  </a:cubicBezTo>
                  <a:lnTo>
                    <a:pt x="1599" y="7222"/>
                  </a:lnTo>
                  <a:cubicBezTo>
                    <a:pt x="1255" y="7319"/>
                    <a:pt x="1019" y="7633"/>
                    <a:pt x="1019" y="7991"/>
                  </a:cubicBezTo>
                  <a:lnTo>
                    <a:pt x="1019" y="11253"/>
                  </a:lnTo>
                  <a:cubicBezTo>
                    <a:pt x="1012" y="11700"/>
                    <a:pt x="1371" y="12066"/>
                    <a:pt x="1818" y="12066"/>
                  </a:cubicBezTo>
                  <a:cubicBezTo>
                    <a:pt x="2265" y="12066"/>
                    <a:pt x="2624" y="11700"/>
                    <a:pt x="2618" y="11253"/>
                  </a:cubicBezTo>
                  <a:lnTo>
                    <a:pt x="2618" y="7991"/>
                  </a:lnTo>
                  <a:cubicBezTo>
                    <a:pt x="2618" y="7633"/>
                    <a:pt x="2380" y="7319"/>
                    <a:pt x="2037" y="7222"/>
                  </a:cubicBezTo>
                  <a:lnTo>
                    <a:pt x="2037" y="5074"/>
                  </a:lnTo>
                  <a:cubicBezTo>
                    <a:pt x="2949" y="4963"/>
                    <a:pt x="3635" y="4189"/>
                    <a:pt x="3637" y="3271"/>
                  </a:cubicBezTo>
                  <a:lnTo>
                    <a:pt x="3637" y="225"/>
                  </a:lnTo>
                  <a:cubicBezTo>
                    <a:pt x="3640" y="102"/>
                    <a:pt x="3541" y="0"/>
                    <a:pt x="3416" y="0"/>
                  </a:cubicBezTo>
                  <a:cubicBezTo>
                    <a:pt x="3293" y="0"/>
                    <a:pt x="3194" y="102"/>
                    <a:pt x="3197" y="225"/>
                  </a:cubicBezTo>
                  <a:lnTo>
                    <a:pt x="3197" y="1767"/>
                  </a:lnTo>
                  <a:cubicBezTo>
                    <a:pt x="3197" y="2246"/>
                    <a:pt x="2949" y="2691"/>
                    <a:pt x="2541" y="2941"/>
                  </a:cubicBezTo>
                  <a:lnTo>
                    <a:pt x="2541" y="227"/>
                  </a:lnTo>
                  <a:cubicBezTo>
                    <a:pt x="2544" y="104"/>
                    <a:pt x="2446" y="0"/>
                    <a:pt x="2323" y="0"/>
                  </a:cubicBezTo>
                  <a:cubicBezTo>
                    <a:pt x="2198" y="0"/>
                    <a:pt x="2099" y="104"/>
                    <a:pt x="2102" y="227"/>
                  </a:cubicBezTo>
                  <a:lnTo>
                    <a:pt x="2102" y="3117"/>
                  </a:lnTo>
                  <a:cubicBezTo>
                    <a:pt x="2008" y="3137"/>
                    <a:pt x="1913" y="3147"/>
                    <a:pt x="1818" y="3147"/>
                  </a:cubicBezTo>
                  <a:cubicBezTo>
                    <a:pt x="1723" y="3147"/>
                    <a:pt x="1627" y="3137"/>
                    <a:pt x="1533" y="3117"/>
                  </a:cubicBezTo>
                  <a:lnTo>
                    <a:pt x="1533" y="227"/>
                  </a:lnTo>
                  <a:cubicBezTo>
                    <a:pt x="1537" y="104"/>
                    <a:pt x="1438" y="0"/>
                    <a:pt x="1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3"/>
            <p:cNvSpPr/>
            <p:nvPr/>
          </p:nvSpPr>
          <p:spPr>
            <a:xfrm>
              <a:off x="6633375" y="1553575"/>
              <a:ext cx="60750" cy="301425"/>
            </a:xfrm>
            <a:custGeom>
              <a:avLst/>
              <a:gdLst/>
              <a:ahLst/>
              <a:cxnLst/>
              <a:rect l="l" t="t" r="r" b="b"/>
              <a:pathLst>
                <a:path w="2430" h="12057" extrusionOk="0">
                  <a:moveTo>
                    <a:pt x="807" y="7621"/>
                  </a:moveTo>
                  <a:cubicBezTo>
                    <a:pt x="1005" y="7621"/>
                    <a:pt x="1168" y="7784"/>
                    <a:pt x="1168" y="7984"/>
                  </a:cubicBezTo>
                  <a:lnTo>
                    <a:pt x="1168" y="11246"/>
                  </a:lnTo>
                  <a:cubicBezTo>
                    <a:pt x="1174" y="11451"/>
                    <a:pt x="1011" y="11619"/>
                    <a:pt x="807" y="11619"/>
                  </a:cubicBezTo>
                  <a:cubicBezTo>
                    <a:pt x="602" y="11619"/>
                    <a:pt x="438" y="11451"/>
                    <a:pt x="446" y="11246"/>
                  </a:cubicBezTo>
                  <a:lnTo>
                    <a:pt x="446" y="7984"/>
                  </a:lnTo>
                  <a:cubicBezTo>
                    <a:pt x="446" y="7784"/>
                    <a:pt x="607" y="7621"/>
                    <a:pt x="807" y="7621"/>
                  </a:cubicBezTo>
                  <a:close/>
                  <a:moveTo>
                    <a:pt x="227" y="0"/>
                  </a:moveTo>
                  <a:cubicBezTo>
                    <a:pt x="114" y="0"/>
                    <a:pt x="7" y="88"/>
                    <a:pt x="7" y="220"/>
                  </a:cubicBezTo>
                  <a:lnTo>
                    <a:pt x="7" y="3417"/>
                  </a:lnTo>
                  <a:cubicBezTo>
                    <a:pt x="3" y="3540"/>
                    <a:pt x="102" y="3642"/>
                    <a:pt x="225" y="3642"/>
                  </a:cubicBezTo>
                  <a:cubicBezTo>
                    <a:pt x="349" y="3642"/>
                    <a:pt x="449" y="3540"/>
                    <a:pt x="446" y="3417"/>
                  </a:cubicBezTo>
                  <a:lnTo>
                    <a:pt x="446" y="748"/>
                  </a:lnTo>
                  <a:lnTo>
                    <a:pt x="710" y="1012"/>
                  </a:lnTo>
                  <a:cubicBezTo>
                    <a:pt x="1532" y="1829"/>
                    <a:pt x="1992" y="2942"/>
                    <a:pt x="1989" y="4101"/>
                  </a:cubicBezTo>
                  <a:cubicBezTo>
                    <a:pt x="1986" y="5259"/>
                    <a:pt x="1527" y="6368"/>
                    <a:pt x="710" y="7190"/>
                  </a:cubicBezTo>
                  <a:cubicBezTo>
                    <a:pt x="618" y="7201"/>
                    <a:pt x="528" y="7227"/>
                    <a:pt x="446" y="7270"/>
                  </a:cubicBezTo>
                  <a:lnTo>
                    <a:pt x="446" y="4293"/>
                  </a:lnTo>
                  <a:cubicBezTo>
                    <a:pt x="446" y="4171"/>
                    <a:pt x="347" y="4073"/>
                    <a:pt x="225" y="4073"/>
                  </a:cubicBezTo>
                  <a:cubicBezTo>
                    <a:pt x="105" y="4073"/>
                    <a:pt x="7" y="4171"/>
                    <a:pt x="7" y="4293"/>
                  </a:cubicBezTo>
                  <a:lnTo>
                    <a:pt x="7" y="11246"/>
                  </a:lnTo>
                  <a:cubicBezTo>
                    <a:pt x="0" y="11691"/>
                    <a:pt x="360" y="12057"/>
                    <a:pt x="807" y="12057"/>
                  </a:cubicBezTo>
                  <a:cubicBezTo>
                    <a:pt x="1253" y="12057"/>
                    <a:pt x="1613" y="11691"/>
                    <a:pt x="1607" y="11246"/>
                  </a:cubicBezTo>
                  <a:lnTo>
                    <a:pt x="1607" y="7984"/>
                  </a:lnTo>
                  <a:cubicBezTo>
                    <a:pt x="1605" y="7701"/>
                    <a:pt x="1457" y="7438"/>
                    <a:pt x="1213" y="7295"/>
                  </a:cubicBezTo>
                  <a:cubicBezTo>
                    <a:pt x="1992" y="6413"/>
                    <a:pt x="2424" y="5278"/>
                    <a:pt x="2427" y="4101"/>
                  </a:cubicBezTo>
                  <a:cubicBezTo>
                    <a:pt x="2430" y="2826"/>
                    <a:pt x="1924" y="1603"/>
                    <a:pt x="1019" y="703"/>
                  </a:cubicBezTo>
                  <a:lnTo>
                    <a:pt x="382" y="65"/>
                  </a:lnTo>
                  <a:cubicBezTo>
                    <a:pt x="337" y="20"/>
                    <a:pt x="281"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53"/>
          <p:cNvGrpSpPr/>
          <p:nvPr/>
        </p:nvGrpSpPr>
        <p:grpSpPr>
          <a:xfrm rot="10800000">
            <a:off x="4521711" y="2321206"/>
            <a:ext cx="462867" cy="436416"/>
            <a:chOff x="6401275" y="1514075"/>
            <a:chExt cx="391100" cy="368750"/>
          </a:xfrm>
        </p:grpSpPr>
        <p:sp>
          <p:nvSpPr>
            <p:cNvPr id="1097" name="Google Shape;1097;p53"/>
            <p:cNvSpPr/>
            <p:nvPr/>
          </p:nvSpPr>
          <p:spPr>
            <a:xfrm>
              <a:off x="6401275" y="1514075"/>
              <a:ext cx="391100" cy="368750"/>
            </a:xfrm>
            <a:custGeom>
              <a:avLst/>
              <a:gdLst/>
              <a:ahLst/>
              <a:cxnLst/>
              <a:rect l="l" t="t" r="r" b="b"/>
              <a:pathLst>
                <a:path w="15644" h="14750" extrusionOk="0">
                  <a:moveTo>
                    <a:pt x="8237" y="1"/>
                  </a:moveTo>
                  <a:cubicBezTo>
                    <a:pt x="6581" y="1"/>
                    <a:pt x="4920" y="556"/>
                    <a:pt x="3553" y="1681"/>
                  </a:cubicBezTo>
                  <a:cubicBezTo>
                    <a:pt x="622" y="4092"/>
                    <a:pt x="0" y="8336"/>
                    <a:pt x="2116" y="11487"/>
                  </a:cubicBezTo>
                  <a:cubicBezTo>
                    <a:pt x="2158" y="11550"/>
                    <a:pt x="2228" y="11584"/>
                    <a:pt x="2298" y="11584"/>
                  </a:cubicBezTo>
                  <a:cubicBezTo>
                    <a:pt x="2341" y="11584"/>
                    <a:pt x="2383" y="11572"/>
                    <a:pt x="2421" y="11546"/>
                  </a:cubicBezTo>
                  <a:cubicBezTo>
                    <a:pt x="2521" y="11478"/>
                    <a:pt x="2547" y="11342"/>
                    <a:pt x="2480" y="11242"/>
                  </a:cubicBezTo>
                  <a:cubicBezTo>
                    <a:pt x="386" y="8133"/>
                    <a:pt x="1138" y="3923"/>
                    <a:pt x="4177" y="1731"/>
                  </a:cubicBezTo>
                  <a:cubicBezTo>
                    <a:pt x="5403" y="845"/>
                    <a:pt x="6824" y="418"/>
                    <a:pt x="8232" y="418"/>
                  </a:cubicBezTo>
                  <a:cubicBezTo>
                    <a:pt x="10313" y="418"/>
                    <a:pt x="12368" y="1350"/>
                    <a:pt x="13734" y="3119"/>
                  </a:cubicBezTo>
                  <a:cubicBezTo>
                    <a:pt x="14836" y="4545"/>
                    <a:pt x="15342" y="6345"/>
                    <a:pt x="15144" y="8136"/>
                  </a:cubicBezTo>
                  <a:cubicBezTo>
                    <a:pt x="14944" y="9926"/>
                    <a:pt x="14056" y="11570"/>
                    <a:pt x="12667" y="12718"/>
                  </a:cubicBezTo>
                  <a:cubicBezTo>
                    <a:pt x="11418" y="13751"/>
                    <a:pt x="9852" y="14310"/>
                    <a:pt x="8242" y="14310"/>
                  </a:cubicBezTo>
                  <a:cubicBezTo>
                    <a:pt x="8061" y="14310"/>
                    <a:pt x="7880" y="14303"/>
                    <a:pt x="7698" y="14289"/>
                  </a:cubicBezTo>
                  <a:cubicBezTo>
                    <a:pt x="5902" y="14148"/>
                    <a:pt x="4230" y="13312"/>
                    <a:pt x="3036" y="11962"/>
                  </a:cubicBezTo>
                  <a:cubicBezTo>
                    <a:pt x="2993" y="11914"/>
                    <a:pt x="2933" y="11890"/>
                    <a:pt x="2873" y="11890"/>
                  </a:cubicBezTo>
                  <a:cubicBezTo>
                    <a:pt x="2822" y="11890"/>
                    <a:pt x="2770" y="11908"/>
                    <a:pt x="2728" y="11945"/>
                  </a:cubicBezTo>
                  <a:cubicBezTo>
                    <a:pt x="2639" y="12023"/>
                    <a:pt x="2630" y="12160"/>
                    <a:pt x="2708" y="12251"/>
                  </a:cubicBezTo>
                  <a:cubicBezTo>
                    <a:pt x="4027" y="13749"/>
                    <a:pt x="5897" y="14648"/>
                    <a:pt x="7892" y="14742"/>
                  </a:cubicBezTo>
                  <a:cubicBezTo>
                    <a:pt x="8008" y="14747"/>
                    <a:pt x="8124" y="14750"/>
                    <a:pt x="8239" y="14750"/>
                  </a:cubicBezTo>
                  <a:cubicBezTo>
                    <a:pt x="10111" y="14750"/>
                    <a:pt x="11917" y="14039"/>
                    <a:pt x="13287" y="12751"/>
                  </a:cubicBezTo>
                  <a:cubicBezTo>
                    <a:pt x="14744" y="11384"/>
                    <a:pt x="15581" y="9486"/>
                    <a:pt x="15612" y="7490"/>
                  </a:cubicBezTo>
                  <a:cubicBezTo>
                    <a:pt x="15644" y="5494"/>
                    <a:pt x="14864" y="3570"/>
                    <a:pt x="13451" y="2159"/>
                  </a:cubicBezTo>
                  <a:cubicBezTo>
                    <a:pt x="12019" y="728"/>
                    <a:pt x="10131" y="1"/>
                    <a:pt x="8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3"/>
            <p:cNvSpPr/>
            <p:nvPr/>
          </p:nvSpPr>
          <p:spPr>
            <a:xfrm>
              <a:off x="6679150" y="1615950"/>
              <a:ext cx="68150" cy="178800"/>
            </a:xfrm>
            <a:custGeom>
              <a:avLst/>
              <a:gdLst/>
              <a:ahLst/>
              <a:cxnLst/>
              <a:rect l="l" t="t" r="r" b="b"/>
              <a:pathLst>
                <a:path w="2726" h="7152" extrusionOk="0">
                  <a:moveTo>
                    <a:pt x="790" y="0"/>
                  </a:moveTo>
                  <a:cubicBezTo>
                    <a:pt x="740" y="0"/>
                    <a:pt x="690" y="17"/>
                    <a:pt x="649" y="51"/>
                  </a:cubicBezTo>
                  <a:cubicBezTo>
                    <a:pt x="558" y="128"/>
                    <a:pt x="546" y="264"/>
                    <a:pt x="619" y="356"/>
                  </a:cubicBezTo>
                  <a:cubicBezTo>
                    <a:pt x="2236" y="2278"/>
                    <a:pt x="2000" y="5142"/>
                    <a:pt x="93" y="6773"/>
                  </a:cubicBezTo>
                  <a:cubicBezTo>
                    <a:pt x="7" y="6853"/>
                    <a:pt x="1" y="6987"/>
                    <a:pt x="76" y="7075"/>
                  </a:cubicBezTo>
                  <a:cubicBezTo>
                    <a:pt x="119" y="7125"/>
                    <a:pt x="181" y="7152"/>
                    <a:pt x="243" y="7152"/>
                  </a:cubicBezTo>
                  <a:cubicBezTo>
                    <a:pt x="290" y="7152"/>
                    <a:pt x="337" y="7137"/>
                    <a:pt x="377" y="7106"/>
                  </a:cubicBezTo>
                  <a:cubicBezTo>
                    <a:pt x="2468" y="5318"/>
                    <a:pt x="2725" y="2179"/>
                    <a:pt x="955" y="75"/>
                  </a:cubicBezTo>
                  <a:cubicBezTo>
                    <a:pt x="911" y="26"/>
                    <a:pt x="851"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3"/>
            <p:cNvSpPr/>
            <p:nvPr/>
          </p:nvSpPr>
          <p:spPr>
            <a:xfrm>
              <a:off x="6478300" y="1615800"/>
              <a:ext cx="68225" cy="187400"/>
            </a:xfrm>
            <a:custGeom>
              <a:avLst/>
              <a:gdLst/>
              <a:ahLst/>
              <a:cxnLst/>
              <a:rect l="l" t="t" r="r" b="b"/>
              <a:pathLst>
                <a:path w="2729" h="7496" extrusionOk="0">
                  <a:moveTo>
                    <a:pt x="1493" y="1"/>
                  </a:moveTo>
                  <a:cubicBezTo>
                    <a:pt x="1431" y="1"/>
                    <a:pt x="1369" y="27"/>
                    <a:pt x="1327" y="79"/>
                  </a:cubicBezTo>
                  <a:cubicBezTo>
                    <a:pt x="411" y="1165"/>
                    <a:pt x="0" y="2590"/>
                    <a:pt x="197" y="3998"/>
                  </a:cubicBezTo>
                  <a:cubicBezTo>
                    <a:pt x="394" y="5406"/>
                    <a:pt x="1179" y="6663"/>
                    <a:pt x="2358" y="7457"/>
                  </a:cubicBezTo>
                  <a:cubicBezTo>
                    <a:pt x="2396" y="7483"/>
                    <a:pt x="2439" y="7495"/>
                    <a:pt x="2481" y="7495"/>
                  </a:cubicBezTo>
                  <a:cubicBezTo>
                    <a:pt x="2551" y="7495"/>
                    <a:pt x="2619" y="7462"/>
                    <a:pt x="2661" y="7399"/>
                  </a:cubicBezTo>
                  <a:cubicBezTo>
                    <a:pt x="2728" y="7299"/>
                    <a:pt x="2703" y="7162"/>
                    <a:pt x="2602" y="7095"/>
                  </a:cubicBezTo>
                  <a:cubicBezTo>
                    <a:pt x="1527" y="6370"/>
                    <a:pt x="810" y="5223"/>
                    <a:pt x="632" y="3939"/>
                  </a:cubicBezTo>
                  <a:cubicBezTo>
                    <a:pt x="452" y="2654"/>
                    <a:pt x="825" y="1354"/>
                    <a:pt x="1661" y="362"/>
                  </a:cubicBezTo>
                  <a:cubicBezTo>
                    <a:pt x="1739" y="268"/>
                    <a:pt x="1729" y="129"/>
                    <a:pt x="1635" y="53"/>
                  </a:cubicBezTo>
                  <a:cubicBezTo>
                    <a:pt x="1594" y="18"/>
                    <a:pt x="1543"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3"/>
            <p:cNvSpPr/>
            <p:nvPr/>
          </p:nvSpPr>
          <p:spPr>
            <a:xfrm>
              <a:off x="6525675" y="1553400"/>
              <a:ext cx="91000" cy="301650"/>
            </a:xfrm>
            <a:custGeom>
              <a:avLst/>
              <a:gdLst/>
              <a:ahLst/>
              <a:cxnLst/>
              <a:rect l="l" t="t" r="r" b="b"/>
              <a:pathLst>
                <a:path w="3640" h="12066" extrusionOk="0">
                  <a:moveTo>
                    <a:pt x="3197" y="2949"/>
                  </a:moveTo>
                  <a:lnTo>
                    <a:pt x="3197" y="3271"/>
                  </a:lnTo>
                  <a:cubicBezTo>
                    <a:pt x="3188" y="4027"/>
                    <a:pt x="2574" y="4635"/>
                    <a:pt x="1818" y="4635"/>
                  </a:cubicBezTo>
                  <a:cubicBezTo>
                    <a:pt x="1063" y="4635"/>
                    <a:pt x="448" y="4027"/>
                    <a:pt x="438" y="3271"/>
                  </a:cubicBezTo>
                  <a:lnTo>
                    <a:pt x="438" y="2949"/>
                  </a:lnTo>
                  <a:cubicBezTo>
                    <a:pt x="783" y="3352"/>
                    <a:pt x="1287" y="3585"/>
                    <a:pt x="1818" y="3585"/>
                  </a:cubicBezTo>
                  <a:cubicBezTo>
                    <a:pt x="2349" y="3585"/>
                    <a:pt x="2854" y="3352"/>
                    <a:pt x="3197" y="2949"/>
                  </a:cubicBezTo>
                  <a:close/>
                  <a:moveTo>
                    <a:pt x="1818" y="7617"/>
                  </a:moveTo>
                  <a:cubicBezTo>
                    <a:pt x="2023" y="7617"/>
                    <a:pt x="2187" y="7786"/>
                    <a:pt x="2180" y="7991"/>
                  </a:cubicBezTo>
                  <a:lnTo>
                    <a:pt x="2180" y="11253"/>
                  </a:lnTo>
                  <a:cubicBezTo>
                    <a:pt x="2187" y="11458"/>
                    <a:pt x="2023" y="11626"/>
                    <a:pt x="1818" y="11626"/>
                  </a:cubicBezTo>
                  <a:cubicBezTo>
                    <a:pt x="1613" y="11626"/>
                    <a:pt x="1451" y="11458"/>
                    <a:pt x="1457" y="11253"/>
                  </a:cubicBezTo>
                  <a:lnTo>
                    <a:pt x="1457" y="7991"/>
                  </a:lnTo>
                  <a:cubicBezTo>
                    <a:pt x="1451" y="7786"/>
                    <a:pt x="1613" y="7617"/>
                    <a:pt x="1818" y="7617"/>
                  </a:cubicBezTo>
                  <a:close/>
                  <a:moveTo>
                    <a:pt x="1315" y="0"/>
                  </a:moveTo>
                  <a:cubicBezTo>
                    <a:pt x="1191" y="0"/>
                    <a:pt x="1091" y="104"/>
                    <a:pt x="1096" y="227"/>
                  </a:cubicBezTo>
                  <a:lnTo>
                    <a:pt x="1096" y="2941"/>
                  </a:lnTo>
                  <a:cubicBezTo>
                    <a:pt x="687" y="2691"/>
                    <a:pt x="438" y="2246"/>
                    <a:pt x="438" y="1767"/>
                  </a:cubicBezTo>
                  <a:lnTo>
                    <a:pt x="438" y="225"/>
                  </a:lnTo>
                  <a:cubicBezTo>
                    <a:pt x="438" y="105"/>
                    <a:pt x="340" y="7"/>
                    <a:pt x="219" y="7"/>
                  </a:cubicBezTo>
                  <a:cubicBezTo>
                    <a:pt x="98" y="7"/>
                    <a:pt x="1" y="105"/>
                    <a:pt x="1" y="225"/>
                  </a:cubicBezTo>
                  <a:lnTo>
                    <a:pt x="1" y="3271"/>
                  </a:lnTo>
                  <a:cubicBezTo>
                    <a:pt x="2" y="4189"/>
                    <a:pt x="687" y="4963"/>
                    <a:pt x="1599" y="5075"/>
                  </a:cubicBezTo>
                  <a:lnTo>
                    <a:pt x="1599" y="7222"/>
                  </a:lnTo>
                  <a:cubicBezTo>
                    <a:pt x="1255" y="7319"/>
                    <a:pt x="1019" y="7633"/>
                    <a:pt x="1019" y="7991"/>
                  </a:cubicBezTo>
                  <a:lnTo>
                    <a:pt x="1019" y="11253"/>
                  </a:lnTo>
                  <a:cubicBezTo>
                    <a:pt x="1012" y="11700"/>
                    <a:pt x="1371" y="12066"/>
                    <a:pt x="1818" y="12066"/>
                  </a:cubicBezTo>
                  <a:cubicBezTo>
                    <a:pt x="2265" y="12066"/>
                    <a:pt x="2624" y="11700"/>
                    <a:pt x="2618" y="11253"/>
                  </a:cubicBezTo>
                  <a:lnTo>
                    <a:pt x="2618" y="7991"/>
                  </a:lnTo>
                  <a:cubicBezTo>
                    <a:pt x="2618" y="7633"/>
                    <a:pt x="2380" y="7319"/>
                    <a:pt x="2037" y="7222"/>
                  </a:cubicBezTo>
                  <a:lnTo>
                    <a:pt x="2037" y="5074"/>
                  </a:lnTo>
                  <a:cubicBezTo>
                    <a:pt x="2949" y="4963"/>
                    <a:pt x="3635" y="4189"/>
                    <a:pt x="3637" y="3271"/>
                  </a:cubicBezTo>
                  <a:lnTo>
                    <a:pt x="3637" y="225"/>
                  </a:lnTo>
                  <a:cubicBezTo>
                    <a:pt x="3640" y="102"/>
                    <a:pt x="3541" y="0"/>
                    <a:pt x="3416" y="0"/>
                  </a:cubicBezTo>
                  <a:cubicBezTo>
                    <a:pt x="3293" y="0"/>
                    <a:pt x="3194" y="102"/>
                    <a:pt x="3197" y="225"/>
                  </a:cubicBezTo>
                  <a:lnTo>
                    <a:pt x="3197" y="1767"/>
                  </a:lnTo>
                  <a:cubicBezTo>
                    <a:pt x="3197" y="2246"/>
                    <a:pt x="2949" y="2691"/>
                    <a:pt x="2541" y="2941"/>
                  </a:cubicBezTo>
                  <a:lnTo>
                    <a:pt x="2541" y="227"/>
                  </a:lnTo>
                  <a:cubicBezTo>
                    <a:pt x="2544" y="104"/>
                    <a:pt x="2446" y="0"/>
                    <a:pt x="2323" y="0"/>
                  </a:cubicBezTo>
                  <a:cubicBezTo>
                    <a:pt x="2198" y="0"/>
                    <a:pt x="2099" y="104"/>
                    <a:pt x="2102" y="227"/>
                  </a:cubicBezTo>
                  <a:lnTo>
                    <a:pt x="2102" y="3117"/>
                  </a:lnTo>
                  <a:cubicBezTo>
                    <a:pt x="2008" y="3137"/>
                    <a:pt x="1913" y="3147"/>
                    <a:pt x="1818" y="3147"/>
                  </a:cubicBezTo>
                  <a:cubicBezTo>
                    <a:pt x="1723" y="3147"/>
                    <a:pt x="1627" y="3137"/>
                    <a:pt x="1533" y="3117"/>
                  </a:cubicBezTo>
                  <a:lnTo>
                    <a:pt x="1533" y="227"/>
                  </a:lnTo>
                  <a:cubicBezTo>
                    <a:pt x="1537" y="104"/>
                    <a:pt x="1438" y="0"/>
                    <a:pt x="1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3"/>
            <p:cNvSpPr/>
            <p:nvPr/>
          </p:nvSpPr>
          <p:spPr>
            <a:xfrm>
              <a:off x="6633375" y="1553575"/>
              <a:ext cx="60750" cy="301425"/>
            </a:xfrm>
            <a:custGeom>
              <a:avLst/>
              <a:gdLst/>
              <a:ahLst/>
              <a:cxnLst/>
              <a:rect l="l" t="t" r="r" b="b"/>
              <a:pathLst>
                <a:path w="2430" h="12057" extrusionOk="0">
                  <a:moveTo>
                    <a:pt x="807" y="7621"/>
                  </a:moveTo>
                  <a:cubicBezTo>
                    <a:pt x="1005" y="7621"/>
                    <a:pt x="1168" y="7784"/>
                    <a:pt x="1168" y="7984"/>
                  </a:cubicBezTo>
                  <a:lnTo>
                    <a:pt x="1168" y="11246"/>
                  </a:lnTo>
                  <a:cubicBezTo>
                    <a:pt x="1174" y="11451"/>
                    <a:pt x="1011" y="11619"/>
                    <a:pt x="807" y="11619"/>
                  </a:cubicBezTo>
                  <a:cubicBezTo>
                    <a:pt x="602" y="11619"/>
                    <a:pt x="438" y="11451"/>
                    <a:pt x="446" y="11246"/>
                  </a:cubicBezTo>
                  <a:lnTo>
                    <a:pt x="446" y="7984"/>
                  </a:lnTo>
                  <a:cubicBezTo>
                    <a:pt x="446" y="7784"/>
                    <a:pt x="607" y="7621"/>
                    <a:pt x="807" y="7621"/>
                  </a:cubicBezTo>
                  <a:close/>
                  <a:moveTo>
                    <a:pt x="227" y="0"/>
                  </a:moveTo>
                  <a:cubicBezTo>
                    <a:pt x="114" y="0"/>
                    <a:pt x="7" y="88"/>
                    <a:pt x="7" y="220"/>
                  </a:cubicBezTo>
                  <a:lnTo>
                    <a:pt x="7" y="3417"/>
                  </a:lnTo>
                  <a:cubicBezTo>
                    <a:pt x="3" y="3540"/>
                    <a:pt x="102" y="3642"/>
                    <a:pt x="225" y="3642"/>
                  </a:cubicBezTo>
                  <a:cubicBezTo>
                    <a:pt x="349" y="3642"/>
                    <a:pt x="449" y="3540"/>
                    <a:pt x="446" y="3417"/>
                  </a:cubicBezTo>
                  <a:lnTo>
                    <a:pt x="446" y="748"/>
                  </a:lnTo>
                  <a:lnTo>
                    <a:pt x="710" y="1012"/>
                  </a:lnTo>
                  <a:cubicBezTo>
                    <a:pt x="1532" y="1829"/>
                    <a:pt x="1992" y="2942"/>
                    <a:pt x="1989" y="4101"/>
                  </a:cubicBezTo>
                  <a:cubicBezTo>
                    <a:pt x="1986" y="5259"/>
                    <a:pt x="1527" y="6368"/>
                    <a:pt x="710" y="7190"/>
                  </a:cubicBezTo>
                  <a:cubicBezTo>
                    <a:pt x="618" y="7201"/>
                    <a:pt x="528" y="7227"/>
                    <a:pt x="446" y="7270"/>
                  </a:cubicBezTo>
                  <a:lnTo>
                    <a:pt x="446" y="4293"/>
                  </a:lnTo>
                  <a:cubicBezTo>
                    <a:pt x="446" y="4171"/>
                    <a:pt x="347" y="4073"/>
                    <a:pt x="225" y="4073"/>
                  </a:cubicBezTo>
                  <a:cubicBezTo>
                    <a:pt x="105" y="4073"/>
                    <a:pt x="7" y="4171"/>
                    <a:pt x="7" y="4293"/>
                  </a:cubicBezTo>
                  <a:lnTo>
                    <a:pt x="7" y="11246"/>
                  </a:lnTo>
                  <a:cubicBezTo>
                    <a:pt x="0" y="11691"/>
                    <a:pt x="360" y="12057"/>
                    <a:pt x="807" y="12057"/>
                  </a:cubicBezTo>
                  <a:cubicBezTo>
                    <a:pt x="1253" y="12057"/>
                    <a:pt x="1613" y="11691"/>
                    <a:pt x="1607" y="11246"/>
                  </a:cubicBezTo>
                  <a:lnTo>
                    <a:pt x="1607" y="7984"/>
                  </a:lnTo>
                  <a:cubicBezTo>
                    <a:pt x="1605" y="7701"/>
                    <a:pt x="1457" y="7438"/>
                    <a:pt x="1213" y="7295"/>
                  </a:cubicBezTo>
                  <a:cubicBezTo>
                    <a:pt x="1992" y="6413"/>
                    <a:pt x="2424" y="5278"/>
                    <a:pt x="2427" y="4101"/>
                  </a:cubicBezTo>
                  <a:cubicBezTo>
                    <a:pt x="2430" y="2826"/>
                    <a:pt x="1924" y="1603"/>
                    <a:pt x="1019" y="703"/>
                  </a:cubicBezTo>
                  <a:lnTo>
                    <a:pt x="382" y="65"/>
                  </a:lnTo>
                  <a:cubicBezTo>
                    <a:pt x="337" y="20"/>
                    <a:pt x="281"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 name="Google Shape;1102;p53"/>
          <p:cNvGrpSpPr/>
          <p:nvPr/>
        </p:nvGrpSpPr>
        <p:grpSpPr>
          <a:xfrm rot="10800000">
            <a:off x="6545613" y="2321206"/>
            <a:ext cx="462867" cy="436416"/>
            <a:chOff x="6401275" y="1514075"/>
            <a:chExt cx="391100" cy="368750"/>
          </a:xfrm>
        </p:grpSpPr>
        <p:sp>
          <p:nvSpPr>
            <p:cNvPr id="1103" name="Google Shape;1103;p53"/>
            <p:cNvSpPr/>
            <p:nvPr/>
          </p:nvSpPr>
          <p:spPr>
            <a:xfrm>
              <a:off x="6401275" y="1514075"/>
              <a:ext cx="391100" cy="368750"/>
            </a:xfrm>
            <a:custGeom>
              <a:avLst/>
              <a:gdLst/>
              <a:ahLst/>
              <a:cxnLst/>
              <a:rect l="l" t="t" r="r" b="b"/>
              <a:pathLst>
                <a:path w="15644" h="14750" extrusionOk="0">
                  <a:moveTo>
                    <a:pt x="8237" y="1"/>
                  </a:moveTo>
                  <a:cubicBezTo>
                    <a:pt x="6581" y="1"/>
                    <a:pt x="4920" y="556"/>
                    <a:pt x="3553" y="1681"/>
                  </a:cubicBezTo>
                  <a:cubicBezTo>
                    <a:pt x="622" y="4092"/>
                    <a:pt x="0" y="8336"/>
                    <a:pt x="2116" y="11487"/>
                  </a:cubicBezTo>
                  <a:cubicBezTo>
                    <a:pt x="2158" y="11550"/>
                    <a:pt x="2228" y="11584"/>
                    <a:pt x="2298" y="11584"/>
                  </a:cubicBezTo>
                  <a:cubicBezTo>
                    <a:pt x="2341" y="11584"/>
                    <a:pt x="2383" y="11572"/>
                    <a:pt x="2421" y="11546"/>
                  </a:cubicBezTo>
                  <a:cubicBezTo>
                    <a:pt x="2521" y="11478"/>
                    <a:pt x="2547" y="11342"/>
                    <a:pt x="2480" y="11242"/>
                  </a:cubicBezTo>
                  <a:cubicBezTo>
                    <a:pt x="386" y="8133"/>
                    <a:pt x="1138" y="3923"/>
                    <a:pt x="4177" y="1731"/>
                  </a:cubicBezTo>
                  <a:cubicBezTo>
                    <a:pt x="5403" y="845"/>
                    <a:pt x="6824" y="418"/>
                    <a:pt x="8232" y="418"/>
                  </a:cubicBezTo>
                  <a:cubicBezTo>
                    <a:pt x="10313" y="418"/>
                    <a:pt x="12368" y="1350"/>
                    <a:pt x="13734" y="3119"/>
                  </a:cubicBezTo>
                  <a:cubicBezTo>
                    <a:pt x="14836" y="4545"/>
                    <a:pt x="15342" y="6345"/>
                    <a:pt x="15144" y="8136"/>
                  </a:cubicBezTo>
                  <a:cubicBezTo>
                    <a:pt x="14944" y="9926"/>
                    <a:pt x="14056" y="11570"/>
                    <a:pt x="12667" y="12718"/>
                  </a:cubicBezTo>
                  <a:cubicBezTo>
                    <a:pt x="11418" y="13751"/>
                    <a:pt x="9852" y="14310"/>
                    <a:pt x="8242" y="14310"/>
                  </a:cubicBezTo>
                  <a:cubicBezTo>
                    <a:pt x="8061" y="14310"/>
                    <a:pt x="7880" y="14303"/>
                    <a:pt x="7698" y="14289"/>
                  </a:cubicBezTo>
                  <a:cubicBezTo>
                    <a:pt x="5902" y="14148"/>
                    <a:pt x="4230" y="13312"/>
                    <a:pt x="3036" y="11962"/>
                  </a:cubicBezTo>
                  <a:cubicBezTo>
                    <a:pt x="2993" y="11914"/>
                    <a:pt x="2933" y="11890"/>
                    <a:pt x="2873" y="11890"/>
                  </a:cubicBezTo>
                  <a:cubicBezTo>
                    <a:pt x="2822" y="11890"/>
                    <a:pt x="2770" y="11908"/>
                    <a:pt x="2728" y="11945"/>
                  </a:cubicBezTo>
                  <a:cubicBezTo>
                    <a:pt x="2639" y="12023"/>
                    <a:pt x="2630" y="12160"/>
                    <a:pt x="2708" y="12251"/>
                  </a:cubicBezTo>
                  <a:cubicBezTo>
                    <a:pt x="4027" y="13749"/>
                    <a:pt x="5897" y="14648"/>
                    <a:pt x="7892" y="14742"/>
                  </a:cubicBezTo>
                  <a:cubicBezTo>
                    <a:pt x="8008" y="14747"/>
                    <a:pt x="8124" y="14750"/>
                    <a:pt x="8239" y="14750"/>
                  </a:cubicBezTo>
                  <a:cubicBezTo>
                    <a:pt x="10111" y="14750"/>
                    <a:pt x="11917" y="14039"/>
                    <a:pt x="13287" y="12751"/>
                  </a:cubicBezTo>
                  <a:cubicBezTo>
                    <a:pt x="14744" y="11384"/>
                    <a:pt x="15581" y="9486"/>
                    <a:pt x="15612" y="7490"/>
                  </a:cubicBezTo>
                  <a:cubicBezTo>
                    <a:pt x="15644" y="5494"/>
                    <a:pt x="14864" y="3570"/>
                    <a:pt x="13451" y="2159"/>
                  </a:cubicBezTo>
                  <a:cubicBezTo>
                    <a:pt x="12019" y="728"/>
                    <a:pt x="10131" y="1"/>
                    <a:pt x="8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3"/>
            <p:cNvSpPr/>
            <p:nvPr/>
          </p:nvSpPr>
          <p:spPr>
            <a:xfrm>
              <a:off x="6679150" y="1615950"/>
              <a:ext cx="68150" cy="178800"/>
            </a:xfrm>
            <a:custGeom>
              <a:avLst/>
              <a:gdLst/>
              <a:ahLst/>
              <a:cxnLst/>
              <a:rect l="l" t="t" r="r" b="b"/>
              <a:pathLst>
                <a:path w="2726" h="7152" extrusionOk="0">
                  <a:moveTo>
                    <a:pt x="790" y="0"/>
                  </a:moveTo>
                  <a:cubicBezTo>
                    <a:pt x="740" y="0"/>
                    <a:pt x="690" y="17"/>
                    <a:pt x="649" y="51"/>
                  </a:cubicBezTo>
                  <a:cubicBezTo>
                    <a:pt x="558" y="128"/>
                    <a:pt x="546" y="264"/>
                    <a:pt x="619" y="356"/>
                  </a:cubicBezTo>
                  <a:cubicBezTo>
                    <a:pt x="2236" y="2278"/>
                    <a:pt x="2000" y="5142"/>
                    <a:pt x="93" y="6773"/>
                  </a:cubicBezTo>
                  <a:cubicBezTo>
                    <a:pt x="7" y="6853"/>
                    <a:pt x="1" y="6987"/>
                    <a:pt x="76" y="7075"/>
                  </a:cubicBezTo>
                  <a:cubicBezTo>
                    <a:pt x="119" y="7125"/>
                    <a:pt x="181" y="7152"/>
                    <a:pt x="243" y="7152"/>
                  </a:cubicBezTo>
                  <a:cubicBezTo>
                    <a:pt x="290" y="7152"/>
                    <a:pt x="337" y="7137"/>
                    <a:pt x="377" y="7106"/>
                  </a:cubicBezTo>
                  <a:cubicBezTo>
                    <a:pt x="2468" y="5318"/>
                    <a:pt x="2725" y="2179"/>
                    <a:pt x="955" y="75"/>
                  </a:cubicBezTo>
                  <a:cubicBezTo>
                    <a:pt x="911" y="26"/>
                    <a:pt x="851"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3"/>
            <p:cNvSpPr/>
            <p:nvPr/>
          </p:nvSpPr>
          <p:spPr>
            <a:xfrm>
              <a:off x="6478300" y="1615800"/>
              <a:ext cx="68225" cy="187400"/>
            </a:xfrm>
            <a:custGeom>
              <a:avLst/>
              <a:gdLst/>
              <a:ahLst/>
              <a:cxnLst/>
              <a:rect l="l" t="t" r="r" b="b"/>
              <a:pathLst>
                <a:path w="2729" h="7496" extrusionOk="0">
                  <a:moveTo>
                    <a:pt x="1493" y="1"/>
                  </a:moveTo>
                  <a:cubicBezTo>
                    <a:pt x="1431" y="1"/>
                    <a:pt x="1369" y="27"/>
                    <a:pt x="1327" y="79"/>
                  </a:cubicBezTo>
                  <a:cubicBezTo>
                    <a:pt x="411" y="1165"/>
                    <a:pt x="0" y="2590"/>
                    <a:pt x="197" y="3998"/>
                  </a:cubicBezTo>
                  <a:cubicBezTo>
                    <a:pt x="394" y="5406"/>
                    <a:pt x="1179" y="6663"/>
                    <a:pt x="2358" y="7457"/>
                  </a:cubicBezTo>
                  <a:cubicBezTo>
                    <a:pt x="2396" y="7483"/>
                    <a:pt x="2439" y="7495"/>
                    <a:pt x="2481" y="7495"/>
                  </a:cubicBezTo>
                  <a:cubicBezTo>
                    <a:pt x="2551" y="7495"/>
                    <a:pt x="2619" y="7462"/>
                    <a:pt x="2661" y="7399"/>
                  </a:cubicBezTo>
                  <a:cubicBezTo>
                    <a:pt x="2728" y="7299"/>
                    <a:pt x="2703" y="7162"/>
                    <a:pt x="2602" y="7095"/>
                  </a:cubicBezTo>
                  <a:cubicBezTo>
                    <a:pt x="1527" y="6370"/>
                    <a:pt x="810" y="5223"/>
                    <a:pt x="632" y="3939"/>
                  </a:cubicBezTo>
                  <a:cubicBezTo>
                    <a:pt x="452" y="2654"/>
                    <a:pt x="825" y="1354"/>
                    <a:pt x="1661" y="362"/>
                  </a:cubicBezTo>
                  <a:cubicBezTo>
                    <a:pt x="1739" y="268"/>
                    <a:pt x="1729" y="129"/>
                    <a:pt x="1635" y="53"/>
                  </a:cubicBezTo>
                  <a:cubicBezTo>
                    <a:pt x="1594" y="18"/>
                    <a:pt x="1543"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3"/>
            <p:cNvSpPr/>
            <p:nvPr/>
          </p:nvSpPr>
          <p:spPr>
            <a:xfrm>
              <a:off x="6525675" y="1553400"/>
              <a:ext cx="91000" cy="301650"/>
            </a:xfrm>
            <a:custGeom>
              <a:avLst/>
              <a:gdLst/>
              <a:ahLst/>
              <a:cxnLst/>
              <a:rect l="l" t="t" r="r" b="b"/>
              <a:pathLst>
                <a:path w="3640" h="12066" extrusionOk="0">
                  <a:moveTo>
                    <a:pt x="3197" y="2949"/>
                  </a:moveTo>
                  <a:lnTo>
                    <a:pt x="3197" y="3271"/>
                  </a:lnTo>
                  <a:cubicBezTo>
                    <a:pt x="3188" y="4027"/>
                    <a:pt x="2574" y="4635"/>
                    <a:pt x="1818" y="4635"/>
                  </a:cubicBezTo>
                  <a:cubicBezTo>
                    <a:pt x="1063" y="4635"/>
                    <a:pt x="448" y="4027"/>
                    <a:pt x="438" y="3271"/>
                  </a:cubicBezTo>
                  <a:lnTo>
                    <a:pt x="438" y="2949"/>
                  </a:lnTo>
                  <a:cubicBezTo>
                    <a:pt x="783" y="3352"/>
                    <a:pt x="1287" y="3585"/>
                    <a:pt x="1818" y="3585"/>
                  </a:cubicBezTo>
                  <a:cubicBezTo>
                    <a:pt x="2349" y="3585"/>
                    <a:pt x="2854" y="3352"/>
                    <a:pt x="3197" y="2949"/>
                  </a:cubicBezTo>
                  <a:close/>
                  <a:moveTo>
                    <a:pt x="1818" y="7617"/>
                  </a:moveTo>
                  <a:cubicBezTo>
                    <a:pt x="2023" y="7617"/>
                    <a:pt x="2187" y="7786"/>
                    <a:pt x="2180" y="7991"/>
                  </a:cubicBezTo>
                  <a:lnTo>
                    <a:pt x="2180" y="11253"/>
                  </a:lnTo>
                  <a:cubicBezTo>
                    <a:pt x="2187" y="11458"/>
                    <a:pt x="2023" y="11626"/>
                    <a:pt x="1818" y="11626"/>
                  </a:cubicBezTo>
                  <a:cubicBezTo>
                    <a:pt x="1613" y="11626"/>
                    <a:pt x="1451" y="11458"/>
                    <a:pt x="1457" y="11253"/>
                  </a:cubicBezTo>
                  <a:lnTo>
                    <a:pt x="1457" y="7991"/>
                  </a:lnTo>
                  <a:cubicBezTo>
                    <a:pt x="1451" y="7786"/>
                    <a:pt x="1613" y="7617"/>
                    <a:pt x="1818" y="7617"/>
                  </a:cubicBezTo>
                  <a:close/>
                  <a:moveTo>
                    <a:pt x="1315" y="0"/>
                  </a:moveTo>
                  <a:cubicBezTo>
                    <a:pt x="1191" y="0"/>
                    <a:pt x="1091" y="104"/>
                    <a:pt x="1096" y="227"/>
                  </a:cubicBezTo>
                  <a:lnTo>
                    <a:pt x="1096" y="2941"/>
                  </a:lnTo>
                  <a:cubicBezTo>
                    <a:pt x="687" y="2691"/>
                    <a:pt x="438" y="2246"/>
                    <a:pt x="438" y="1767"/>
                  </a:cubicBezTo>
                  <a:lnTo>
                    <a:pt x="438" y="225"/>
                  </a:lnTo>
                  <a:cubicBezTo>
                    <a:pt x="438" y="105"/>
                    <a:pt x="340" y="7"/>
                    <a:pt x="219" y="7"/>
                  </a:cubicBezTo>
                  <a:cubicBezTo>
                    <a:pt x="98" y="7"/>
                    <a:pt x="1" y="105"/>
                    <a:pt x="1" y="225"/>
                  </a:cubicBezTo>
                  <a:lnTo>
                    <a:pt x="1" y="3271"/>
                  </a:lnTo>
                  <a:cubicBezTo>
                    <a:pt x="2" y="4189"/>
                    <a:pt x="687" y="4963"/>
                    <a:pt x="1599" y="5075"/>
                  </a:cubicBezTo>
                  <a:lnTo>
                    <a:pt x="1599" y="7222"/>
                  </a:lnTo>
                  <a:cubicBezTo>
                    <a:pt x="1255" y="7319"/>
                    <a:pt x="1019" y="7633"/>
                    <a:pt x="1019" y="7991"/>
                  </a:cubicBezTo>
                  <a:lnTo>
                    <a:pt x="1019" y="11253"/>
                  </a:lnTo>
                  <a:cubicBezTo>
                    <a:pt x="1012" y="11700"/>
                    <a:pt x="1371" y="12066"/>
                    <a:pt x="1818" y="12066"/>
                  </a:cubicBezTo>
                  <a:cubicBezTo>
                    <a:pt x="2265" y="12066"/>
                    <a:pt x="2624" y="11700"/>
                    <a:pt x="2618" y="11253"/>
                  </a:cubicBezTo>
                  <a:lnTo>
                    <a:pt x="2618" y="7991"/>
                  </a:lnTo>
                  <a:cubicBezTo>
                    <a:pt x="2618" y="7633"/>
                    <a:pt x="2380" y="7319"/>
                    <a:pt x="2037" y="7222"/>
                  </a:cubicBezTo>
                  <a:lnTo>
                    <a:pt x="2037" y="5074"/>
                  </a:lnTo>
                  <a:cubicBezTo>
                    <a:pt x="2949" y="4963"/>
                    <a:pt x="3635" y="4189"/>
                    <a:pt x="3637" y="3271"/>
                  </a:cubicBezTo>
                  <a:lnTo>
                    <a:pt x="3637" y="225"/>
                  </a:lnTo>
                  <a:cubicBezTo>
                    <a:pt x="3640" y="102"/>
                    <a:pt x="3541" y="0"/>
                    <a:pt x="3416" y="0"/>
                  </a:cubicBezTo>
                  <a:cubicBezTo>
                    <a:pt x="3293" y="0"/>
                    <a:pt x="3194" y="102"/>
                    <a:pt x="3197" y="225"/>
                  </a:cubicBezTo>
                  <a:lnTo>
                    <a:pt x="3197" y="1767"/>
                  </a:lnTo>
                  <a:cubicBezTo>
                    <a:pt x="3197" y="2246"/>
                    <a:pt x="2949" y="2691"/>
                    <a:pt x="2541" y="2941"/>
                  </a:cubicBezTo>
                  <a:lnTo>
                    <a:pt x="2541" y="227"/>
                  </a:lnTo>
                  <a:cubicBezTo>
                    <a:pt x="2544" y="104"/>
                    <a:pt x="2446" y="0"/>
                    <a:pt x="2323" y="0"/>
                  </a:cubicBezTo>
                  <a:cubicBezTo>
                    <a:pt x="2198" y="0"/>
                    <a:pt x="2099" y="104"/>
                    <a:pt x="2102" y="227"/>
                  </a:cubicBezTo>
                  <a:lnTo>
                    <a:pt x="2102" y="3117"/>
                  </a:lnTo>
                  <a:cubicBezTo>
                    <a:pt x="2008" y="3137"/>
                    <a:pt x="1913" y="3147"/>
                    <a:pt x="1818" y="3147"/>
                  </a:cubicBezTo>
                  <a:cubicBezTo>
                    <a:pt x="1723" y="3147"/>
                    <a:pt x="1627" y="3137"/>
                    <a:pt x="1533" y="3117"/>
                  </a:cubicBezTo>
                  <a:lnTo>
                    <a:pt x="1533" y="227"/>
                  </a:lnTo>
                  <a:cubicBezTo>
                    <a:pt x="1537" y="104"/>
                    <a:pt x="1438" y="0"/>
                    <a:pt x="1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3"/>
            <p:cNvSpPr/>
            <p:nvPr/>
          </p:nvSpPr>
          <p:spPr>
            <a:xfrm>
              <a:off x="6633375" y="1553575"/>
              <a:ext cx="60750" cy="301425"/>
            </a:xfrm>
            <a:custGeom>
              <a:avLst/>
              <a:gdLst/>
              <a:ahLst/>
              <a:cxnLst/>
              <a:rect l="l" t="t" r="r" b="b"/>
              <a:pathLst>
                <a:path w="2430" h="12057" extrusionOk="0">
                  <a:moveTo>
                    <a:pt x="807" y="7621"/>
                  </a:moveTo>
                  <a:cubicBezTo>
                    <a:pt x="1005" y="7621"/>
                    <a:pt x="1168" y="7784"/>
                    <a:pt x="1168" y="7984"/>
                  </a:cubicBezTo>
                  <a:lnTo>
                    <a:pt x="1168" y="11246"/>
                  </a:lnTo>
                  <a:cubicBezTo>
                    <a:pt x="1174" y="11451"/>
                    <a:pt x="1011" y="11619"/>
                    <a:pt x="807" y="11619"/>
                  </a:cubicBezTo>
                  <a:cubicBezTo>
                    <a:pt x="602" y="11619"/>
                    <a:pt x="438" y="11451"/>
                    <a:pt x="446" y="11246"/>
                  </a:cubicBezTo>
                  <a:lnTo>
                    <a:pt x="446" y="7984"/>
                  </a:lnTo>
                  <a:cubicBezTo>
                    <a:pt x="446" y="7784"/>
                    <a:pt x="607" y="7621"/>
                    <a:pt x="807" y="7621"/>
                  </a:cubicBezTo>
                  <a:close/>
                  <a:moveTo>
                    <a:pt x="227" y="0"/>
                  </a:moveTo>
                  <a:cubicBezTo>
                    <a:pt x="114" y="0"/>
                    <a:pt x="7" y="88"/>
                    <a:pt x="7" y="220"/>
                  </a:cubicBezTo>
                  <a:lnTo>
                    <a:pt x="7" y="3417"/>
                  </a:lnTo>
                  <a:cubicBezTo>
                    <a:pt x="3" y="3540"/>
                    <a:pt x="102" y="3642"/>
                    <a:pt x="225" y="3642"/>
                  </a:cubicBezTo>
                  <a:cubicBezTo>
                    <a:pt x="349" y="3642"/>
                    <a:pt x="449" y="3540"/>
                    <a:pt x="446" y="3417"/>
                  </a:cubicBezTo>
                  <a:lnTo>
                    <a:pt x="446" y="748"/>
                  </a:lnTo>
                  <a:lnTo>
                    <a:pt x="710" y="1012"/>
                  </a:lnTo>
                  <a:cubicBezTo>
                    <a:pt x="1532" y="1829"/>
                    <a:pt x="1992" y="2942"/>
                    <a:pt x="1989" y="4101"/>
                  </a:cubicBezTo>
                  <a:cubicBezTo>
                    <a:pt x="1986" y="5259"/>
                    <a:pt x="1527" y="6368"/>
                    <a:pt x="710" y="7190"/>
                  </a:cubicBezTo>
                  <a:cubicBezTo>
                    <a:pt x="618" y="7201"/>
                    <a:pt x="528" y="7227"/>
                    <a:pt x="446" y="7270"/>
                  </a:cubicBezTo>
                  <a:lnTo>
                    <a:pt x="446" y="4293"/>
                  </a:lnTo>
                  <a:cubicBezTo>
                    <a:pt x="446" y="4171"/>
                    <a:pt x="347" y="4073"/>
                    <a:pt x="225" y="4073"/>
                  </a:cubicBezTo>
                  <a:cubicBezTo>
                    <a:pt x="105" y="4073"/>
                    <a:pt x="7" y="4171"/>
                    <a:pt x="7" y="4293"/>
                  </a:cubicBezTo>
                  <a:lnTo>
                    <a:pt x="7" y="11246"/>
                  </a:lnTo>
                  <a:cubicBezTo>
                    <a:pt x="0" y="11691"/>
                    <a:pt x="360" y="12057"/>
                    <a:pt x="807" y="12057"/>
                  </a:cubicBezTo>
                  <a:cubicBezTo>
                    <a:pt x="1253" y="12057"/>
                    <a:pt x="1613" y="11691"/>
                    <a:pt x="1607" y="11246"/>
                  </a:cubicBezTo>
                  <a:lnTo>
                    <a:pt x="1607" y="7984"/>
                  </a:lnTo>
                  <a:cubicBezTo>
                    <a:pt x="1605" y="7701"/>
                    <a:pt x="1457" y="7438"/>
                    <a:pt x="1213" y="7295"/>
                  </a:cubicBezTo>
                  <a:cubicBezTo>
                    <a:pt x="1992" y="6413"/>
                    <a:pt x="2424" y="5278"/>
                    <a:pt x="2427" y="4101"/>
                  </a:cubicBezTo>
                  <a:cubicBezTo>
                    <a:pt x="2430" y="2826"/>
                    <a:pt x="1924" y="1603"/>
                    <a:pt x="1019" y="703"/>
                  </a:cubicBezTo>
                  <a:lnTo>
                    <a:pt x="382" y="65"/>
                  </a:lnTo>
                  <a:cubicBezTo>
                    <a:pt x="337" y="20"/>
                    <a:pt x="281"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 name="Google Shape;1108;p53"/>
          <p:cNvGrpSpPr/>
          <p:nvPr/>
        </p:nvGrpSpPr>
        <p:grpSpPr>
          <a:xfrm flipH="1">
            <a:off x="2268936" y="3385606"/>
            <a:ext cx="462867" cy="436416"/>
            <a:chOff x="6401275" y="1514075"/>
            <a:chExt cx="391100" cy="368750"/>
          </a:xfrm>
        </p:grpSpPr>
        <p:sp>
          <p:nvSpPr>
            <p:cNvPr id="1109" name="Google Shape;1109;p53"/>
            <p:cNvSpPr/>
            <p:nvPr/>
          </p:nvSpPr>
          <p:spPr>
            <a:xfrm>
              <a:off x="6401275" y="1514075"/>
              <a:ext cx="391100" cy="368750"/>
            </a:xfrm>
            <a:custGeom>
              <a:avLst/>
              <a:gdLst/>
              <a:ahLst/>
              <a:cxnLst/>
              <a:rect l="l" t="t" r="r" b="b"/>
              <a:pathLst>
                <a:path w="15644" h="14750" extrusionOk="0">
                  <a:moveTo>
                    <a:pt x="8237" y="1"/>
                  </a:moveTo>
                  <a:cubicBezTo>
                    <a:pt x="6581" y="1"/>
                    <a:pt x="4920" y="556"/>
                    <a:pt x="3553" y="1681"/>
                  </a:cubicBezTo>
                  <a:cubicBezTo>
                    <a:pt x="622" y="4092"/>
                    <a:pt x="0" y="8336"/>
                    <a:pt x="2116" y="11487"/>
                  </a:cubicBezTo>
                  <a:cubicBezTo>
                    <a:pt x="2158" y="11550"/>
                    <a:pt x="2228" y="11584"/>
                    <a:pt x="2298" y="11584"/>
                  </a:cubicBezTo>
                  <a:cubicBezTo>
                    <a:pt x="2341" y="11584"/>
                    <a:pt x="2383" y="11572"/>
                    <a:pt x="2421" y="11546"/>
                  </a:cubicBezTo>
                  <a:cubicBezTo>
                    <a:pt x="2521" y="11478"/>
                    <a:pt x="2547" y="11342"/>
                    <a:pt x="2480" y="11242"/>
                  </a:cubicBezTo>
                  <a:cubicBezTo>
                    <a:pt x="386" y="8133"/>
                    <a:pt x="1138" y="3923"/>
                    <a:pt x="4177" y="1731"/>
                  </a:cubicBezTo>
                  <a:cubicBezTo>
                    <a:pt x="5403" y="845"/>
                    <a:pt x="6824" y="418"/>
                    <a:pt x="8232" y="418"/>
                  </a:cubicBezTo>
                  <a:cubicBezTo>
                    <a:pt x="10313" y="418"/>
                    <a:pt x="12368" y="1350"/>
                    <a:pt x="13734" y="3119"/>
                  </a:cubicBezTo>
                  <a:cubicBezTo>
                    <a:pt x="14836" y="4545"/>
                    <a:pt x="15342" y="6345"/>
                    <a:pt x="15144" y="8136"/>
                  </a:cubicBezTo>
                  <a:cubicBezTo>
                    <a:pt x="14944" y="9926"/>
                    <a:pt x="14056" y="11570"/>
                    <a:pt x="12667" y="12718"/>
                  </a:cubicBezTo>
                  <a:cubicBezTo>
                    <a:pt x="11418" y="13751"/>
                    <a:pt x="9852" y="14310"/>
                    <a:pt x="8242" y="14310"/>
                  </a:cubicBezTo>
                  <a:cubicBezTo>
                    <a:pt x="8061" y="14310"/>
                    <a:pt x="7880" y="14303"/>
                    <a:pt x="7698" y="14289"/>
                  </a:cubicBezTo>
                  <a:cubicBezTo>
                    <a:pt x="5902" y="14148"/>
                    <a:pt x="4230" y="13312"/>
                    <a:pt x="3036" y="11962"/>
                  </a:cubicBezTo>
                  <a:cubicBezTo>
                    <a:pt x="2993" y="11914"/>
                    <a:pt x="2933" y="11890"/>
                    <a:pt x="2873" y="11890"/>
                  </a:cubicBezTo>
                  <a:cubicBezTo>
                    <a:pt x="2822" y="11890"/>
                    <a:pt x="2770" y="11908"/>
                    <a:pt x="2728" y="11945"/>
                  </a:cubicBezTo>
                  <a:cubicBezTo>
                    <a:pt x="2639" y="12023"/>
                    <a:pt x="2630" y="12160"/>
                    <a:pt x="2708" y="12251"/>
                  </a:cubicBezTo>
                  <a:cubicBezTo>
                    <a:pt x="4027" y="13749"/>
                    <a:pt x="5897" y="14648"/>
                    <a:pt x="7892" y="14742"/>
                  </a:cubicBezTo>
                  <a:cubicBezTo>
                    <a:pt x="8008" y="14747"/>
                    <a:pt x="8124" y="14750"/>
                    <a:pt x="8239" y="14750"/>
                  </a:cubicBezTo>
                  <a:cubicBezTo>
                    <a:pt x="10111" y="14750"/>
                    <a:pt x="11917" y="14039"/>
                    <a:pt x="13287" y="12751"/>
                  </a:cubicBezTo>
                  <a:cubicBezTo>
                    <a:pt x="14744" y="11384"/>
                    <a:pt x="15581" y="9486"/>
                    <a:pt x="15612" y="7490"/>
                  </a:cubicBezTo>
                  <a:cubicBezTo>
                    <a:pt x="15644" y="5494"/>
                    <a:pt x="14864" y="3570"/>
                    <a:pt x="13451" y="2159"/>
                  </a:cubicBezTo>
                  <a:cubicBezTo>
                    <a:pt x="12019" y="728"/>
                    <a:pt x="10131" y="1"/>
                    <a:pt x="8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3"/>
            <p:cNvSpPr/>
            <p:nvPr/>
          </p:nvSpPr>
          <p:spPr>
            <a:xfrm>
              <a:off x="6679150" y="1615950"/>
              <a:ext cx="68150" cy="178800"/>
            </a:xfrm>
            <a:custGeom>
              <a:avLst/>
              <a:gdLst/>
              <a:ahLst/>
              <a:cxnLst/>
              <a:rect l="l" t="t" r="r" b="b"/>
              <a:pathLst>
                <a:path w="2726" h="7152" extrusionOk="0">
                  <a:moveTo>
                    <a:pt x="790" y="0"/>
                  </a:moveTo>
                  <a:cubicBezTo>
                    <a:pt x="740" y="0"/>
                    <a:pt x="690" y="17"/>
                    <a:pt x="649" y="51"/>
                  </a:cubicBezTo>
                  <a:cubicBezTo>
                    <a:pt x="558" y="128"/>
                    <a:pt x="546" y="264"/>
                    <a:pt x="619" y="356"/>
                  </a:cubicBezTo>
                  <a:cubicBezTo>
                    <a:pt x="2236" y="2278"/>
                    <a:pt x="2000" y="5142"/>
                    <a:pt x="93" y="6773"/>
                  </a:cubicBezTo>
                  <a:cubicBezTo>
                    <a:pt x="7" y="6853"/>
                    <a:pt x="1" y="6987"/>
                    <a:pt x="76" y="7075"/>
                  </a:cubicBezTo>
                  <a:cubicBezTo>
                    <a:pt x="119" y="7125"/>
                    <a:pt x="181" y="7152"/>
                    <a:pt x="243" y="7152"/>
                  </a:cubicBezTo>
                  <a:cubicBezTo>
                    <a:pt x="290" y="7152"/>
                    <a:pt x="337" y="7137"/>
                    <a:pt x="377" y="7106"/>
                  </a:cubicBezTo>
                  <a:cubicBezTo>
                    <a:pt x="2468" y="5318"/>
                    <a:pt x="2725" y="2179"/>
                    <a:pt x="955" y="75"/>
                  </a:cubicBezTo>
                  <a:cubicBezTo>
                    <a:pt x="911" y="26"/>
                    <a:pt x="851"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3"/>
            <p:cNvSpPr/>
            <p:nvPr/>
          </p:nvSpPr>
          <p:spPr>
            <a:xfrm>
              <a:off x="6478300" y="1615800"/>
              <a:ext cx="68225" cy="187400"/>
            </a:xfrm>
            <a:custGeom>
              <a:avLst/>
              <a:gdLst/>
              <a:ahLst/>
              <a:cxnLst/>
              <a:rect l="l" t="t" r="r" b="b"/>
              <a:pathLst>
                <a:path w="2729" h="7496" extrusionOk="0">
                  <a:moveTo>
                    <a:pt x="1493" y="1"/>
                  </a:moveTo>
                  <a:cubicBezTo>
                    <a:pt x="1431" y="1"/>
                    <a:pt x="1369" y="27"/>
                    <a:pt x="1327" y="79"/>
                  </a:cubicBezTo>
                  <a:cubicBezTo>
                    <a:pt x="411" y="1165"/>
                    <a:pt x="0" y="2590"/>
                    <a:pt x="197" y="3998"/>
                  </a:cubicBezTo>
                  <a:cubicBezTo>
                    <a:pt x="394" y="5406"/>
                    <a:pt x="1179" y="6663"/>
                    <a:pt x="2358" y="7457"/>
                  </a:cubicBezTo>
                  <a:cubicBezTo>
                    <a:pt x="2396" y="7483"/>
                    <a:pt x="2439" y="7495"/>
                    <a:pt x="2481" y="7495"/>
                  </a:cubicBezTo>
                  <a:cubicBezTo>
                    <a:pt x="2551" y="7495"/>
                    <a:pt x="2619" y="7462"/>
                    <a:pt x="2661" y="7399"/>
                  </a:cubicBezTo>
                  <a:cubicBezTo>
                    <a:pt x="2728" y="7299"/>
                    <a:pt x="2703" y="7162"/>
                    <a:pt x="2602" y="7095"/>
                  </a:cubicBezTo>
                  <a:cubicBezTo>
                    <a:pt x="1527" y="6370"/>
                    <a:pt x="810" y="5223"/>
                    <a:pt x="632" y="3939"/>
                  </a:cubicBezTo>
                  <a:cubicBezTo>
                    <a:pt x="452" y="2654"/>
                    <a:pt x="825" y="1354"/>
                    <a:pt x="1661" y="362"/>
                  </a:cubicBezTo>
                  <a:cubicBezTo>
                    <a:pt x="1739" y="268"/>
                    <a:pt x="1729" y="129"/>
                    <a:pt x="1635" y="53"/>
                  </a:cubicBezTo>
                  <a:cubicBezTo>
                    <a:pt x="1594" y="18"/>
                    <a:pt x="1543"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3"/>
            <p:cNvSpPr/>
            <p:nvPr/>
          </p:nvSpPr>
          <p:spPr>
            <a:xfrm>
              <a:off x="6525675" y="1553400"/>
              <a:ext cx="91000" cy="301650"/>
            </a:xfrm>
            <a:custGeom>
              <a:avLst/>
              <a:gdLst/>
              <a:ahLst/>
              <a:cxnLst/>
              <a:rect l="l" t="t" r="r" b="b"/>
              <a:pathLst>
                <a:path w="3640" h="12066" extrusionOk="0">
                  <a:moveTo>
                    <a:pt x="3197" y="2949"/>
                  </a:moveTo>
                  <a:lnTo>
                    <a:pt x="3197" y="3271"/>
                  </a:lnTo>
                  <a:cubicBezTo>
                    <a:pt x="3188" y="4027"/>
                    <a:pt x="2574" y="4635"/>
                    <a:pt x="1818" y="4635"/>
                  </a:cubicBezTo>
                  <a:cubicBezTo>
                    <a:pt x="1063" y="4635"/>
                    <a:pt x="448" y="4027"/>
                    <a:pt x="438" y="3271"/>
                  </a:cubicBezTo>
                  <a:lnTo>
                    <a:pt x="438" y="2949"/>
                  </a:lnTo>
                  <a:cubicBezTo>
                    <a:pt x="783" y="3352"/>
                    <a:pt x="1287" y="3585"/>
                    <a:pt x="1818" y="3585"/>
                  </a:cubicBezTo>
                  <a:cubicBezTo>
                    <a:pt x="2349" y="3585"/>
                    <a:pt x="2854" y="3352"/>
                    <a:pt x="3197" y="2949"/>
                  </a:cubicBezTo>
                  <a:close/>
                  <a:moveTo>
                    <a:pt x="1818" y="7617"/>
                  </a:moveTo>
                  <a:cubicBezTo>
                    <a:pt x="2023" y="7617"/>
                    <a:pt x="2187" y="7786"/>
                    <a:pt x="2180" y="7991"/>
                  </a:cubicBezTo>
                  <a:lnTo>
                    <a:pt x="2180" y="11253"/>
                  </a:lnTo>
                  <a:cubicBezTo>
                    <a:pt x="2187" y="11458"/>
                    <a:pt x="2023" y="11626"/>
                    <a:pt x="1818" y="11626"/>
                  </a:cubicBezTo>
                  <a:cubicBezTo>
                    <a:pt x="1613" y="11626"/>
                    <a:pt x="1451" y="11458"/>
                    <a:pt x="1457" y="11253"/>
                  </a:cubicBezTo>
                  <a:lnTo>
                    <a:pt x="1457" y="7991"/>
                  </a:lnTo>
                  <a:cubicBezTo>
                    <a:pt x="1451" y="7786"/>
                    <a:pt x="1613" y="7617"/>
                    <a:pt x="1818" y="7617"/>
                  </a:cubicBezTo>
                  <a:close/>
                  <a:moveTo>
                    <a:pt x="1315" y="0"/>
                  </a:moveTo>
                  <a:cubicBezTo>
                    <a:pt x="1191" y="0"/>
                    <a:pt x="1091" y="104"/>
                    <a:pt x="1096" y="227"/>
                  </a:cubicBezTo>
                  <a:lnTo>
                    <a:pt x="1096" y="2941"/>
                  </a:lnTo>
                  <a:cubicBezTo>
                    <a:pt x="687" y="2691"/>
                    <a:pt x="438" y="2246"/>
                    <a:pt x="438" y="1767"/>
                  </a:cubicBezTo>
                  <a:lnTo>
                    <a:pt x="438" y="225"/>
                  </a:lnTo>
                  <a:cubicBezTo>
                    <a:pt x="438" y="105"/>
                    <a:pt x="340" y="7"/>
                    <a:pt x="219" y="7"/>
                  </a:cubicBezTo>
                  <a:cubicBezTo>
                    <a:pt x="98" y="7"/>
                    <a:pt x="1" y="105"/>
                    <a:pt x="1" y="225"/>
                  </a:cubicBezTo>
                  <a:lnTo>
                    <a:pt x="1" y="3271"/>
                  </a:lnTo>
                  <a:cubicBezTo>
                    <a:pt x="2" y="4189"/>
                    <a:pt x="687" y="4963"/>
                    <a:pt x="1599" y="5075"/>
                  </a:cubicBezTo>
                  <a:lnTo>
                    <a:pt x="1599" y="7222"/>
                  </a:lnTo>
                  <a:cubicBezTo>
                    <a:pt x="1255" y="7319"/>
                    <a:pt x="1019" y="7633"/>
                    <a:pt x="1019" y="7991"/>
                  </a:cubicBezTo>
                  <a:lnTo>
                    <a:pt x="1019" y="11253"/>
                  </a:lnTo>
                  <a:cubicBezTo>
                    <a:pt x="1012" y="11700"/>
                    <a:pt x="1371" y="12066"/>
                    <a:pt x="1818" y="12066"/>
                  </a:cubicBezTo>
                  <a:cubicBezTo>
                    <a:pt x="2265" y="12066"/>
                    <a:pt x="2624" y="11700"/>
                    <a:pt x="2618" y="11253"/>
                  </a:cubicBezTo>
                  <a:lnTo>
                    <a:pt x="2618" y="7991"/>
                  </a:lnTo>
                  <a:cubicBezTo>
                    <a:pt x="2618" y="7633"/>
                    <a:pt x="2380" y="7319"/>
                    <a:pt x="2037" y="7222"/>
                  </a:cubicBezTo>
                  <a:lnTo>
                    <a:pt x="2037" y="5074"/>
                  </a:lnTo>
                  <a:cubicBezTo>
                    <a:pt x="2949" y="4963"/>
                    <a:pt x="3635" y="4189"/>
                    <a:pt x="3637" y="3271"/>
                  </a:cubicBezTo>
                  <a:lnTo>
                    <a:pt x="3637" y="225"/>
                  </a:lnTo>
                  <a:cubicBezTo>
                    <a:pt x="3640" y="102"/>
                    <a:pt x="3541" y="0"/>
                    <a:pt x="3416" y="0"/>
                  </a:cubicBezTo>
                  <a:cubicBezTo>
                    <a:pt x="3293" y="0"/>
                    <a:pt x="3194" y="102"/>
                    <a:pt x="3197" y="225"/>
                  </a:cubicBezTo>
                  <a:lnTo>
                    <a:pt x="3197" y="1767"/>
                  </a:lnTo>
                  <a:cubicBezTo>
                    <a:pt x="3197" y="2246"/>
                    <a:pt x="2949" y="2691"/>
                    <a:pt x="2541" y="2941"/>
                  </a:cubicBezTo>
                  <a:lnTo>
                    <a:pt x="2541" y="227"/>
                  </a:lnTo>
                  <a:cubicBezTo>
                    <a:pt x="2544" y="104"/>
                    <a:pt x="2446" y="0"/>
                    <a:pt x="2323" y="0"/>
                  </a:cubicBezTo>
                  <a:cubicBezTo>
                    <a:pt x="2198" y="0"/>
                    <a:pt x="2099" y="104"/>
                    <a:pt x="2102" y="227"/>
                  </a:cubicBezTo>
                  <a:lnTo>
                    <a:pt x="2102" y="3117"/>
                  </a:lnTo>
                  <a:cubicBezTo>
                    <a:pt x="2008" y="3137"/>
                    <a:pt x="1913" y="3147"/>
                    <a:pt x="1818" y="3147"/>
                  </a:cubicBezTo>
                  <a:cubicBezTo>
                    <a:pt x="1723" y="3147"/>
                    <a:pt x="1627" y="3137"/>
                    <a:pt x="1533" y="3117"/>
                  </a:cubicBezTo>
                  <a:lnTo>
                    <a:pt x="1533" y="227"/>
                  </a:lnTo>
                  <a:cubicBezTo>
                    <a:pt x="1537" y="104"/>
                    <a:pt x="1438" y="0"/>
                    <a:pt x="1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3"/>
            <p:cNvSpPr/>
            <p:nvPr/>
          </p:nvSpPr>
          <p:spPr>
            <a:xfrm>
              <a:off x="6633375" y="1553575"/>
              <a:ext cx="60750" cy="301425"/>
            </a:xfrm>
            <a:custGeom>
              <a:avLst/>
              <a:gdLst/>
              <a:ahLst/>
              <a:cxnLst/>
              <a:rect l="l" t="t" r="r" b="b"/>
              <a:pathLst>
                <a:path w="2430" h="12057" extrusionOk="0">
                  <a:moveTo>
                    <a:pt x="807" y="7621"/>
                  </a:moveTo>
                  <a:cubicBezTo>
                    <a:pt x="1005" y="7621"/>
                    <a:pt x="1168" y="7784"/>
                    <a:pt x="1168" y="7984"/>
                  </a:cubicBezTo>
                  <a:lnTo>
                    <a:pt x="1168" y="11246"/>
                  </a:lnTo>
                  <a:cubicBezTo>
                    <a:pt x="1174" y="11451"/>
                    <a:pt x="1011" y="11619"/>
                    <a:pt x="807" y="11619"/>
                  </a:cubicBezTo>
                  <a:cubicBezTo>
                    <a:pt x="602" y="11619"/>
                    <a:pt x="438" y="11451"/>
                    <a:pt x="446" y="11246"/>
                  </a:cubicBezTo>
                  <a:lnTo>
                    <a:pt x="446" y="7984"/>
                  </a:lnTo>
                  <a:cubicBezTo>
                    <a:pt x="446" y="7784"/>
                    <a:pt x="607" y="7621"/>
                    <a:pt x="807" y="7621"/>
                  </a:cubicBezTo>
                  <a:close/>
                  <a:moveTo>
                    <a:pt x="227" y="0"/>
                  </a:moveTo>
                  <a:cubicBezTo>
                    <a:pt x="114" y="0"/>
                    <a:pt x="7" y="88"/>
                    <a:pt x="7" y="220"/>
                  </a:cubicBezTo>
                  <a:lnTo>
                    <a:pt x="7" y="3417"/>
                  </a:lnTo>
                  <a:cubicBezTo>
                    <a:pt x="3" y="3540"/>
                    <a:pt x="102" y="3642"/>
                    <a:pt x="225" y="3642"/>
                  </a:cubicBezTo>
                  <a:cubicBezTo>
                    <a:pt x="349" y="3642"/>
                    <a:pt x="449" y="3540"/>
                    <a:pt x="446" y="3417"/>
                  </a:cubicBezTo>
                  <a:lnTo>
                    <a:pt x="446" y="748"/>
                  </a:lnTo>
                  <a:lnTo>
                    <a:pt x="710" y="1012"/>
                  </a:lnTo>
                  <a:cubicBezTo>
                    <a:pt x="1532" y="1829"/>
                    <a:pt x="1992" y="2942"/>
                    <a:pt x="1989" y="4101"/>
                  </a:cubicBezTo>
                  <a:cubicBezTo>
                    <a:pt x="1986" y="5259"/>
                    <a:pt x="1527" y="6368"/>
                    <a:pt x="710" y="7190"/>
                  </a:cubicBezTo>
                  <a:cubicBezTo>
                    <a:pt x="618" y="7201"/>
                    <a:pt x="528" y="7227"/>
                    <a:pt x="446" y="7270"/>
                  </a:cubicBezTo>
                  <a:lnTo>
                    <a:pt x="446" y="4293"/>
                  </a:lnTo>
                  <a:cubicBezTo>
                    <a:pt x="446" y="4171"/>
                    <a:pt x="347" y="4073"/>
                    <a:pt x="225" y="4073"/>
                  </a:cubicBezTo>
                  <a:cubicBezTo>
                    <a:pt x="105" y="4073"/>
                    <a:pt x="7" y="4171"/>
                    <a:pt x="7" y="4293"/>
                  </a:cubicBezTo>
                  <a:lnTo>
                    <a:pt x="7" y="11246"/>
                  </a:lnTo>
                  <a:cubicBezTo>
                    <a:pt x="0" y="11691"/>
                    <a:pt x="360" y="12057"/>
                    <a:pt x="807" y="12057"/>
                  </a:cubicBezTo>
                  <a:cubicBezTo>
                    <a:pt x="1253" y="12057"/>
                    <a:pt x="1613" y="11691"/>
                    <a:pt x="1607" y="11246"/>
                  </a:cubicBezTo>
                  <a:lnTo>
                    <a:pt x="1607" y="7984"/>
                  </a:lnTo>
                  <a:cubicBezTo>
                    <a:pt x="1605" y="7701"/>
                    <a:pt x="1457" y="7438"/>
                    <a:pt x="1213" y="7295"/>
                  </a:cubicBezTo>
                  <a:cubicBezTo>
                    <a:pt x="1992" y="6413"/>
                    <a:pt x="2424" y="5278"/>
                    <a:pt x="2427" y="4101"/>
                  </a:cubicBezTo>
                  <a:cubicBezTo>
                    <a:pt x="2430" y="2826"/>
                    <a:pt x="1924" y="1603"/>
                    <a:pt x="1019" y="703"/>
                  </a:cubicBezTo>
                  <a:lnTo>
                    <a:pt x="382" y="65"/>
                  </a:lnTo>
                  <a:cubicBezTo>
                    <a:pt x="337" y="20"/>
                    <a:pt x="281"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53"/>
          <p:cNvGrpSpPr/>
          <p:nvPr/>
        </p:nvGrpSpPr>
        <p:grpSpPr>
          <a:xfrm flipH="1">
            <a:off x="4521711" y="3385606"/>
            <a:ext cx="462867" cy="436416"/>
            <a:chOff x="6401275" y="1514075"/>
            <a:chExt cx="391100" cy="368750"/>
          </a:xfrm>
        </p:grpSpPr>
        <p:sp>
          <p:nvSpPr>
            <p:cNvPr id="1115" name="Google Shape;1115;p53"/>
            <p:cNvSpPr/>
            <p:nvPr/>
          </p:nvSpPr>
          <p:spPr>
            <a:xfrm>
              <a:off x="6401275" y="1514075"/>
              <a:ext cx="391100" cy="368750"/>
            </a:xfrm>
            <a:custGeom>
              <a:avLst/>
              <a:gdLst/>
              <a:ahLst/>
              <a:cxnLst/>
              <a:rect l="l" t="t" r="r" b="b"/>
              <a:pathLst>
                <a:path w="15644" h="14750" extrusionOk="0">
                  <a:moveTo>
                    <a:pt x="8237" y="1"/>
                  </a:moveTo>
                  <a:cubicBezTo>
                    <a:pt x="6581" y="1"/>
                    <a:pt x="4920" y="556"/>
                    <a:pt x="3553" y="1681"/>
                  </a:cubicBezTo>
                  <a:cubicBezTo>
                    <a:pt x="622" y="4092"/>
                    <a:pt x="0" y="8336"/>
                    <a:pt x="2116" y="11487"/>
                  </a:cubicBezTo>
                  <a:cubicBezTo>
                    <a:pt x="2158" y="11550"/>
                    <a:pt x="2228" y="11584"/>
                    <a:pt x="2298" y="11584"/>
                  </a:cubicBezTo>
                  <a:cubicBezTo>
                    <a:pt x="2341" y="11584"/>
                    <a:pt x="2383" y="11572"/>
                    <a:pt x="2421" y="11546"/>
                  </a:cubicBezTo>
                  <a:cubicBezTo>
                    <a:pt x="2521" y="11478"/>
                    <a:pt x="2547" y="11342"/>
                    <a:pt x="2480" y="11242"/>
                  </a:cubicBezTo>
                  <a:cubicBezTo>
                    <a:pt x="386" y="8133"/>
                    <a:pt x="1138" y="3923"/>
                    <a:pt x="4177" y="1731"/>
                  </a:cubicBezTo>
                  <a:cubicBezTo>
                    <a:pt x="5403" y="845"/>
                    <a:pt x="6824" y="418"/>
                    <a:pt x="8232" y="418"/>
                  </a:cubicBezTo>
                  <a:cubicBezTo>
                    <a:pt x="10313" y="418"/>
                    <a:pt x="12368" y="1350"/>
                    <a:pt x="13734" y="3119"/>
                  </a:cubicBezTo>
                  <a:cubicBezTo>
                    <a:pt x="14836" y="4545"/>
                    <a:pt x="15342" y="6345"/>
                    <a:pt x="15144" y="8136"/>
                  </a:cubicBezTo>
                  <a:cubicBezTo>
                    <a:pt x="14944" y="9926"/>
                    <a:pt x="14056" y="11570"/>
                    <a:pt x="12667" y="12718"/>
                  </a:cubicBezTo>
                  <a:cubicBezTo>
                    <a:pt x="11418" y="13751"/>
                    <a:pt x="9852" y="14310"/>
                    <a:pt x="8242" y="14310"/>
                  </a:cubicBezTo>
                  <a:cubicBezTo>
                    <a:pt x="8061" y="14310"/>
                    <a:pt x="7880" y="14303"/>
                    <a:pt x="7698" y="14289"/>
                  </a:cubicBezTo>
                  <a:cubicBezTo>
                    <a:pt x="5902" y="14148"/>
                    <a:pt x="4230" y="13312"/>
                    <a:pt x="3036" y="11962"/>
                  </a:cubicBezTo>
                  <a:cubicBezTo>
                    <a:pt x="2993" y="11914"/>
                    <a:pt x="2933" y="11890"/>
                    <a:pt x="2873" y="11890"/>
                  </a:cubicBezTo>
                  <a:cubicBezTo>
                    <a:pt x="2822" y="11890"/>
                    <a:pt x="2770" y="11908"/>
                    <a:pt x="2728" y="11945"/>
                  </a:cubicBezTo>
                  <a:cubicBezTo>
                    <a:pt x="2639" y="12023"/>
                    <a:pt x="2630" y="12160"/>
                    <a:pt x="2708" y="12251"/>
                  </a:cubicBezTo>
                  <a:cubicBezTo>
                    <a:pt x="4027" y="13749"/>
                    <a:pt x="5897" y="14648"/>
                    <a:pt x="7892" y="14742"/>
                  </a:cubicBezTo>
                  <a:cubicBezTo>
                    <a:pt x="8008" y="14747"/>
                    <a:pt x="8124" y="14750"/>
                    <a:pt x="8239" y="14750"/>
                  </a:cubicBezTo>
                  <a:cubicBezTo>
                    <a:pt x="10111" y="14750"/>
                    <a:pt x="11917" y="14039"/>
                    <a:pt x="13287" y="12751"/>
                  </a:cubicBezTo>
                  <a:cubicBezTo>
                    <a:pt x="14744" y="11384"/>
                    <a:pt x="15581" y="9486"/>
                    <a:pt x="15612" y="7490"/>
                  </a:cubicBezTo>
                  <a:cubicBezTo>
                    <a:pt x="15644" y="5494"/>
                    <a:pt x="14864" y="3570"/>
                    <a:pt x="13451" y="2159"/>
                  </a:cubicBezTo>
                  <a:cubicBezTo>
                    <a:pt x="12019" y="728"/>
                    <a:pt x="10131" y="1"/>
                    <a:pt x="8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3"/>
            <p:cNvSpPr/>
            <p:nvPr/>
          </p:nvSpPr>
          <p:spPr>
            <a:xfrm>
              <a:off x="6679150" y="1615950"/>
              <a:ext cx="68150" cy="178800"/>
            </a:xfrm>
            <a:custGeom>
              <a:avLst/>
              <a:gdLst/>
              <a:ahLst/>
              <a:cxnLst/>
              <a:rect l="l" t="t" r="r" b="b"/>
              <a:pathLst>
                <a:path w="2726" h="7152" extrusionOk="0">
                  <a:moveTo>
                    <a:pt x="790" y="0"/>
                  </a:moveTo>
                  <a:cubicBezTo>
                    <a:pt x="740" y="0"/>
                    <a:pt x="690" y="17"/>
                    <a:pt x="649" y="51"/>
                  </a:cubicBezTo>
                  <a:cubicBezTo>
                    <a:pt x="558" y="128"/>
                    <a:pt x="546" y="264"/>
                    <a:pt x="619" y="356"/>
                  </a:cubicBezTo>
                  <a:cubicBezTo>
                    <a:pt x="2236" y="2278"/>
                    <a:pt x="2000" y="5142"/>
                    <a:pt x="93" y="6773"/>
                  </a:cubicBezTo>
                  <a:cubicBezTo>
                    <a:pt x="7" y="6853"/>
                    <a:pt x="1" y="6987"/>
                    <a:pt x="76" y="7075"/>
                  </a:cubicBezTo>
                  <a:cubicBezTo>
                    <a:pt x="119" y="7125"/>
                    <a:pt x="181" y="7152"/>
                    <a:pt x="243" y="7152"/>
                  </a:cubicBezTo>
                  <a:cubicBezTo>
                    <a:pt x="290" y="7152"/>
                    <a:pt x="337" y="7137"/>
                    <a:pt x="377" y="7106"/>
                  </a:cubicBezTo>
                  <a:cubicBezTo>
                    <a:pt x="2468" y="5318"/>
                    <a:pt x="2725" y="2179"/>
                    <a:pt x="955" y="75"/>
                  </a:cubicBezTo>
                  <a:cubicBezTo>
                    <a:pt x="911" y="26"/>
                    <a:pt x="851"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3"/>
            <p:cNvSpPr/>
            <p:nvPr/>
          </p:nvSpPr>
          <p:spPr>
            <a:xfrm>
              <a:off x="6478300" y="1615800"/>
              <a:ext cx="68225" cy="187400"/>
            </a:xfrm>
            <a:custGeom>
              <a:avLst/>
              <a:gdLst/>
              <a:ahLst/>
              <a:cxnLst/>
              <a:rect l="l" t="t" r="r" b="b"/>
              <a:pathLst>
                <a:path w="2729" h="7496" extrusionOk="0">
                  <a:moveTo>
                    <a:pt x="1493" y="1"/>
                  </a:moveTo>
                  <a:cubicBezTo>
                    <a:pt x="1431" y="1"/>
                    <a:pt x="1369" y="27"/>
                    <a:pt x="1327" y="79"/>
                  </a:cubicBezTo>
                  <a:cubicBezTo>
                    <a:pt x="411" y="1165"/>
                    <a:pt x="0" y="2590"/>
                    <a:pt x="197" y="3998"/>
                  </a:cubicBezTo>
                  <a:cubicBezTo>
                    <a:pt x="394" y="5406"/>
                    <a:pt x="1179" y="6663"/>
                    <a:pt x="2358" y="7457"/>
                  </a:cubicBezTo>
                  <a:cubicBezTo>
                    <a:pt x="2396" y="7483"/>
                    <a:pt x="2439" y="7495"/>
                    <a:pt x="2481" y="7495"/>
                  </a:cubicBezTo>
                  <a:cubicBezTo>
                    <a:pt x="2551" y="7495"/>
                    <a:pt x="2619" y="7462"/>
                    <a:pt x="2661" y="7399"/>
                  </a:cubicBezTo>
                  <a:cubicBezTo>
                    <a:pt x="2728" y="7299"/>
                    <a:pt x="2703" y="7162"/>
                    <a:pt x="2602" y="7095"/>
                  </a:cubicBezTo>
                  <a:cubicBezTo>
                    <a:pt x="1527" y="6370"/>
                    <a:pt x="810" y="5223"/>
                    <a:pt x="632" y="3939"/>
                  </a:cubicBezTo>
                  <a:cubicBezTo>
                    <a:pt x="452" y="2654"/>
                    <a:pt x="825" y="1354"/>
                    <a:pt x="1661" y="362"/>
                  </a:cubicBezTo>
                  <a:cubicBezTo>
                    <a:pt x="1739" y="268"/>
                    <a:pt x="1729" y="129"/>
                    <a:pt x="1635" y="53"/>
                  </a:cubicBezTo>
                  <a:cubicBezTo>
                    <a:pt x="1594" y="18"/>
                    <a:pt x="1543"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3"/>
            <p:cNvSpPr/>
            <p:nvPr/>
          </p:nvSpPr>
          <p:spPr>
            <a:xfrm>
              <a:off x="6525675" y="1553400"/>
              <a:ext cx="91000" cy="301650"/>
            </a:xfrm>
            <a:custGeom>
              <a:avLst/>
              <a:gdLst/>
              <a:ahLst/>
              <a:cxnLst/>
              <a:rect l="l" t="t" r="r" b="b"/>
              <a:pathLst>
                <a:path w="3640" h="12066" extrusionOk="0">
                  <a:moveTo>
                    <a:pt x="3197" y="2949"/>
                  </a:moveTo>
                  <a:lnTo>
                    <a:pt x="3197" y="3271"/>
                  </a:lnTo>
                  <a:cubicBezTo>
                    <a:pt x="3188" y="4027"/>
                    <a:pt x="2574" y="4635"/>
                    <a:pt x="1818" y="4635"/>
                  </a:cubicBezTo>
                  <a:cubicBezTo>
                    <a:pt x="1063" y="4635"/>
                    <a:pt x="448" y="4027"/>
                    <a:pt x="438" y="3271"/>
                  </a:cubicBezTo>
                  <a:lnTo>
                    <a:pt x="438" y="2949"/>
                  </a:lnTo>
                  <a:cubicBezTo>
                    <a:pt x="783" y="3352"/>
                    <a:pt x="1287" y="3585"/>
                    <a:pt x="1818" y="3585"/>
                  </a:cubicBezTo>
                  <a:cubicBezTo>
                    <a:pt x="2349" y="3585"/>
                    <a:pt x="2854" y="3352"/>
                    <a:pt x="3197" y="2949"/>
                  </a:cubicBezTo>
                  <a:close/>
                  <a:moveTo>
                    <a:pt x="1818" y="7617"/>
                  </a:moveTo>
                  <a:cubicBezTo>
                    <a:pt x="2023" y="7617"/>
                    <a:pt x="2187" y="7786"/>
                    <a:pt x="2180" y="7991"/>
                  </a:cubicBezTo>
                  <a:lnTo>
                    <a:pt x="2180" y="11253"/>
                  </a:lnTo>
                  <a:cubicBezTo>
                    <a:pt x="2187" y="11458"/>
                    <a:pt x="2023" y="11626"/>
                    <a:pt x="1818" y="11626"/>
                  </a:cubicBezTo>
                  <a:cubicBezTo>
                    <a:pt x="1613" y="11626"/>
                    <a:pt x="1451" y="11458"/>
                    <a:pt x="1457" y="11253"/>
                  </a:cubicBezTo>
                  <a:lnTo>
                    <a:pt x="1457" y="7991"/>
                  </a:lnTo>
                  <a:cubicBezTo>
                    <a:pt x="1451" y="7786"/>
                    <a:pt x="1613" y="7617"/>
                    <a:pt x="1818" y="7617"/>
                  </a:cubicBezTo>
                  <a:close/>
                  <a:moveTo>
                    <a:pt x="1315" y="0"/>
                  </a:moveTo>
                  <a:cubicBezTo>
                    <a:pt x="1191" y="0"/>
                    <a:pt x="1091" y="104"/>
                    <a:pt x="1096" y="227"/>
                  </a:cubicBezTo>
                  <a:lnTo>
                    <a:pt x="1096" y="2941"/>
                  </a:lnTo>
                  <a:cubicBezTo>
                    <a:pt x="687" y="2691"/>
                    <a:pt x="438" y="2246"/>
                    <a:pt x="438" y="1767"/>
                  </a:cubicBezTo>
                  <a:lnTo>
                    <a:pt x="438" y="225"/>
                  </a:lnTo>
                  <a:cubicBezTo>
                    <a:pt x="438" y="105"/>
                    <a:pt x="340" y="7"/>
                    <a:pt x="219" y="7"/>
                  </a:cubicBezTo>
                  <a:cubicBezTo>
                    <a:pt x="98" y="7"/>
                    <a:pt x="1" y="105"/>
                    <a:pt x="1" y="225"/>
                  </a:cubicBezTo>
                  <a:lnTo>
                    <a:pt x="1" y="3271"/>
                  </a:lnTo>
                  <a:cubicBezTo>
                    <a:pt x="2" y="4189"/>
                    <a:pt x="687" y="4963"/>
                    <a:pt x="1599" y="5075"/>
                  </a:cubicBezTo>
                  <a:lnTo>
                    <a:pt x="1599" y="7222"/>
                  </a:lnTo>
                  <a:cubicBezTo>
                    <a:pt x="1255" y="7319"/>
                    <a:pt x="1019" y="7633"/>
                    <a:pt x="1019" y="7991"/>
                  </a:cubicBezTo>
                  <a:lnTo>
                    <a:pt x="1019" y="11253"/>
                  </a:lnTo>
                  <a:cubicBezTo>
                    <a:pt x="1012" y="11700"/>
                    <a:pt x="1371" y="12066"/>
                    <a:pt x="1818" y="12066"/>
                  </a:cubicBezTo>
                  <a:cubicBezTo>
                    <a:pt x="2265" y="12066"/>
                    <a:pt x="2624" y="11700"/>
                    <a:pt x="2618" y="11253"/>
                  </a:cubicBezTo>
                  <a:lnTo>
                    <a:pt x="2618" y="7991"/>
                  </a:lnTo>
                  <a:cubicBezTo>
                    <a:pt x="2618" y="7633"/>
                    <a:pt x="2380" y="7319"/>
                    <a:pt x="2037" y="7222"/>
                  </a:cubicBezTo>
                  <a:lnTo>
                    <a:pt x="2037" y="5074"/>
                  </a:lnTo>
                  <a:cubicBezTo>
                    <a:pt x="2949" y="4963"/>
                    <a:pt x="3635" y="4189"/>
                    <a:pt x="3637" y="3271"/>
                  </a:cubicBezTo>
                  <a:lnTo>
                    <a:pt x="3637" y="225"/>
                  </a:lnTo>
                  <a:cubicBezTo>
                    <a:pt x="3640" y="102"/>
                    <a:pt x="3541" y="0"/>
                    <a:pt x="3416" y="0"/>
                  </a:cubicBezTo>
                  <a:cubicBezTo>
                    <a:pt x="3293" y="0"/>
                    <a:pt x="3194" y="102"/>
                    <a:pt x="3197" y="225"/>
                  </a:cubicBezTo>
                  <a:lnTo>
                    <a:pt x="3197" y="1767"/>
                  </a:lnTo>
                  <a:cubicBezTo>
                    <a:pt x="3197" y="2246"/>
                    <a:pt x="2949" y="2691"/>
                    <a:pt x="2541" y="2941"/>
                  </a:cubicBezTo>
                  <a:lnTo>
                    <a:pt x="2541" y="227"/>
                  </a:lnTo>
                  <a:cubicBezTo>
                    <a:pt x="2544" y="104"/>
                    <a:pt x="2446" y="0"/>
                    <a:pt x="2323" y="0"/>
                  </a:cubicBezTo>
                  <a:cubicBezTo>
                    <a:pt x="2198" y="0"/>
                    <a:pt x="2099" y="104"/>
                    <a:pt x="2102" y="227"/>
                  </a:cubicBezTo>
                  <a:lnTo>
                    <a:pt x="2102" y="3117"/>
                  </a:lnTo>
                  <a:cubicBezTo>
                    <a:pt x="2008" y="3137"/>
                    <a:pt x="1913" y="3147"/>
                    <a:pt x="1818" y="3147"/>
                  </a:cubicBezTo>
                  <a:cubicBezTo>
                    <a:pt x="1723" y="3147"/>
                    <a:pt x="1627" y="3137"/>
                    <a:pt x="1533" y="3117"/>
                  </a:cubicBezTo>
                  <a:lnTo>
                    <a:pt x="1533" y="227"/>
                  </a:lnTo>
                  <a:cubicBezTo>
                    <a:pt x="1537" y="104"/>
                    <a:pt x="1438" y="0"/>
                    <a:pt x="1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3"/>
            <p:cNvSpPr/>
            <p:nvPr/>
          </p:nvSpPr>
          <p:spPr>
            <a:xfrm>
              <a:off x="6633375" y="1553575"/>
              <a:ext cx="60750" cy="301425"/>
            </a:xfrm>
            <a:custGeom>
              <a:avLst/>
              <a:gdLst/>
              <a:ahLst/>
              <a:cxnLst/>
              <a:rect l="l" t="t" r="r" b="b"/>
              <a:pathLst>
                <a:path w="2430" h="12057" extrusionOk="0">
                  <a:moveTo>
                    <a:pt x="807" y="7621"/>
                  </a:moveTo>
                  <a:cubicBezTo>
                    <a:pt x="1005" y="7621"/>
                    <a:pt x="1168" y="7784"/>
                    <a:pt x="1168" y="7984"/>
                  </a:cubicBezTo>
                  <a:lnTo>
                    <a:pt x="1168" y="11246"/>
                  </a:lnTo>
                  <a:cubicBezTo>
                    <a:pt x="1174" y="11451"/>
                    <a:pt x="1011" y="11619"/>
                    <a:pt x="807" y="11619"/>
                  </a:cubicBezTo>
                  <a:cubicBezTo>
                    <a:pt x="602" y="11619"/>
                    <a:pt x="438" y="11451"/>
                    <a:pt x="446" y="11246"/>
                  </a:cubicBezTo>
                  <a:lnTo>
                    <a:pt x="446" y="7984"/>
                  </a:lnTo>
                  <a:cubicBezTo>
                    <a:pt x="446" y="7784"/>
                    <a:pt x="607" y="7621"/>
                    <a:pt x="807" y="7621"/>
                  </a:cubicBezTo>
                  <a:close/>
                  <a:moveTo>
                    <a:pt x="227" y="0"/>
                  </a:moveTo>
                  <a:cubicBezTo>
                    <a:pt x="114" y="0"/>
                    <a:pt x="7" y="88"/>
                    <a:pt x="7" y="220"/>
                  </a:cubicBezTo>
                  <a:lnTo>
                    <a:pt x="7" y="3417"/>
                  </a:lnTo>
                  <a:cubicBezTo>
                    <a:pt x="3" y="3540"/>
                    <a:pt x="102" y="3642"/>
                    <a:pt x="225" y="3642"/>
                  </a:cubicBezTo>
                  <a:cubicBezTo>
                    <a:pt x="349" y="3642"/>
                    <a:pt x="449" y="3540"/>
                    <a:pt x="446" y="3417"/>
                  </a:cubicBezTo>
                  <a:lnTo>
                    <a:pt x="446" y="748"/>
                  </a:lnTo>
                  <a:lnTo>
                    <a:pt x="710" y="1012"/>
                  </a:lnTo>
                  <a:cubicBezTo>
                    <a:pt x="1532" y="1829"/>
                    <a:pt x="1992" y="2942"/>
                    <a:pt x="1989" y="4101"/>
                  </a:cubicBezTo>
                  <a:cubicBezTo>
                    <a:pt x="1986" y="5259"/>
                    <a:pt x="1527" y="6368"/>
                    <a:pt x="710" y="7190"/>
                  </a:cubicBezTo>
                  <a:cubicBezTo>
                    <a:pt x="618" y="7201"/>
                    <a:pt x="528" y="7227"/>
                    <a:pt x="446" y="7270"/>
                  </a:cubicBezTo>
                  <a:lnTo>
                    <a:pt x="446" y="4293"/>
                  </a:lnTo>
                  <a:cubicBezTo>
                    <a:pt x="446" y="4171"/>
                    <a:pt x="347" y="4073"/>
                    <a:pt x="225" y="4073"/>
                  </a:cubicBezTo>
                  <a:cubicBezTo>
                    <a:pt x="105" y="4073"/>
                    <a:pt x="7" y="4171"/>
                    <a:pt x="7" y="4293"/>
                  </a:cubicBezTo>
                  <a:lnTo>
                    <a:pt x="7" y="11246"/>
                  </a:lnTo>
                  <a:cubicBezTo>
                    <a:pt x="0" y="11691"/>
                    <a:pt x="360" y="12057"/>
                    <a:pt x="807" y="12057"/>
                  </a:cubicBezTo>
                  <a:cubicBezTo>
                    <a:pt x="1253" y="12057"/>
                    <a:pt x="1613" y="11691"/>
                    <a:pt x="1607" y="11246"/>
                  </a:cubicBezTo>
                  <a:lnTo>
                    <a:pt x="1607" y="7984"/>
                  </a:lnTo>
                  <a:cubicBezTo>
                    <a:pt x="1605" y="7701"/>
                    <a:pt x="1457" y="7438"/>
                    <a:pt x="1213" y="7295"/>
                  </a:cubicBezTo>
                  <a:cubicBezTo>
                    <a:pt x="1992" y="6413"/>
                    <a:pt x="2424" y="5278"/>
                    <a:pt x="2427" y="4101"/>
                  </a:cubicBezTo>
                  <a:cubicBezTo>
                    <a:pt x="2430" y="2826"/>
                    <a:pt x="1924" y="1603"/>
                    <a:pt x="1019" y="703"/>
                  </a:cubicBezTo>
                  <a:lnTo>
                    <a:pt x="382" y="65"/>
                  </a:lnTo>
                  <a:cubicBezTo>
                    <a:pt x="337" y="20"/>
                    <a:pt x="281"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53"/>
          <p:cNvGrpSpPr/>
          <p:nvPr/>
        </p:nvGrpSpPr>
        <p:grpSpPr>
          <a:xfrm flipH="1">
            <a:off x="6549225" y="3385606"/>
            <a:ext cx="462867" cy="436416"/>
            <a:chOff x="6401275" y="1514075"/>
            <a:chExt cx="391100" cy="368750"/>
          </a:xfrm>
        </p:grpSpPr>
        <p:sp>
          <p:nvSpPr>
            <p:cNvPr id="1121" name="Google Shape;1121;p53"/>
            <p:cNvSpPr/>
            <p:nvPr/>
          </p:nvSpPr>
          <p:spPr>
            <a:xfrm>
              <a:off x="6401275" y="1514075"/>
              <a:ext cx="391100" cy="368750"/>
            </a:xfrm>
            <a:custGeom>
              <a:avLst/>
              <a:gdLst/>
              <a:ahLst/>
              <a:cxnLst/>
              <a:rect l="l" t="t" r="r" b="b"/>
              <a:pathLst>
                <a:path w="15644" h="14750" extrusionOk="0">
                  <a:moveTo>
                    <a:pt x="8237" y="1"/>
                  </a:moveTo>
                  <a:cubicBezTo>
                    <a:pt x="6581" y="1"/>
                    <a:pt x="4920" y="556"/>
                    <a:pt x="3553" y="1681"/>
                  </a:cubicBezTo>
                  <a:cubicBezTo>
                    <a:pt x="622" y="4092"/>
                    <a:pt x="0" y="8336"/>
                    <a:pt x="2116" y="11487"/>
                  </a:cubicBezTo>
                  <a:cubicBezTo>
                    <a:pt x="2158" y="11550"/>
                    <a:pt x="2228" y="11584"/>
                    <a:pt x="2298" y="11584"/>
                  </a:cubicBezTo>
                  <a:cubicBezTo>
                    <a:pt x="2341" y="11584"/>
                    <a:pt x="2383" y="11572"/>
                    <a:pt x="2421" y="11546"/>
                  </a:cubicBezTo>
                  <a:cubicBezTo>
                    <a:pt x="2521" y="11478"/>
                    <a:pt x="2547" y="11342"/>
                    <a:pt x="2480" y="11242"/>
                  </a:cubicBezTo>
                  <a:cubicBezTo>
                    <a:pt x="386" y="8133"/>
                    <a:pt x="1138" y="3923"/>
                    <a:pt x="4177" y="1731"/>
                  </a:cubicBezTo>
                  <a:cubicBezTo>
                    <a:pt x="5403" y="845"/>
                    <a:pt x="6824" y="418"/>
                    <a:pt x="8232" y="418"/>
                  </a:cubicBezTo>
                  <a:cubicBezTo>
                    <a:pt x="10313" y="418"/>
                    <a:pt x="12368" y="1350"/>
                    <a:pt x="13734" y="3119"/>
                  </a:cubicBezTo>
                  <a:cubicBezTo>
                    <a:pt x="14836" y="4545"/>
                    <a:pt x="15342" y="6345"/>
                    <a:pt x="15144" y="8136"/>
                  </a:cubicBezTo>
                  <a:cubicBezTo>
                    <a:pt x="14944" y="9926"/>
                    <a:pt x="14056" y="11570"/>
                    <a:pt x="12667" y="12718"/>
                  </a:cubicBezTo>
                  <a:cubicBezTo>
                    <a:pt x="11418" y="13751"/>
                    <a:pt x="9852" y="14310"/>
                    <a:pt x="8242" y="14310"/>
                  </a:cubicBezTo>
                  <a:cubicBezTo>
                    <a:pt x="8061" y="14310"/>
                    <a:pt x="7880" y="14303"/>
                    <a:pt x="7698" y="14289"/>
                  </a:cubicBezTo>
                  <a:cubicBezTo>
                    <a:pt x="5902" y="14148"/>
                    <a:pt x="4230" y="13312"/>
                    <a:pt x="3036" y="11962"/>
                  </a:cubicBezTo>
                  <a:cubicBezTo>
                    <a:pt x="2993" y="11914"/>
                    <a:pt x="2933" y="11890"/>
                    <a:pt x="2873" y="11890"/>
                  </a:cubicBezTo>
                  <a:cubicBezTo>
                    <a:pt x="2822" y="11890"/>
                    <a:pt x="2770" y="11908"/>
                    <a:pt x="2728" y="11945"/>
                  </a:cubicBezTo>
                  <a:cubicBezTo>
                    <a:pt x="2639" y="12023"/>
                    <a:pt x="2630" y="12160"/>
                    <a:pt x="2708" y="12251"/>
                  </a:cubicBezTo>
                  <a:cubicBezTo>
                    <a:pt x="4027" y="13749"/>
                    <a:pt x="5897" y="14648"/>
                    <a:pt x="7892" y="14742"/>
                  </a:cubicBezTo>
                  <a:cubicBezTo>
                    <a:pt x="8008" y="14747"/>
                    <a:pt x="8124" y="14750"/>
                    <a:pt x="8239" y="14750"/>
                  </a:cubicBezTo>
                  <a:cubicBezTo>
                    <a:pt x="10111" y="14750"/>
                    <a:pt x="11917" y="14039"/>
                    <a:pt x="13287" y="12751"/>
                  </a:cubicBezTo>
                  <a:cubicBezTo>
                    <a:pt x="14744" y="11384"/>
                    <a:pt x="15581" y="9486"/>
                    <a:pt x="15612" y="7490"/>
                  </a:cubicBezTo>
                  <a:cubicBezTo>
                    <a:pt x="15644" y="5494"/>
                    <a:pt x="14864" y="3570"/>
                    <a:pt x="13451" y="2159"/>
                  </a:cubicBezTo>
                  <a:cubicBezTo>
                    <a:pt x="12019" y="728"/>
                    <a:pt x="10131" y="1"/>
                    <a:pt x="8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3"/>
            <p:cNvSpPr/>
            <p:nvPr/>
          </p:nvSpPr>
          <p:spPr>
            <a:xfrm>
              <a:off x="6679150" y="1615950"/>
              <a:ext cx="68150" cy="178800"/>
            </a:xfrm>
            <a:custGeom>
              <a:avLst/>
              <a:gdLst/>
              <a:ahLst/>
              <a:cxnLst/>
              <a:rect l="l" t="t" r="r" b="b"/>
              <a:pathLst>
                <a:path w="2726" h="7152" extrusionOk="0">
                  <a:moveTo>
                    <a:pt x="790" y="0"/>
                  </a:moveTo>
                  <a:cubicBezTo>
                    <a:pt x="740" y="0"/>
                    <a:pt x="690" y="17"/>
                    <a:pt x="649" y="51"/>
                  </a:cubicBezTo>
                  <a:cubicBezTo>
                    <a:pt x="558" y="128"/>
                    <a:pt x="546" y="264"/>
                    <a:pt x="619" y="356"/>
                  </a:cubicBezTo>
                  <a:cubicBezTo>
                    <a:pt x="2236" y="2278"/>
                    <a:pt x="2000" y="5142"/>
                    <a:pt x="93" y="6773"/>
                  </a:cubicBezTo>
                  <a:cubicBezTo>
                    <a:pt x="7" y="6853"/>
                    <a:pt x="1" y="6987"/>
                    <a:pt x="76" y="7075"/>
                  </a:cubicBezTo>
                  <a:cubicBezTo>
                    <a:pt x="119" y="7125"/>
                    <a:pt x="181" y="7152"/>
                    <a:pt x="243" y="7152"/>
                  </a:cubicBezTo>
                  <a:cubicBezTo>
                    <a:pt x="290" y="7152"/>
                    <a:pt x="337" y="7137"/>
                    <a:pt x="377" y="7106"/>
                  </a:cubicBezTo>
                  <a:cubicBezTo>
                    <a:pt x="2468" y="5318"/>
                    <a:pt x="2725" y="2179"/>
                    <a:pt x="955" y="75"/>
                  </a:cubicBezTo>
                  <a:cubicBezTo>
                    <a:pt x="911" y="26"/>
                    <a:pt x="851"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3"/>
            <p:cNvSpPr/>
            <p:nvPr/>
          </p:nvSpPr>
          <p:spPr>
            <a:xfrm>
              <a:off x="6478300" y="1615800"/>
              <a:ext cx="68225" cy="187400"/>
            </a:xfrm>
            <a:custGeom>
              <a:avLst/>
              <a:gdLst/>
              <a:ahLst/>
              <a:cxnLst/>
              <a:rect l="l" t="t" r="r" b="b"/>
              <a:pathLst>
                <a:path w="2729" h="7496" extrusionOk="0">
                  <a:moveTo>
                    <a:pt x="1493" y="1"/>
                  </a:moveTo>
                  <a:cubicBezTo>
                    <a:pt x="1431" y="1"/>
                    <a:pt x="1369" y="27"/>
                    <a:pt x="1327" y="79"/>
                  </a:cubicBezTo>
                  <a:cubicBezTo>
                    <a:pt x="411" y="1165"/>
                    <a:pt x="0" y="2590"/>
                    <a:pt x="197" y="3998"/>
                  </a:cubicBezTo>
                  <a:cubicBezTo>
                    <a:pt x="394" y="5406"/>
                    <a:pt x="1179" y="6663"/>
                    <a:pt x="2358" y="7457"/>
                  </a:cubicBezTo>
                  <a:cubicBezTo>
                    <a:pt x="2396" y="7483"/>
                    <a:pt x="2439" y="7495"/>
                    <a:pt x="2481" y="7495"/>
                  </a:cubicBezTo>
                  <a:cubicBezTo>
                    <a:pt x="2551" y="7495"/>
                    <a:pt x="2619" y="7462"/>
                    <a:pt x="2661" y="7399"/>
                  </a:cubicBezTo>
                  <a:cubicBezTo>
                    <a:pt x="2728" y="7299"/>
                    <a:pt x="2703" y="7162"/>
                    <a:pt x="2602" y="7095"/>
                  </a:cubicBezTo>
                  <a:cubicBezTo>
                    <a:pt x="1527" y="6370"/>
                    <a:pt x="810" y="5223"/>
                    <a:pt x="632" y="3939"/>
                  </a:cubicBezTo>
                  <a:cubicBezTo>
                    <a:pt x="452" y="2654"/>
                    <a:pt x="825" y="1354"/>
                    <a:pt x="1661" y="362"/>
                  </a:cubicBezTo>
                  <a:cubicBezTo>
                    <a:pt x="1739" y="268"/>
                    <a:pt x="1729" y="129"/>
                    <a:pt x="1635" y="53"/>
                  </a:cubicBezTo>
                  <a:cubicBezTo>
                    <a:pt x="1594" y="18"/>
                    <a:pt x="1543"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3"/>
            <p:cNvSpPr/>
            <p:nvPr/>
          </p:nvSpPr>
          <p:spPr>
            <a:xfrm>
              <a:off x="6525675" y="1553400"/>
              <a:ext cx="91000" cy="301650"/>
            </a:xfrm>
            <a:custGeom>
              <a:avLst/>
              <a:gdLst/>
              <a:ahLst/>
              <a:cxnLst/>
              <a:rect l="l" t="t" r="r" b="b"/>
              <a:pathLst>
                <a:path w="3640" h="12066" extrusionOk="0">
                  <a:moveTo>
                    <a:pt x="3197" y="2949"/>
                  </a:moveTo>
                  <a:lnTo>
                    <a:pt x="3197" y="3271"/>
                  </a:lnTo>
                  <a:cubicBezTo>
                    <a:pt x="3188" y="4027"/>
                    <a:pt x="2574" y="4635"/>
                    <a:pt x="1818" y="4635"/>
                  </a:cubicBezTo>
                  <a:cubicBezTo>
                    <a:pt x="1063" y="4635"/>
                    <a:pt x="448" y="4027"/>
                    <a:pt x="438" y="3271"/>
                  </a:cubicBezTo>
                  <a:lnTo>
                    <a:pt x="438" y="2949"/>
                  </a:lnTo>
                  <a:cubicBezTo>
                    <a:pt x="783" y="3352"/>
                    <a:pt x="1287" y="3585"/>
                    <a:pt x="1818" y="3585"/>
                  </a:cubicBezTo>
                  <a:cubicBezTo>
                    <a:pt x="2349" y="3585"/>
                    <a:pt x="2854" y="3352"/>
                    <a:pt x="3197" y="2949"/>
                  </a:cubicBezTo>
                  <a:close/>
                  <a:moveTo>
                    <a:pt x="1818" y="7617"/>
                  </a:moveTo>
                  <a:cubicBezTo>
                    <a:pt x="2023" y="7617"/>
                    <a:pt x="2187" y="7786"/>
                    <a:pt x="2180" y="7991"/>
                  </a:cubicBezTo>
                  <a:lnTo>
                    <a:pt x="2180" y="11253"/>
                  </a:lnTo>
                  <a:cubicBezTo>
                    <a:pt x="2187" y="11458"/>
                    <a:pt x="2023" y="11626"/>
                    <a:pt x="1818" y="11626"/>
                  </a:cubicBezTo>
                  <a:cubicBezTo>
                    <a:pt x="1613" y="11626"/>
                    <a:pt x="1451" y="11458"/>
                    <a:pt x="1457" y="11253"/>
                  </a:cubicBezTo>
                  <a:lnTo>
                    <a:pt x="1457" y="7991"/>
                  </a:lnTo>
                  <a:cubicBezTo>
                    <a:pt x="1451" y="7786"/>
                    <a:pt x="1613" y="7617"/>
                    <a:pt x="1818" y="7617"/>
                  </a:cubicBezTo>
                  <a:close/>
                  <a:moveTo>
                    <a:pt x="1315" y="0"/>
                  </a:moveTo>
                  <a:cubicBezTo>
                    <a:pt x="1191" y="0"/>
                    <a:pt x="1091" y="104"/>
                    <a:pt x="1096" y="227"/>
                  </a:cubicBezTo>
                  <a:lnTo>
                    <a:pt x="1096" y="2941"/>
                  </a:lnTo>
                  <a:cubicBezTo>
                    <a:pt x="687" y="2691"/>
                    <a:pt x="438" y="2246"/>
                    <a:pt x="438" y="1767"/>
                  </a:cubicBezTo>
                  <a:lnTo>
                    <a:pt x="438" y="225"/>
                  </a:lnTo>
                  <a:cubicBezTo>
                    <a:pt x="438" y="105"/>
                    <a:pt x="340" y="7"/>
                    <a:pt x="219" y="7"/>
                  </a:cubicBezTo>
                  <a:cubicBezTo>
                    <a:pt x="98" y="7"/>
                    <a:pt x="1" y="105"/>
                    <a:pt x="1" y="225"/>
                  </a:cubicBezTo>
                  <a:lnTo>
                    <a:pt x="1" y="3271"/>
                  </a:lnTo>
                  <a:cubicBezTo>
                    <a:pt x="2" y="4189"/>
                    <a:pt x="687" y="4963"/>
                    <a:pt x="1599" y="5075"/>
                  </a:cubicBezTo>
                  <a:lnTo>
                    <a:pt x="1599" y="7222"/>
                  </a:lnTo>
                  <a:cubicBezTo>
                    <a:pt x="1255" y="7319"/>
                    <a:pt x="1019" y="7633"/>
                    <a:pt x="1019" y="7991"/>
                  </a:cubicBezTo>
                  <a:lnTo>
                    <a:pt x="1019" y="11253"/>
                  </a:lnTo>
                  <a:cubicBezTo>
                    <a:pt x="1012" y="11700"/>
                    <a:pt x="1371" y="12066"/>
                    <a:pt x="1818" y="12066"/>
                  </a:cubicBezTo>
                  <a:cubicBezTo>
                    <a:pt x="2265" y="12066"/>
                    <a:pt x="2624" y="11700"/>
                    <a:pt x="2618" y="11253"/>
                  </a:cubicBezTo>
                  <a:lnTo>
                    <a:pt x="2618" y="7991"/>
                  </a:lnTo>
                  <a:cubicBezTo>
                    <a:pt x="2618" y="7633"/>
                    <a:pt x="2380" y="7319"/>
                    <a:pt x="2037" y="7222"/>
                  </a:cubicBezTo>
                  <a:lnTo>
                    <a:pt x="2037" y="5074"/>
                  </a:lnTo>
                  <a:cubicBezTo>
                    <a:pt x="2949" y="4963"/>
                    <a:pt x="3635" y="4189"/>
                    <a:pt x="3637" y="3271"/>
                  </a:cubicBezTo>
                  <a:lnTo>
                    <a:pt x="3637" y="225"/>
                  </a:lnTo>
                  <a:cubicBezTo>
                    <a:pt x="3640" y="102"/>
                    <a:pt x="3541" y="0"/>
                    <a:pt x="3416" y="0"/>
                  </a:cubicBezTo>
                  <a:cubicBezTo>
                    <a:pt x="3293" y="0"/>
                    <a:pt x="3194" y="102"/>
                    <a:pt x="3197" y="225"/>
                  </a:cubicBezTo>
                  <a:lnTo>
                    <a:pt x="3197" y="1767"/>
                  </a:lnTo>
                  <a:cubicBezTo>
                    <a:pt x="3197" y="2246"/>
                    <a:pt x="2949" y="2691"/>
                    <a:pt x="2541" y="2941"/>
                  </a:cubicBezTo>
                  <a:lnTo>
                    <a:pt x="2541" y="227"/>
                  </a:lnTo>
                  <a:cubicBezTo>
                    <a:pt x="2544" y="104"/>
                    <a:pt x="2446" y="0"/>
                    <a:pt x="2323" y="0"/>
                  </a:cubicBezTo>
                  <a:cubicBezTo>
                    <a:pt x="2198" y="0"/>
                    <a:pt x="2099" y="104"/>
                    <a:pt x="2102" y="227"/>
                  </a:cubicBezTo>
                  <a:lnTo>
                    <a:pt x="2102" y="3117"/>
                  </a:lnTo>
                  <a:cubicBezTo>
                    <a:pt x="2008" y="3137"/>
                    <a:pt x="1913" y="3147"/>
                    <a:pt x="1818" y="3147"/>
                  </a:cubicBezTo>
                  <a:cubicBezTo>
                    <a:pt x="1723" y="3147"/>
                    <a:pt x="1627" y="3137"/>
                    <a:pt x="1533" y="3117"/>
                  </a:cubicBezTo>
                  <a:lnTo>
                    <a:pt x="1533" y="227"/>
                  </a:lnTo>
                  <a:cubicBezTo>
                    <a:pt x="1537" y="104"/>
                    <a:pt x="1438" y="0"/>
                    <a:pt x="1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3"/>
            <p:cNvSpPr/>
            <p:nvPr/>
          </p:nvSpPr>
          <p:spPr>
            <a:xfrm>
              <a:off x="6633375" y="1553575"/>
              <a:ext cx="60750" cy="301425"/>
            </a:xfrm>
            <a:custGeom>
              <a:avLst/>
              <a:gdLst/>
              <a:ahLst/>
              <a:cxnLst/>
              <a:rect l="l" t="t" r="r" b="b"/>
              <a:pathLst>
                <a:path w="2430" h="12057" extrusionOk="0">
                  <a:moveTo>
                    <a:pt x="807" y="7621"/>
                  </a:moveTo>
                  <a:cubicBezTo>
                    <a:pt x="1005" y="7621"/>
                    <a:pt x="1168" y="7784"/>
                    <a:pt x="1168" y="7984"/>
                  </a:cubicBezTo>
                  <a:lnTo>
                    <a:pt x="1168" y="11246"/>
                  </a:lnTo>
                  <a:cubicBezTo>
                    <a:pt x="1174" y="11451"/>
                    <a:pt x="1011" y="11619"/>
                    <a:pt x="807" y="11619"/>
                  </a:cubicBezTo>
                  <a:cubicBezTo>
                    <a:pt x="602" y="11619"/>
                    <a:pt x="438" y="11451"/>
                    <a:pt x="446" y="11246"/>
                  </a:cubicBezTo>
                  <a:lnTo>
                    <a:pt x="446" y="7984"/>
                  </a:lnTo>
                  <a:cubicBezTo>
                    <a:pt x="446" y="7784"/>
                    <a:pt x="607" y="7621"/>
                    <a:pt x="807" y="7621"/>
                  </a:cubicBezTo>
                  <a:close/>
                  <a:moveTo>
                    <a:pt x="227" y="0"/>
                  </a:moveTo>
                  <a:cubicBezTo>
                    <a:pt x="114" y="0"/>
                    <a:pt x="7" y="88"/>
                    <a:pt x="7" y="220"/>
                  </a:cubicBezTo>
                  <a:lnTo>
                    <a:pt x="7" y="3417"/>
                  </a:lnTo>
                  <a:cubicBezTo>
                    <a:pt x="3" y="3540"/>
                    <a:pt x="102" y="3642"/>
                    <a:pt x="225" y="3642"/>
                  </a:cubicBezTo>
                  <a:cubicBezTo>
                    <a:pt x="349" y="3642"/>
                    <a:pt x="449" y="3540"/>
                    <a:pt x="446" y="3417"/>
                  </a:cubicBezTo>
                  <a:lnTo>
                    <a:pt x="446" y="748"/>
                  </a:lnTo>
                  <a:lnTo>
                    <a:pt x="710" y="1012"/>
                  </a:lnTo>
                  <a:cubicBezTo>
                    <a:pt x="1532" y="1829"/>
                    <a:pt x="1992" y="2942"/>
                    <a:pt x="1989" y="4101"/>
                  </a:cubicBezTo>
                  <a:cubicBezTo>
                    <a:pt x="1986" y="5259"/>
                    <a:pt x="1527" y="6368"/>
                    <a:pt x="710" y="7190"/>
                  </a:cubicBezTo>
                  <a:cubicBezTo>
                    <a:pt x="618" y="7201"/>
                    <a:pt x="528" y="7227"/>
                    <a:pt x="446" y="7270"/>
                  </a:cubicBezTo>
                  <a:lnTo>
                    <a:pt x="446" y="4293"/>
                  </a:lnTo>
                  <a:cubicBezTo>
                    <a:pt x="446" y="4171"/>
                    <a:pt x="347" y="4073"/>
                    <a:pt x="225" y="4073"/>
                  </a:cubicBezTo>
                  <a:cubicBezTo>
                    <a:pt x="105" y="4073"/>
                    <a:pt x="7" y="4171"/>
                    <a:pt x="7" y="4293"/>
                  </a:cubicBezTo>
                  <a:lnTo>
                    <a:pt x="7" y="11246"/>
                  </a:lnTo>
                  <a:cubicBezTo>
                    <a:pt x="0" y="11691"/>
                    <a:pt x="360" y="12057"/>
                    <a:pt x="807" y="12057"/>
                  </a:cubicBezTo>
                  <a:cubicBezTo>
                    <a:pt x="1253" y="12057"/>
                    <a:pt x="1613" y="11691"/>
                    <a:pt x="1607" y="11246"/>
                  </a:cubicBezTo>
                  <a:lnTo>
                    <a:pt x="1607" y="7984"/>
                  </a:lnTo>
                  <a:cubicBezTo>
                    <a:pt x="1605" y="7701"/>
                    <a:pt x="1457" y="7438"/>
                    <a:pt x="1213" y="7295"/>
                  </a:cubicBezTo>
                  <a:cubicBezTo>
                    <a:pt x="1992" y="6413"/>
                    <a:pt x="2424" y="5278"/>
                    <a:pt x="2427" y="4101"/>
                  </a:cubicBezTo>
                  <a:cubicBezTo>
                    <a:pt x="2430" y="2826"/>
                    <a:pt x="1924" y="1603"/>
                    <a:pt x="1019" y="703"/>
                  </a:cubicBezTo>
                  <a:lnTo>
                    <a:pt x="382" y="65"/>
                  </a:lnTo>
                  <a:cubicBezTo>
                    <a:pt x="337" y="20"/>
                    <a:pt x="281"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 name="Google Shape;1126;p53"/>
          <p:cNvSpPr txBox="1">
            <a:spLocks noGrp="1"/>
          </p:cNvSpPr>
          <p:nvPr>
            <p:ph type="ctrTitle" idx="4294967295"/>
          </p:nvPr>
        </p:nvSpPr>
        <p:spPr>
          <a:xfrm flipH="1">
            <a:off x="2476670" y="1665988"/>
            <a:ext cx="942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t>01</a:t>
            </a:r>
            <a:endParaRPr sz="3000"/>
          </a:p>
        </p:txBody>
      </p:sp>
      <p:cxnSp>
        <p:nvCxnSpPr>
          <p:cNvPr id="1127" name="Google Shape;1127;p53"/>
          <p:cNvCxnSpPr/>
          <p:nvPr/>
        </p:nvCxnSpPr>
        <p:spPr>
          <a:xfrm rot="10800000">
            <a:off x="4783039" y="1419738"/>
            <a:ext cx="0" cy="325500"/>
          </a:xfrm>
          <a:prstGeom prst="straightConnector1">
            <a:avLst/>
          </a:prstGeom>
          <a:noFill/>
          <a:ln w="9525" cap="flat" cmpd="sng">
            <a:solidFill>
              <a:srgbClr val="C8B280"/>
            </a:solidFill>
            <a:prstDash val="solid"/>
            <a:round/>
            <a:headEnd type="none" w="med" len="med"/>
            <a:tailEnd type="none" w="med" len="med"/>
          </a:ln>
        </p:spPr>
      </p:cxnSp>
      <p:cxnSp>
        <p:nvCxnSpPr>
          <p:cNvPr id="1128" name="Google Shape;1128;p53"/>
          <p:cNvCxnSpPr/>
          <p:nvPr/>
        </p:nvCxnSpPr>
        <p:spPr>
          <a:xfrm rot="10800000">
            <a:off x="6818498" y="1427512"/>
            <a:ext cx="0" cy="325500"/>
          </a:xfrm>
          <a:prstGeom prst="straightConnector1">
            <a:avLst/>
          </a:prstGeom>
          <a:noFill/>
          <a:ln w="9525" cap="flat" cmpd="sng">
            <a:solidFill>
              <a:srgbClr val="C8B280"/>
            </a:solidFill>
            <a:prstDash val="solid"/>
            <a:round/>
            <a:headEnd type="none" w="med" len="med"/>
            <a:tailEnd type="none" w="med" len="med"/>
          </a:ln>
        </p:spPr>
      </p:cxnSp>
      <p:cxnSp>
        <p:nvCxnSpPr>
          <p:cNvPr id="1129" name="Google Shape;1129;p53"/>
          <p:cNvCxnSpPr/>
          <p:nvPr/>
        </p:nvCxnSpPr>
        <p:spPr>
          <a:xfrm rot="10800000">
            <a:off x="2441805" y="4346112"/>
            <a:ext cx="0" cy="325500"/>
          </a:xfrm>
          <a:prstGeom prst="straightConnector1">
            <a:avLst/>
          </a:prstGeom>
          <a:noFill/>
          <a:ln w="9525" cap="flat" cmpd="sng">
            <a:solidFill>
              <a:srgbClr val="C8B280"/>
            </a:solidFill>
            <a:prstDash val="solid"/>
            <a:round/>
            <a:headEnd type="none" w="med" len="med"/>
            <a:tailEnd type="none" w="med" len="med"/>
          </a:ln>
        </p:spPr>
      </p:cxnSp>
      <p:cxnSp>
        <p:nvCxnSpPr>
          <p:cNvPr id="1130" name="Google Shape;1130;p53"/>
          <p:cNvCxnSpPr/>
          <p:nvPr/>
        </p:nvCxnSpPr>
        <p:spPr>
          <a:xfrm rot="10800000">
            <a:off x="4688319" y="4346112"/>
            <a:ext cx="0" cy="325500"/>
          </a:xfrm>
          <a:prstGeom prst="straightConnector1">
            <a:avLst/>
          </a:prstGeom>
          <a:noFill/>
          <a:ln w="9525" cap="flat" cmpd="sng">
            <a:solidFill>
              <a:srgbClr val="C8B280"/>
            </a:solidFill>
            <a:prstDash val="solid"/>
            <a:round/>
            <a:headEnd type="none" w="med" len="med"/>
            <a:tailEnd type="none" w="med" len="med"/>
          </a:ln>
        </p:spPr>
      </p:cxnSp>
      <p:cxnSp>
        <p:nvCxnSpPr>
          <p:cNvPr id="1131" name="Google Shape;1131;p53"/>
          <p:cNvCxnSpPr/>
          <p:nvPr/>
        </p:nvCxnSpPr>
        <p:spPr>
          <a:xfrm rot="10800000">
            <a:off x="6723057" y="4346112"/>
            <a:ext cx="0" cy="325500"/>
          </a:xfrm>
          <a:prstGeom prst="straightConnector1">
            <a:avLst/>
          </a:prstGeom>
          <a:noFill/>
          <a:ln w="9525" cap="flat" cmpd="sng">
            <a:solidFill>
              <a:srgbClr val="C8B280"/>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35"/>
        <p:cNvGrpSpPr/>
        <p:nvPr/>
      </p:nvGrpSpPr>
      <p:grpSpPr>
        <a:xfrm>
          <a:off x="0" y="0"/>
          <a:ext cx="0" cy="0"/>
          <a:chOff x="0" y="0"/>
          <a:chExt cx="0" cy="0"/>
        </a:xfrm>
      </p:grpSpPr>
      <p:sp>
        <p:nvSpPr>
          <p:cNvPr id="1136" name="Google Shape;1136;p54"/>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To-Do List</a:t>
            </a:r>
            <a:endParaRPr/>
          </a:p>
        </p:txBody>
      </p:sp>
      <p:sp>
        <p:nvSpPr>
          <p:cNvPr id="1137" name="Google Shape;1137;p54"/>
          <p:cNvSpPr txBox="1">
            <a:spLocks noGrp="1"/>
          </p:cNvSpPr>
          <p:nvPr>
            <p:ph type="subTitle" idx="1"/>
          </p:nvPr>
        </p:nvSpPr>
        <p:spPr>
          <a:xfrm flipH="1">
            <a:off x="796200" y="2083800"/>
            <a:ext cx="3713700" cy="1880700"/>
          </a:xfrm>
          <a:prstGeom prst="rect">
            <a:avLst/>
          </a:prstGeom>
        </p:spPr>
        <p:txBody>
          <a:bodyPr spcFirstLastPara="1" wrap="square" lIns="91425" tIns="91425" rIns="91425" bIns="91425" anchor="t" anchorCtr="0">
            <a:noAutofit/>
          </a:bodyPr>
          <a:lstStyle/>
          <a:p>
            <a:pPr marL="457200" lvl="0" indent="-546100" algn="l" rtl="0">
              <a:spcBef>
                <a:spcPts val="0"/>
              </a:spcBef>
              <a:spcAft>
                <a:spcPts val="0"/>
              </a:spcAft>
              <a:buClr>
                <a:schemeClr val="accent1"/>
              </a:buClr>
              <a:buSzPts val="1400"/>
              <a:buChar char="●"/>
            </a:pPr>
            <a:r>
              <a:rPr lang="en"/>
              <a:t>Here you can enter the items for your first list</a:t>
            </a:r>
            <a:endParaRPr/>
          </a:p>
          <a:p>
            <a:pPr marL="457200" lvl="0" indent="-546100" algn="l" rtl="0">
              <a:spcBef>
                <a:spcPts val="0"/>
              </a:spcBef>
              <a:spcAft>
                <a:spcPts val="0"/>
              </a:spcAft>
              <a:buClr>
                <a:schemeClr val="accent1"/>
              </a:buClr>
              <a:buSzPts val="1400"/>
              <a:buChar char="●"/>
            </a:pPr>
            <a:r>
              <a:rPr lang="en"/>
              <a:t>Here you can enter the items for your first list</a:t>
            </a:r>
            <a:endParaRPr/>
          </a:p>
          <a:p>
            <a:pPr marL="457200" lvl="0" indent="-546100" algn="l" rtl="0">
              <a:spcBef>
                <a:spcPts val="0"/>
              </a:spcBef>
              <a:spcAft>
                <a:spcPts val="0"/>
              </a:spcAft>
              <a:buClr>
                <a:schemeClr val="accent1"/>
              </a:buClr>
              <a:buSzPts val="1400"/>
              <a:buChar char="●"/>
            </a:pPr>
            <a:r>
              <a:rPr lang="en"/>
              <a:t>Here you can enter the items for your first list</a:t>
            </a:r>
            <a:endParaRPr/>
          </a:p>
          <a:p>
            <a:pPr marL="457200" lvl="0" indent="-546100" algn="l" rtl="0">
              <a:spcBef>
                <a:spcPts val="0"/>
              </a:spcBef>
              <a:spcAft>
                <a:spcPts val="0"/>
              </a:spcAft>
              <a:buClr>
                <a:schemeClr val="accent1"/>
              </a:buClr>
              <a:buSzPts val="1400"/>
              <a:buChar char="●"/>
            </a:pPr>
            <a:r>
              <a:rPr lang="en"/>
              <a:t>Here you can enter the items for your first list</a:t>
            </a:r>
            <a:endParaRPr/>
          </a:p>
          <a:p>
            <a:pPr marL="457200" lvl="0" indent="-546100" algn="l" rtl="0">
              <a:spcBef>
                <a:spcPts val="0"/>
              </a:spcBef>
              <a:spcAft>
                <a:spcPts val="0"/>
              </a:spcAft>
              <a:buClr>
                <a:schemeClr val="accent1"/>
              </a:buClr>
              <a:buSzPts val="1400"/>
              <a:buChar char="●"/>
            </a:pPr>
            <a:r>
              <a:rPr lang="en"/>
              <a:t>Here you can enter the items for your first list</a:t>
            </a:r>
            <a:endParaRPr/>
          </a:p>
          <a:p>
            <a:pPr marL="457200" lvl="0" indent="0" algn="l" rtl="0">
              <a:spcBef>
                <a:spcPts val="0"/>
              </a:spcBef>
              <a:spcAft>
                <a:spcPts val="0"/>
              </a:spcAft>
              <a:buNone/>
            </a:pPr>
            <a:endParaRPr/>
          </a:p>
        </p:txBody>
      </p:sp>
      <p:cxnSp>
        <p:nvCxnSpPr>
          <p:cNvPr id="1138" name="Google Shape;1138;p54"/>
          <p:cNvCxnSpPr/>
          <p:nvPr/>
        </p:nvCxnSpPr>
        <p:spPr>
          <a:xfrm rot="10800000">
            <a:off x="1009650" y="1619075"/>
            <a:ext cx="0" cy="2614200"/>
          </a:xfrm>
          <a:prstGeom prst="straightConnector1">
            <a:avLst/>
          </a:prstGeom>
          <a:noFill/>
          <a:ln w="9525" cap="flat" cmpd="sng">
            <a:solidFill>
              <a:schemeClr val="accent1"/>
            </a:solidFill>
            <a:prstDash val="solid"/>
            <a:round/>
            <a:headEnd type="none" w="med" len="med"/>
            <a:tailEnd type="none" w="med" len="med"/>
          </a:ln>
        </p:spPr>
      </p:cxnSp>
      <p:cxnSp>
        <p:nvCxnSpPr>
          <p:cNvPr id="1139" name="Google Shape;1139;p54"/>
          <p:cNvCxnSpPr/>
          <p:nvPr/>
        </p:nvCxnSpPr>
        <p:spPr>
          <a:xfrm rot="10800000">
            <a:off x="4999950" y="1619075"/>
            <a:ext cx="0" cy="2614200"/>
          </a:xfrm>
          <a:prstGeom prst="straightConnector1">
            <a:avLst/>
          </a:prstGeom>
          <a:noFill/>
          <a:ln w="9525" cap="flat" cmpd="sng">
            <a:solidFill>
              <a:schemeClr val="accent1"/>
            </a:solidFill>
            <a:prstDash val="solid"/>
            <a:round/>
            <a:headEnd type="none" w="med" len="med"/>
            <a:tailEnd type="none" w="med" len="med"/>
          </a:ln>
        </p:spPr>
      </p:cxnSp>
      <p:cxnSp>
        <p:nvCxnSpPr>
          <p:cNvPr id="1140" name="Google Shape;1140;p54"/>
          <p:cNvCxnSpPr/>
          <p:nvPr/>
        </p:nvCxnSpPr>
        <p:spPr>
          <a:xfrm rot="10800000">
            <a:off x="923850" y="1618925"/>
            <a:ext cx="0" cy="497700"/>
          </a:xfrm>
          <a:prstGeom prst="straightConnector1">
            <a:avLst/>
          </a:prstGeom>
          <a:noFill/>
          <a:ln w="9525" cap="flat" cmpd="sng">
            <a:solidFill>
              <a:schemeClr val="accent1"/>
            </a:solidFill>
            <a:prstDash val="solid"/>
            <a:round/>
            <a:headEnd type="none" w="med" len="med"/>
            <a:tailEnd type="none" w="med" len="med"/>
          </a:ln>
        </p:spPr>
      </p:cxnSp>
      <p:cxnSp>
        <p:nvCxnSpPr>
          <p:cNvPr id="1141" name="Google Shape;1141;p54"/>
          <p:cNvCxnSpPr/>
          <p:nvPr/>
        </p:nvCxnSpPr>
        <p:spPr>
          <a:xfrm rot="10800000">
            <a:off x="4924275" y="1618925"/>
            <a:ext cx="0" cy="497700"/>
          </a:xfrm>
          <a:prstGeom prst="straightConnector1">
            <a:avLst/>
          </a:prstGeom>
          <a:noFill/>
          <a:ln w="9525" cap="flat" cmpd="sng">
            <a:solidFill>
              <a:schemeClr val="accent1"/>
            </a:solidFill>
            <a:prstDash val="solid"/>
            <a:round/>
            <a:headEnd type="none" w="med" len="med"/>
            <a:tailEnd type="none" w="med" len="med"/>
          </a:ln>
        </p:spPr>
      </p:cxnSp>
      <p:sp>
        <p:nvSpPr>
          <p:cNvPr id="1142" name="Google Shape;1142;p54"/>
          <p:cNvSpPr txBox="1">
            <a:spLocks noGrp="1"/>
          </p:cNvSpPr>
          <p:nvPr>
            <p:ph type="subTitle" idx="2"/>
          </p:nvPr>
        </p:nvSpPr>
        <p:spPr>
          <a:xfrm flipH="1">
            <a:off x="4786500" y="2083800"/>
            <a:ext cx="3713700" cy="1880700"/>
          </a:xfrm>
          <a:prstGeom prst="rect">
            <a:avLst/>
          </a:prstGeom>
        </p:spPr>
        <p:txBody>
          <a:bodyPr spcFirstLastPara="1" wrap="square" lIns="91425" tIns="91425" rIns="91425" bIns="91425" anchor="t" anchorCtr="0">
            <a:noAutofit/>
          </a:bodyPr>
          <a:lstStyle/>
          <a:p>
            <a:pPr marL="457200" lvl="0" indent="-546100" algn="l" rtl="0">
              <a:spcBef>
                <a:spcPts val="0"/>
              </a:spcBef>
              <a:spcAft>
                <a:spcPts val="0"/>
              </a:spcAft>
              <a:buClr>
                <a:schemeClr val="accent1"/>
              </a:buClr>
              <a:buSzPts val="1400"/>
              <a:buChar char="●"/>
            </a:pPr>
            <a:r>
              <a:rPr lang="en"/>
              <a:t>Here you can enter the items for your second list</a:t>
            </a:r>
            <a:endParaRPr/>
          </a:p>
          <a:p>
            <a:pPr marL="457200" lvl="0" indent="-546100" algn="l" rtl="0">
              <a:spcBef>
                <a:spcPts val="0"/>
              </a:spcBef>
              <a:spcAft>
                <a:spcPts val="0"/>
              </a:spcAft>
              <a:buClr>
                <a:schemeClr val="accent1"/>
              </a:buClr>
              <a:buSzPts val="1400"/>
              <a:buChar char="●"/>
            </a:pPr>
            <a:r>
              <a:rPr lang="en"/>
              <a:t>Here you can enter the items for your second list</a:t>
            </a:r>
            <a:endParaRPr/>
          </a:p>
          <a:p>
            <a:pPr marL="457200" lvl="0" indent="-546100" algn="l" rtl="0">
              <a:spcBef>
                <a:spcPts val="0"/>
              </a:spcBef>
              <a:spcAft>
                <a:spcPts val="0"/>
              </a:spcAft>
              <a:buClr>
                <a:schemeClr val="accent1"/>
              </a:buClr>
              <a:buSzPts val="1400"/>
              <a:buChar char="●"/>
            </a:pPr>
            <a:r>
              <a:rPr lang="en"/>
              <a:t>Here you can enter the items for your second list</a:t>
            </a:r>
            <a:endParaRPr/>
          </a:p>
          <a:p>
            <a:pPr marL="457200" lvl="0" indent="-546100" algn="l" rtl="0">
              <a:spcBef>
                <a:spcPts val="0"/>
              </a:spcBef>
              <a:spcAft>
                <a:spcPts val="0"/>
              </a:spcAft>
              <a:buClr>
                <a:schemeClr val="accent1"/>
              </a:buClr>
              <a:buSzPts val="1400"/>
              <a:buChar char="●"/>
            </a:pPr>
            <a:r>
              <a:rPr lang="en"/>
              <a:t>Here you can enter the items for your second list</a:t>
            </a:r>
            <a:endParaRPr/>
          </a:p>
          <a:p>
            <a:pPr marL="457200" lvl="0" indent="-546100" algn="l" rtl="0">
              <a:spcBef>
                <a:spcPts val="0"/>
              </a:spcBef>
              <a:spcAft>
                <a:spcPts val="0"/>
              </a:spcAft>
              <a:buClr>
                <a:schemeClr val="accent1"/>
              </a:buClr>
              <a:buSzPts val="1400"/>
              <a:buChar char="●"/>
            </a:pPr>
            <a:r>
              <a:rPr lang="en"/>
              <a:t>Here you can enter the items for your second list</a:t>
            </a:r>
            <a:endParaRPr/>
          </a:p>
          <a:p>
            <a:pPr marL="45720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
        <p:nvSpPr>
          <p:cNvPr id="1143" name="Google Shape;1143;p54"/>
          <p:cNvSpPr txBox="1">
            <a:spLocks noGrp="1"/>
          </p:cNvSpPr>
          <p:nvPr>
            <p:ph type="ctrTitle" idx="3"/>
          </p:nvPr>
        </p:nvSpPr>
        <p:spPr>
          <a:xfrm flipH="1">
            <a:off x="1026360" y="1536451"/>
            <a:ext cx="2470800" cy="4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1"/>
                </a:solidFill>
              </a:rPr>
              <a:t>LIST 01</a:t>
            </a:r>
            <a:endParaRPr>
              <a:solidFill>
                <a:schemeClr val="dk1"/>
              </a:solidFill>
            </a:endParaRPr>
          </a:p>
        </p:txBody>
      </p:sp>
      <p:sp>
        <p:nvSpPr>
          <p:cNvPr id="1144" name="Google Shape;1144;p54"/>
          <p:cNvSpPr txBox="1">
            <a:spLocks noGrp="1"/>
          </p:cNvSpPr>
          <p:nvPr>
            <p:ph type="ctrTitle" idx="4"/>
          </p:nvPr>
        </p:nvSpPr>
        <p:spPr>
          <a:xfrm flipH="1">
            <a:off x="5119310" y="1536451"/>
            <a:ext cx="2470800" cy="4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1"/>
                </a:solidFill>
              </a:rPr>
              <a:t>LIST 02</a:t>
            </a:r>
            <a:endParaRPr>
              <a:solidFill>
                <a:schemeClr val="dk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48"/>
        <p:cNvGrpSpPr/>
        <p:nvPr/>
      </p:nvGrpSpPr>
      <p:grpSpPr>
        <a:xfrm>
          <a:off x="0" y="0"/>
          <a:ext cx="0" cy="0"/>
          <a:chOff x="0" y="0"/>
          <a:chExt cx="0" cy="0"/>
        </a:xfrm>
      </p:grpSpPr>
      <p:pic>
        <p:nvPicPr>
          <p:cNvPr id="1149" name="Google Shape;1149;p55"/>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3551325" y="2405650"/>
            <a:ext cx="2073901" cy="2966447"/>
          </a:xfrm>
          <a:prstGeom prst="rect">
            <a:avLst/>
          </a:prstGeom>
          <a:noFill/>
          <a:ln>
            <a:noFill/>
          </a:ln>
        </p:spPr>
      </p:pic>
      <p:pic>
        <p:nvPicPr>
          <p:cNvPr id="1150" name="Google Shape;1150;p55"/>
          <p:cNvPicPr preferRelativeResize="0"/>
          <p:nvPr/>
        </p:nvPicPr>
        <p:blipFill rotWithShape="1">
          <a:blip r:embed="rId4" cstate="screen">
            <a:alphaModFix/>
            <a:extLst>
              <a:ext uri="{28A0092B-C50C-407E-A947-70E740481C1C}">
                <a14:useLocalDpi xmlns:a14="http://schemas.microsoft.com/office/drawing/2010/main"/>
              </a:ext>
            </a:extLst>
          </a:blip>
          <a:srcRect b="-603"/>
          <a:stretch/>
        </p:blipFill>
        <p:spPr>
          <a:xfrm>
            <a:off x="6382650" y="2405650"/>
            <a:ext cx="2073901" cy="2966447"/>
          </a:xfrm>
          <a:prstGeom prst="rect">
            <a:avLst/>
          </a:prstGeom>
          <a:noFill/>
          <a:ln>
            <a:noFill/>
          </a:ln>
        </p:spPr>
      </p:pic>
      <p:pic>
        <p:nvPicPr>
          <p:cNvPr id="1151" name="Google Shape;1151;p55"/>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720000" y="2405650"/>
            <a:ext cx="2073901" cy="2966447"/>
          </a:xfrm>
          <a:prstGeom prst="rect">
            <a:avLst/>
          </a:prstGeom>
          <a:noFill/>
          <a:ln>
            <a:noFill/>
          </a:ln>
        </p:spPr>
      </p:pic>
      <p:sp>
        <p:nvSpPr>
          <p:cNvPr id="1152" name="Google Shape;1152;p55"/>
          <p:cNvSpPr txBox="1">
            <a:spLocks noGrp="1"/>
          </p:cNvSpPr>
          <p:nvPr>
            <p:ph type="subTitle" idx="1"/>
          </p:nvPr>
        </p:nvSpPr>
        <p:spPr>
          <a:xfrm flipH="1">
            <a:off x="6258137" y="976622"/>
            <a:ext cx="2322900" cy="875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 is the farthest planet from the Sun</a:t>
            </a:r>
            <a:endParaRPr/>
          </a:p>
        </p:txBody>
      </p:sp>
      <p:sp>
        <p:nvSpPr>
          <p:cNvPr id="1153" name="Google Shape;1153;p55"/>
          <p:cNvSpPr txBox="1">
            <a:spLocks noGrp="1"/>
          </p:cNvSpPr>
          <p:nvPr>
            <p:ph type="subTitle" idx="3"/>
          </p:nvPr>
        </p:nvSpPr>
        <p:spPr>
          <a:xfrm flipH="1">
            <a:off x="3410550" y="976622"/>
            <a:ext cx="2322900" cy="875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 is the ringed one and a gas giant</a:t>
            </a:r>
            <a:endParaRPr/>
          </a:p>
        </p:txBody>
      </p:sp>
      <p:sp>
        <p:nvSpPr>
          <p:cNvPr id="1154" name="Google Shape;1154;p55"/>
          <p:cNvSpPr txBox="1">
            <a:spLocks noGrp="1"/>
          </p:cNvSpPr>
          <p:nvPr>
            <p:ph type="subTitle" idx="5"/>
          </p:nvPr>
        </p:nvSpPr>
        <p:spPr>
          <a:xfrm flipH="1">
            <a:off x="572700" y="976622"/>
            <a:ext cx="2322900" cy="875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It’s the biggest planet in our Solar System</a:t>
            </a:r>
            <a:endParaRPr/>
          </a:p>
        </p:txBody>
      </p:sp>
      <p:sp>
        <p:nvSpPr>
          <p:cNvPr id="1155" name="Google Shape;1155;p55"/>
          <p:cNvSpPr txBox="1">
            <a:spLocks noGrp="1"/>
          </p:cNvSpPr>
          <p:nvPr>
            <p:ph type="title" idx="6"/>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Menu</a:t>
            </a:r>
            <a:endParaRPr/>
          </a:p>
        </p:txBody>
      </p:sp>
      <p:sp>
        <p:nvSpPr>
          <p:cNvPr id="1156" name="Google Shape;1156;p55"/>
          <p:cNvSpPr txBox="1">
            <a:spLocks noGrp="1"/>
          </p:cNvSpPr>
          <p:nvPr>
            <p:ph type="ctrTitle"/>
          </p:nvPr>
        </p:nvSpPr>
        <p:spPr>
          <a:xfrm flipH="1">
            <a:off x="6801002" y="4145685"/>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Option 03</a:t>
            </a:r>
            <a:endParaRPr/>
          </a:p>
        </p:txBody>
      </p:sp>
      <p:sp>
        <p:nvSpPr>
          <p:cNvPr id="1157" name="Google Shape;1157;p55"/>
          <p:cNvSpPr txBox="1">
            <a:spLocks noGrp="1"/>
          </p:cNvSpPr>
          <p:nvPr>
            <p:ph type="ctrTitle" idx="2"/>
          </p:nvPr>
        </p:nvSpPr>
        <p:spPr>
          <a:xfrm flipH="1">
            <a:off x="3985281" y="4145685"/>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Option 02</a:t>
            </a:r>
            <a:endParaRPr/>
          </a:p>
        </p:txBody>
      </p:sp>
      <p:sp>
        <p:nvSpPr>
          <p:cNvPr id="1158" name="Google Shape;1158;p55"/>
          <p:cNvSpPr txBox="1">
            <a:spLocks noGrp="1"/>
          </p:cNvSpPr>
          <p:nvPr>
            <p:ph type="ctrTitle" idx="4"/>
          </p:nvPr>
        </p:nvSpPr>
        <p:spPr>
          <a:xfrm flipH="1">
            <a:off x="1182450" y="4145685"/>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Option 01</a:t>
            </a:r>
            <a:endParaRPr/>
          </a:p>
        </p:txBody>
      </p:sp>
      <p:sp>
        <p:nvSpPr>
          <p:cNvPr id="1159" name="Google Shape;1159;p55"/>
          <p:cNvSpPr txBox="1">
            <a:spLocks noGrp="1"/>
          </p:cNvSpPr>
          <p:nvPr>
            <p:ph type="subTitle" idx="7"/>
          </p:nvPr>
        </p:nvSpPr>
        <p:spPr>
          <a:xfrm flipH="1">
            <a:off x="6382639" y="1788547"/>
            <a:ext cx="20739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NEPTUNE</a:t>
            </a:r>
            <a:endParaRPr>
              <a:solidFill>
                <a:schemeClr val="dk1"/>
              </a:solidFill>
            </a:endParaRPr>
          </a:p>
        </p:txBody>
      </p:sp>
      <p:sp>
        <p:nvSpPr>
          <p:cNvPr id="1160" name="Google Shape;1160;p55"/>
          <p:cNvSpPr txBox="1">
            <a:spLocks noGrp="1"/>
          </p:cNvSpPr>
          <p:nvPr>
            <p:ph type="subTitle" idx="8"/>
          </p:nvPr>
        </p:nvSpPr>
        <p:spPr>
          <a:xfrm flipH="1">
            <a:off x="3535050" y="1788547"/>
            <a:ext cx="20739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SATURN</a:t>
            </a:r>
            <a:endParaRPr>
              <a:solidFill>
                <a:schemeClr val="dk1"/>
              </a:solidFill>
            </a:endParaRPr>
          </a:p>
        </p:txBody>
      </p:sp>
      <p:sp>
        <p:nvSpPr>
          <p:cNvPr id="1161" name="Google Shape;1161;p55"/>
          <p:cNvSpPr txBox="1">
            <a:spLocks noGrp="1"/>
          </p:cNvSpPr>
          <p:nvPr>
            <p:ph type="subTitle" idx="9"/>
          </p:nvPr>
        </p:nvSpPr>
        <p:spPr>
          <a:xfrm flipH="1">
            <a:off x="801750" y="1788547"/>
            <a:ext cx="1864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JUPITER</a:t>
            </a:r>
            <a:endParaRPr>
              <a:solidFill>
                <a:schemeClr val="dk1"/>
              </a:solidFill>
            </a:endParaRPr>
          </a:p>
        </p:txBody>
      </p:sp>
      <p:cxnSp>
        <p:nvCxnSpPr>
          <p:cNvPr id="1162" name="Google Shape;1162;p55"/>
          <p:cNvCxnSpPr/>
          <p:nvPr/>
        </p:nvCxnSpPr>
        <p:spPr>
          <a:xfrm>
            <a:off x="1181100" y="2232475"/>
            <a:ext cx="0" cy="2364000"/>
          </a:xfrm>
          <a:prstGeom prst="straightConnector1">
            <a:avLst/>
          </a:prstGeom>
          <a:noFill/>
          <a:ln w="9525" cap="flat" cmpd="sng">
            <a:solidFill>
              <a:schemeClr val="accent1"/>
            </a:solidFill>
            <a:prstDash val="solid"/>
            <a:round/>
            <a:headEnd type="none" w="med" len="med"/>
            <a:tailEnd type="none" w="med" len="med"/>
          </a:ln>
        </p:spPr>
      </p:cxnSp>
      <p:cxnSp>
        <p:nvCxnSpPr>
          <p:cNvPr id="1163" name="Google Shape;1163;p55"/>
          <p:cNvCxnSpPr/>
          <p:nvPr/>
        </p:nvCxnSpPr>
        <p:spPr>
          <a:xfrm>
            <a:off x="1114425" y="2232475"/>
            <a:ext cx="0" cy="2140200"/>
          </a:xfrm>
          <a:prstGeom prst="straightConnector1">
            <a:avLst/>
          </a:prstGeom>
          <a:noFill/>
          <a:ln w="9525" cap="flat" cmpd="sng">
            <a:solidFill>
              <a:schemeClr val="accent1"/>
            </a:solidFill>
            <a:prstDash val="solid"/>
            <a:round/>
            <a:headEnd type="none" w="med" len="med"/>
            <a:tailEnd type="none" w="med" len="med"/>
          </a:ln>
        </p:spPr>
      </p:cxnSp>
      <p:cxnSp>
        <p:nvCxnSpPr>
          <p:cNvPr id="1164" name="Google Shape;1164;p55"/>
          <p:cNvCxnSpPr/>
          <p:nvPr/>
        </p:nvCxnSpPr>
        <p:spPr>
          <a:xfrm>
            <a:off x="4000500" y="2232475"/>
            <a:ext cx="0" cy="2364000"/>
          </a:xfrm>
          <a:prstGeom prst="straightConnector1">
            <a:avLst/>
          </a:prstGeom>
          <a:noFill/>
          <a:ln w="9525" cap="flat" cmpd="sng">
            <a:solidFill>
              <a:schemeClr val="accent1"/>
            </a:solidFill>
            <a:prstDash val="solid"/>
            <a:round/>
            <a:headEnd type="none" w="med" len="med"/>
            <a:tailEnd type="none" w="med" len="med"/>
          </a:ln>
        </p:spPr>
      </p:cxnSp>
      <p:cxnSp>
        <p:nvCxnSpPr>
          <p:cNvPr id="1165" name="Google Shape;1165;p55"/>
          <p:cNvCxnSpPr/>
          <p:nvPr/>
        </p:nvCxnSpPr>
        <p:spPr>
          <a:xfrm>
            <a:off x="3933825" y="2232475"/>
            <a:ext cx="0" cy="2140200"/>
          </a:xfrm>
          <a:prstGeom prst="straightConnector1">
            <a:avLst/>
          </a:prstGeom>
          <a:noFill/>
          <a:ln w="9525" cap="flat" cmpd="sng">
            <a:solidFill>
              <a:schemeClr val="accent1"/>
            </a:solidFill>
            <a:prstDash val="solid"/>
            <a:round/>
            <a:headEnd type="none" w="med" len="med"/>
            <a:tailEnd type="none" w="med" len="med"/>
          </a:ln>
        </p:spPr>
      </p:cxnSp>
      <p:cxnSp>
        <p:nvCxnSpPr>
          <p:cNvPr id="1166" name="Google Shape;1166;p55"/>
          <p:cNvCxnSpPr/>
          <p:nvPr/>
        </p:nvCxnSpPr>
        <p:spPr>
          <a:xfrm>
            <a:off x="6819900" y="2232475"/>
            <a:ext cx="0" cy="2364000"/>
          </a:xfrm>
          <a:prstGeom prst="straightConnector1">
            <a:avLst/>
          </a:prstGeom>
          <a:noFill/>
          <a:ln w="9525" cap="flat" cmpd="sng">
            <a:solidFill>
              <a:schemeClr val="accent1"/>
            </a:solidFill>
            <a:prstDash val="solid"/>
            <a:round/>
            <a:headEnd type="none" w="med" len="med"/>
            <a:tailEnd type="none" w="med" len="med"/>
          </a:ln>
        </p:spPr>
      </p:cxnSp>
      <p:cxnSp>
        <p:nvCxnSpPr>
          <p:cNvPr id="1167" name="Google Shape;1167;p55"/>
          <p:cNvCxnSpPr/>
          <p:nvPr/>
        </p:nvCxnSpPr>
        <p:spPr>
          <a:xfrm>
            <a:off x="6753225" y="2232475"/>
            <a:ext cx="0" cy="214020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71"/>
        <p:cNvGrpSpPr/>
        <p:nvPr/>
      </p:nvGrpSpPr>
      <p:grpSpPr>
        <a:xfrm>
          <a:off x="0" y="0"/>
          <a:ext cx="0" cy="0"/>
          <a:chOff x="0" y="0"/>
          <a:chExt cx="0" cy="0"/>
        </a:xfrm>
      </p:grpSpPr>
      <p:sp>
        <p:nvSpPr>
          <p:cNvPr id="1172" name="Google Shape;1172;p56"/>
          <p:cNvSpPr txBox="1">
            <a:spLocks noGrp="1"/>
          </p:cNvSpPr>
          <p:nvPr>
            <p:ph type="title"/>
          </p:nvPr>
        </p:nvSpPr>
        <p:spPr>
          <a:xfrm>
            <a:off x="311700" y="1835875"/>
            <a:ext cx="8520600" cy="123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4,498,300,000</a:t>
            </a:r>
            <a:endParaRPr/>
          </a:p>
        </p:txBody>
      </p:sp>
      <p:sp>
        <p:nvSpPr>
          <p:cNvPr id="1173" name="Google Shape;1173;p56"/>
          <p:cNvSpPr txBox="1">
            <a:spLocks noGrp="1"/>
          </p:cNvSpPr>
          <p:nvPr>
            <p:ph type="subTitle" idx="1"/>
          </p:nvPr>
        </p:nvSpPr>
        <p:spPr>
          <a:xfrm flipH="1">
            <a:off x="3264600" y="3128654"/>
            <a:ext cx="2614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cxnSp>
        <p:nvCxnSpPr>
          <p:cNvPr id="1174" name="Google Shape;1174;p56"/>
          <p:cNvCxnSpPr/>
          <p:nvPr/>
        </p:nvCxnSpPr>
        <p:spPr>
          <a:xfrm rot="10800000">
            <a:off x="1516775" y="603675"/>
            <a:ext cx="6794400" cy="0"/>
          </a:xfrm>
          <a:prstGeom prst="straightConnector1">
            <a:avLst/>
          </a:prstGeom>
          <a:noFill/>
          <a:ln w="9525" cap="flat" cmpd="sng">
            <a:solidFill>
              <a:schemeClr val="accent1"/>
            </a:solidFill>
            <a:prstDash val="solid"/>
            <a:round/>
            <a:headEnd type="none" w="med" len="med"/>
            <a:tailEnd type="none" w="med" len="med"/>
          </a:ln>
        </p:spPr>
      </p:cxnSp>
      <p:cxnSp>
        <p:nvCxnSpPr>
          <p:cNvPr id="1175" name="Google Shape;1175;p56"/>
          <p:cNvCxnSpPr/>
          <p:nvPr/>
        </p:nvCxnSpPr>
        <p:spPr>
          <a:xfrm rot="10800000">
            <a:off x="1527686" y="540000"/>
            <a:ext cx="6584100" cy="0"/>
          </a:xfrm>
          <a:prstGeom prst="straightConnector1">
            <a:avLst/>
          </a:prstGeom>
          <a:noFill/>
          <a:ln w="9525" cap="flat" cmpd="sng">
            <a:solidFill>
              <a:schemeClr val="accent1"/>
            </a:solidFill>
            <a:prstDash val="solid"/>
            <a:round/>
            <a:headEnd type="none" w="med" len="med"/>
            <a:tailEnd type="none" w="med" len="med"/>
          </a:ln>
        </p:spPr>
      </p:cxnSp>
      <p:cxnSp>
        <p:nvCxnSpPr>
          <p:cNvPr id="1176" name="Google Shape;1176;p56"/>
          <p:cNvCxnSpPr/>
          <p:nvPr/>
        </p:nvCxnSpPr>
        <p:spPr>
          <a:xfrm>
            <a:off x="720000" y="4517150"/>
            <a:ext cx="6546000" cy="0"/>
          </a:xfrm>
          <a:prstGeom prst="straightConnector1">
            <a:avLst/>
          </a:prstGeom>
          <a:noFill/>
          <a:ln w="9525" cap="flat" cmpd="sng">
            <a:solidFill>
              <a:schemeClr val="accent1"/>
            </a:solidFill>
            <a:prstDash val="solid"/>
            <a:round/>
            <a:headEnd type="none" w="med" len="med"/>
            <a:tailEnd type="none" w="med" len="med"/>
          </a:ln>
        </p:spPr>
      </p:cxnSp>
      <p:cxnSp>
        <p:nvCxnSpPr>
          <p:cNvPr id="1177" name="Google Shape;1177;p56"/>
          <p:cNvCxnSpPr/>
          <p:nvPr/>
        </p:nvCxnSpPr>
        <p:spPr>
          <a:xfrm>
            <a:off x="912099" y="4580825"/>
            <a:ext cx="6343200" cy="0"/>
          </a:xfrm>
          <a:prstGeom prst="straightConnector1">
            <a:avLst/>
          </a:prstGeom>
          <a:noFill/>
          <a:ln w="9525" cap="flat" cmpd="sng">
            <a:solidFill>
              <a:schemeClr val="accent1"/>
            </a:solidFill>
            <a:prstDash val="solid"/>
            <a:round/>
            <a:headEnd type="none" w="med" len="med"/>
            <a:tailEnd type="none" w="med" len="med"/>
          </a:ln>
        </p:spPr>
      </p:cxnSp>
      <p:grpSp>
        <p:nvGrpSpPr>
          <p:cNvPr id="1178" name="Google Shape;1178;p56"/>
          <p:cNvGrpSpPr/>
          <p:nvPr/>
        </p:nvGrpSpPr>
        <p:grpSpPr>
          <a:xfrm>
            <a:off x="7525126" y="3399736"/>
            <a:ext cx="863863" cy="1232907"/>
            <a:chOff x="3736000" y="1772625"/>
            <a:chExt cx="1326775" cy="1893575"/>
          </a:xfrm>
        </p:grpSpPr>
        <p:sp>
          <p:nvSpPr>
            <p:cNvPr id="1179" name="Google Shape;1179;p56"/>
            <p:cNvSpPr/>
            <p:nvPr/>
          </p:nvSpPr>
          <p:spPr>
            <a:xfrm>
              <a:off x="4629500" y="2367525"/>
              <a:ext cx="124900" cy="117925"/>
            </a:xfrm>
            <a:custGeom>
              <a:avLst/>
              <a:gdLst/>
              <a:ahLst/>
              <a:cxnLst/>
              <a:rect l="l" t="t" r="r" b="b"/>
              <a:pathLst>
                <a:path w="4996" h="4717" extrusionOk="0">
                  <a:moveTo>
                    <a:pt x="2496" y="1"/>
                  </a:moveTo>
                  <a:cubicBezTo>
                    <a:pt x="1742" y="1"/>
                    <a:pt x="1000" y="363"/>
                    <a:pt x="544" y="1035"/>
                  </a:cubicBezTo>
                  <a:cubicBezTo>
                    <a:pt x="8" y="1824"/>
                    <a:pt x="1" y="2858"/>
                    <a:pt x="526" y="3655"/>
                  </a:cubicBezTo>
                  <a:cubicBezTo>
                    <a:pt x="967" y="4325"/>
                    <a:pt x="1711" y="4716"/>
                    <a:pt x="2494" y="4716"/>
                  </a:cubicBezTo>
                  <a:cubicBezTo>
                    <a:pt x="2642" y="4716"/>
                    <a:pt x="2791" y="4702"/>
                    <a:pt x="2939" y="4674"/>
                  </a:cubicBezTo>
                  <a:cubicBezTo>
                    <a:pt x="3875" y="4494"/>
                    <a:pt x="4611" y="3769"/>
                    <a:pt x="4803" y="2835"/>
                  </a:cubicBezTo>
                  <a:cubicBezTo>
                    <a:pt x="4996" y="1901"/>
                    <a:pt x="4607" y="942"/>
                    <a:pt x="3818" y="408"/>
                  </a:cubicBezTo>
                  <a:cubicBezTo>
                    <a:pt x="3413" y="133"/>
                    <a:pt x="29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6"/>
            <p:cNvSpPr/>
            <p:nvPr/>
          </p:nvSpPr>
          <p:spPr>
            <a:xfrm>
              <a:off x="3947200" y="2771700"/>
              <a:ext cx="124900" cy="117900"/>
            </a:xfrm>
            <a:custGeom>
              <a:avLst/>
              <a:gdLst/>
              <a:ahLst/>
              <a:cxnLst/>
              <a:rect l="l" t="t" r="r" b="b"/>
              <a:pathLst>
                <a:path w="4996" h="4716" extrusionOk="0">
                  <a:moveTo>
                    <a:pt x="2497" y="1"/>
                  </a:moveTo>
                  <a:cubicBezTo>
                    <a:pt x="1742" y="1"/>
                    <a:pt x="1000" y="362"/>
                    <a:pt x="544" y="1035"/>
                  </a:cubicBezTo>
                  <a:cubicBezTo>
                    <a:pt x="8" y="1824"/>
                    <a:pt x="1" y="2858"/>
                    <a:pt x="526" y="3654"/>
                  </a:cubicBezTo>
                  <a:cubicBezTo>
                    <a:pt x="967" y="4325"/>
                    <a:pt x="1711" y="4716"/>
                    <a:pt x="2494" y="4716"/>
                  </a:cubicBezTo>
                  <a:cubicBezTo>
                    <a:pt x="2642" y="4716"/>
                    <a:pt x="2791" y="4702"/>
                    <a:pt x="2939" y="4674"/>
                  </a:cubicBezTo>
                  <a:cubicBezTo>
                    <a:pt x="3875" y="4494"/>
                    <a:pt x="4611" y="3768"/>
                    <a:pt x="4803" y="2835"/>
                  </a:cubicBezTo>
                  <a:cubicBezTo>
                    <a:pt x="4996" y="1901"/>
                    <a:pt x="4607" y="942"/>
                    <a:pt x="3818" y="407"/>
                  </a:cubicBezTo>
                  <a:cubicBezTo>
                    <a:pt x="3413" y="132"/>
                    <a:pt x="2952" y="1"/>
                    <a:pt x="2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6"/>
            <p:cNvSpPr/>
            <p:nvPr/>
          </p:nvSpPr>
          <p:spPr>
            <a:xfrm>
              <a:off x="4429875" y="3080050"/>
              <a:ext cx="124900" cy="117900"/>
            </a:xfrm>
            <a:custGeom>
              <a:avLst/>
              <a:gdLst/>
              <a:ahLst/>
              <a:cxnLst/>
              <a:rect l="l" t="t" r="r" b="b"/>
              <a:pathLst>
                <a:path w="4996" h="4716" extrusionOk="0">
                  <a:moveTo>
                    <a:pt x="2496" y="1"/>
                  </a:moveTo>
                  <a:cubicBezTo>
                    <a:pt x="1741" y="1"/>
                    <a:pt x="998" y="363"/>
                    <a:pt x="542" y="1036"/>
                  </a:cubicBezTo>
                  <a:cubicBezTo>
                    <a:pt x="7" y="1824"/>
                    <a:pt x="0" y="2859"/>
                    <a:pt x="524" y="3656"/>
                  </a:cubicBezTo>
                  <a:cubicBezTo>
                    <a:pt x="965" y="4324"/>
                    <a:pt x="1710" y="4715"/>
                    <a:pt x="2493" y="4715"/>
                  </a:cubicBezTo>
                  <a:cubicBezTo>
                    <a:pt x="2640" y="4715"/>
                    <a:pt x="2789" y="4702"/>
                    <a:pt x="2937" y="4673"/>
                  </a:cubicBezTo>
                  <a:cubicBezTo>
                    <a:pt x="3874" y="4495"/>
                    <a:pt x="4610" y="3768"/>
                    <a:pt x="4803" y="2834"/>
                  </a:cubicBezTo>
                  <a:cubicBezTo>
                    <a:pt x="4995" y="1900"/>
                    <a:pt x="4607" y="943"/>
                    <a:pt x="3817" y="407"/>
                  </a:cubicBezTo>
                  <a:cubicBezTo>
                    <a:pt x="3412" y="132"/>
                    <a:pt x="29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6"/>
            <p:cNvSpPr/>
            <p:nvPr/>
          </p:nvSpPr>
          <p:spPr>
            <a:xfrm>
              <a:off x="4321750" y="2151700"/>
              <a:ext cx="101450" cy="95825"/>
            </a:xfrm>
            <a:custGeom>
              <a:avLst/>
              <a:gdLst/>
              <a:ahLst/>
              <a:cxnLst/>
              <a:rect l="l" t="t" r="r" b="b"/>
              <a:pathLst>
                <a:path w="4058" h="3833" extrusionOk="0">
                  <a:moveTo>
                    <a:pt x="2028" y="1"/>
                  </a:moveTo>
                  <a:cubicBezTo>
                    <a:pt x="1414" y="1"/>
                    <a:pt x="811" y="296"/>
                    <a:pt x="440" y="842"/>
                  </a:cubicBezTo>
                  <a:cubicBezTo>
                    <a:pt x="6" y="1483"/>
                    <a:pt x="0" y="2324"/>
                    <a:pt x="426" y="2971"/>
                  </a:cubicBezTo>
                  <a:cubicBezTo>
                    <a:pt x="784" y="3515"/>
                    <a:pt x="1389" y="3833"/>
                    <a:pt x="2025" y="3833"/>
                  </a:cubicBezTo>
                  <a:cubicBezTo>
                    <a:pt x="2145" y="3833"/>
                    <a:pt x="2266" y="3821"/>
                    <a:pt x="2386" y="3798"/>
                  </a:cubicBezTo>
                  <a:cubicBezTo>
                    <a:pt x="3147" y="3652"/>
                    <a:pt x="3746" y="3062"/>
                    <a:pt x="3901" y="2305"/>
                  </a:cubicBezTo>
                  <a:cubicBezTo>
                    <a:pt x="4058" y="1546"/>
                    <a:pt x="3743" y="767"/>
                    <a:pt x="3101" y="332"/>
                  </a:cubicBezTo>
                  <a:cubicBezTo>
                    <a:pt x="2772" y="108"/>
                    <a:pt x="2398" y="1"/>
                    <a:pt x="2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6"/>
            <p:cNvSpPr/>
            <p:nvPr/>
          </p:nvSpPr>
          <p:spPr>
            <a:xfrm>
              <a:off x="4634050" y="2607375"/>
              <a:ext cx="428725" cy="568200"/>
            </a:xfrm>
            <a:custGeom>
              <a:avLst/>
              <a:gdLst/>
              <a:ahLst/>
              <a:cxnLst/>
              <a:rect l="l" t="t" r="r" b="b"/>
              <a:pathLst>
                <a:path w="17149" h="22728" extrusionOk="0">
                  <a:moveTo>
                    <a:pt x="13895" y="1205"/>
                  </a:moveTo>
                  <a:lnTo>
                    <a:pt x="13895" y="1205"/>
                  </a:lnTo>
                  <a:cubicBezTo>
                    <a:pt x="14175" y="4462"/>
                    <a:pt x="14674" y="18170"/>
                    <a:pt x="3773" y="21741"/>
                  </a:cubicBezTo>
                  <a:cubicBezTo>
                    <a:pt x="3001" y="19829"/>
                    <a:pt x="0" y="10165"/>
                    <a:pt x="13895" y="1205"/>
                  </a:cubicBezTo>
                  <a:close/>
                  <a:moveTo>
                    <a:pt x="14261" y="1"/>
                  </a:moveTo>
                  <a:cubicBezTo>
                    <a:pt x="14183" y="1"/>
                    <a:pt x="14103" y="22"/>
                    <a:pt x="14029" y="68"/>
                  </a:cubicBezTo>
                  <a:cubicBezTo>
                    <a:pt x="2948" y="6955"/>
                    <a:pt x="1700" y="14422"/>
                    <a:pt x="2164" y="18767"/>
                  </a:cubicBezTo>
                  <a:cubicBezTo>
                    <a:pt x="2406" y="21032"/>
                    <a:pt x="3114" y="22448"/>
                    <a:pt x="3135" y="22488"/>
                  </a:cubicBezTo>
                  <a:cubicBezTo>
                    <a:pt x="3213" y="22638"/>
                    <a:pt x="3366" y="22728"/>
                    <a:pt x="3527" y="22728"/>
                  </a:cubicBezTo>
                  <a:cubicBezTo>
                    <a:pt x="3570" y="22728"/>
                    <a:pt x="3613" y="22722"/>
                    <a:pt x="3655" y="22709"/>
                  </a:cubicBezTo>
                  <a:cubicBezTo>
                    <a:pt x="17149" y="18671"/>
                    <a:pt x="14729" y="561"/>
                    <a:pt x="14702" y="383"/>
                  </a:cubicBezTo>
                  <a:cubicBezTo>
                    <a:pt x="14668" y="152"/>
                    <a:pt x="14471" y="1"/>
                    <a:pt x="14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6"/>
            <p:cNvSpPr/>
            <p:nvPr/>
          </p:nvSpPr>
          <p:spPr>
            <a:xfrm>
              <a:off x="4710950" y="2606775"/>
              <a:ext cx="292800" cy="568750"/>
            </a:xfrm>
            <a:custGeom>
              <a:avLst/>
              <a:gdLst/>
              <a:ahLst/>
              <a:cxnLst/>
              <a:rect l="l" t="t" r="r" b="b"/>
              <a:pathLst>
                <a:path w="11712" h="22750" extrusionOk="0">
                  <a:moveTo>
                    <a:pt x="11199" y="0"/>
                  </a:moveTo>
                  <a:cubicBezTo>
                    <a:pt x="11025" y="0"/>
                    <a:pt x="10859" y="102"/>
                    <a:pt x="10787" y="274"/>
                  </a:cubicBezTo>
                  <a:lnTo>
                    <a:pt x="54" y="22111"/>
                  </a:lnTo>
                  <a:cubicBezTo>
                    <a:pt x="16" y="22186"/>
                    <a:pt x="0" y="22271"/>
                    <a:pt x="11" y="22355"/>
                  </a:cubicBezTo>
                  <a:cubicBezTo>
                    <a:pt x="32" y="22551"/>
                    <a:pt x="180" y="22709"/>
                    <a:pt x="374" y="22743"/>
                  </a:cubicBezTo>
                  <a:cubicBezTo>
                    <a:pt x="400" y="22748"/>
                    <a:pt x="426" y="22750"/>
                    <a:pt x="452" y="22750"/>
                  </a:cubicBezTo>
                  <a:cubicBezTo>
                    <a:pt x="620" y="22750"/>
                    <a:pt x="776" y="22656"/>
                    <a:pt x="852" y="22503"/>
                  </a:cubicBezTo>
                  <a:lnTo>
                    <a:pt x="11585" y="666"/>
                  </a:lnTo>
                  <a:cubicBezTo>
                    <a:pt x="11712" y="443"/>
                    <a:pt x="11624" y="160"/>
                    <a:pt x="11395" y="46"/>
                  </a:cubicBezTo>
                  <a:cubicBezTo>
                    <a:pt x="11331" y="15"/>
                    <a:pt x="11265" y="0"/>
                    <a:pt x="11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6"/>
            <p:cNvSpPr/>
            <p:nvPr/>
          </p:nvSpPr>
          <p:spPr>
            <a:xfrm>
              <a:off x="4853850" y="2699825"/>
              <a:ext cx="62800" cy="107600"/>
            </a:xfrm>
            <a:custGeom>
              <a:avLst/>
              <a:gdLst/>
              <a:ahLst/>
              <a:cxnLst/>
              <a:rect l="l" t="t" r="r" b="b"/>
              <a:pathLst>
                <a:path w="2512" h="4304" extrusionOk="0">
                  <a:moveTo>
                    <a:pt x="465" y="0"/>
                  </a:moveTo>
                  <a:cubicBezTo>
                    <a:pt x="427" y="0"/>
                    <a:pt x="387" y="5"/>
                    <a:pt x="348" y="16"/>
                  </a:cubicBezTo>
                  <a:cubicBezTo>
                    <a:pt x="140" y="73"/>
                    <a:pt x="1" y="273"/>
                    <a:pt x="22" y="488"/>
                  </a:cubicBezTo>
                  <a:cubicBezTo>
                    <a:pt x="28" y="534"/>
                    <a:pt x="40" y="581"/>
                    <a:pt x="60" y="624"/>
                  </a:cubicBezTo>
                  <a:lnTo>
                    <a:pt x="1582" y="4015"/>
                  </a:lnTo>
                  <a:cubicBezTo>
                    <a:pt x="1649" y="4194"/>
                    <a:pt x="1820" y="4304"/>
                    <a:pt x="1999" y="4304"/>
                  </a:cubicBezTo>
                  <a:cubicBezTo>
                    <a:pt x="2059" y="4304"/>
                    <a:pt x="2121" y="4291"/>
                    <a:pt x="2180" y="4264"/>
                  </a:cubicBezTo>
                  <a:cubicBezTo>
                    <a:pt x="2416" y="4159"/>
                    <a:pt x="2512" y="3878"/>
                    <a:pt x="2392" y="3651"/>
                  </a:cubicBezTo>
                  <a:lnTo>
                    <a:pt x="871" y="258"/>
                  </a:lnTo>
                  <a:cubicBezTo>
                    <a:pt x="797" y="99"/>
                    <a:pt x="636" y="0"/>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6"/>
            <p:cNvSpPr/>
            <p:nvPr/>
          </p:nvSpPr>
          <p:spPr>
            <a:xfrm>
              <a:off x="4786325" y="2769175"/>
              <a:ext cx="82475" cy="132950"/>
            </a:xfrm>
            <a:custGeom>
              <a:avLst/>
              <a:gdLst/>
              <a:ahLst/>
              <a:cxnLst/>
              <a:rect l="l" t="t" r="r" b="b"/>
              <a:pathLst>
                <a:path w="3299" h="5318" extrusionOk="0">
                  <a:moveTo>
                    <a:pt x="466" y="1"/>
                  </a:moveTo>
                  <a:cubicBezTo>
                    <a:pt x="423" y="1"/>
                    <a:pt x="379" y="7"/>
                    <a:pt x="335" y="20"/>
                  </a:cubicBezTo>
                  <a:cubicBezTo>
                    <a:pt x="132" y="82"/>
                    <a:pt x="0" y="279"/>
                    <a:pt x="22" y="491"/>
                  </a:cubicBezTo>
                  <a:cubicBezTo>
                    <a:pt x="29" y="546"/>
                    <a:pt x="45" y="599"/>
                    <a:pt x="70" y="649"/>
                  </a:cubicBezTo>
                  <a:lnTo>
                    <a:pt x="2411" y="5099"/>
                  </a:lnTo>
                  <a:cubicBezTo>
                    <a:pt x="2494" y="5238"/>
                    <a:pt x="2642" y="5317"/>
                    <a:pt x="2795" y="5317"/>
                  </a:cubicBezTo>
                  <a:cubicBezTo>
                    <a:pt x="2865" y="5317"/>
                    <a:pt x="2936" y="5301"/>
                    <a:pt x="3001" y="5266"/>
                  </a:cubicBezTo>
                  <a:cubicBezTo>
                    <a:pt x="3212" y="5156"/>
                    <a:pt x="3299" y="4899"/>
                    <a:pt x="3199" y="4684"/>
                  </a:cubicBezTo>
                  <a:lnTo>
                    <a:pt x="859" y="236"/>
                  </a:lnTo>
                  <a:cubicBezTo>
                    <a:pt x="779" y="88"/>
                    <a:pt x="627"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6"/>
            <p:cNvSpPr/>
            <p:nvPr/>
          </p:nvSpPr>
          <p:spPr>
            <a:xfrm>
              <a:off x="4721725" y="2868850"/>
              <a:ext cx="102850" cy="125550"/>
            </a:xfrm>
            <a:custGeom>
              <a:avLst/>
              <a:gdLst/>
              <a:ahLst/>
              <a:cxnLst/>
              <a:rect l="l" t="t" r="r" b="b"/>
              <a:pathLst>
                <a:path w="4114" h="5022" extrusionOk="0">
                  <a:moveTo>
                    <a:pt x="463" y="1"/>
                  </a:moveTo>
                  <a:cubicBezTo>
                    <a:pt x="408" y="1"/>
                    <a:pt x="352" y="11"/>
                    <a:pt x="298" y="32"/>
                  </a:cubicBezTo>
                  <a:cubicBezTo>
                    <a:pt x="113" y="105"/>
                    <a:pt x="0" y="292"/>
                    <a:pt x="20" y="492"/>
                  </a:cubicBezTo>
                  <a:cubicBezTo>
                    <a:pt x="29" y="572"/>
                    <a:pt x="59" y="649"/>
                    <a:pt x="107" y="713"/>
                  </a:cubicBezTo>
                  <a:lnTo>
                    <a:pt x="3240" y="4826"/>
                  </a:lnTo>
                  <a:cubicBezTo>
                    <a:pt x="3326" y="4954"/>
                    <a:pt x="3467" y="5022"/>
                    <a:pt x="3609" y="5022"/>
                  </a:cubicBezTo>
                  <a:cubicBezTo>
                    <a:pt x="3703" y="5022"/>
                    <a:pt x="3798" y="4992"/>
                    <a:pt x="3878" y="4931"/>
                  </a:cubicBezTo>
                  <a:cubicBezTo>
                    <a:pt x="4081" y="4776"/>
                    <a:pt x="4113" y="4482"/>
                    <a:pt x="3948" y="4288"/>
                  </a:cubicBezTo>
                  <a:lnTo>
                    <a:pt x="817" y="175"/>
                  </a:lnTo>
                  <a:cubicBezTo>
                    <a:pt x="731" y="62"/>
                    <a:pt x="599"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6"/>
            <p:cNvSpPr/>
            <p:nvPr/>
          </p:nvSpPr>
          <p:spPr>
            <a:xfrm>
              <a:off x="4688800" y="2974500"/>
              <a:ext cx="93725" cy="105350"/>
            </a:xfrm>
            <a:custGeom>
              <a:avLst/>
              <a:gdLst/>
              <a:ahLst/>
              <a:cxnLst/>
              <a:rect l="l" t="t" r="r" b="b"/>
              <a:pathLst>
                <a:path w="3749" h="4214" extrusionOk="0">
                  <a:moveTo>
                    <a:pt x="463" y="1"/>
                  </a:moveTo>
                  <a:cubicBezTo>
                    <a:pt x="405" y="1"/>
                    <a:pt x="346" y="13"/>
                    <a:pt x="289" y="37"/>
                  </a:cubicBezTo>
                  <a:cubicBezTo>
                    <a:pt x="109" y="113"/>
                    <a:pt x="1" y="297"/>
                    <a:pt x="20" y="491"/>
                  </a:cubicBezTo>
                  <a:cubicBezTo>
                    <a:pt x="29" y="580"/>
                    <a:pt x="65" y="662"/>
                    <a:pt x="122" y="730"/>
                  </a:cubicBezTo>
                  <a:lnTo>
                    <a:pt x="2889" y="4032"/>
                  </a:lnTo>
                  <a:cubicBezTo>
                    <a:pt x="2978" y="4151"/>
                    <a:pt x="3113" y="4213"/>
                    <a:pt x="3250" y="4213"/>
                  </a:cubicBezTo>
                  <a:cubicBezTo>
                    <a:pt x="3350" y="4213"/>
                    <a:pt x="3451" y="4180"/>
                    <a:pt x="3534" y="4110"/>
                  </a:cubicBezTo>
                  <a:cubicBezTo>
                    <a:pt x="3732" y="3945"/>
                    <a:pt x="3748" y="3649"/>
                    <a:pt x="3572" y="3462"/>
                  </a:cubicBezTo>
                  <a:lnTo>
                    <a:pt x="802" y="160"/>
                  </a:lnTo>
                  <a:cubicBezTo>
                    <a:pt x="716" y="57"/>
                    <a:pt x="591"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6"/>
            <p:cNvSpPr/>
            <p:nvPr/>
          </p:nvSpPr>
          <p:spPr>
            <a:xfrm>
              <a:off x="4922150" y="2710800"/>
              <a:ext cx="85175" cy="34375"/>
            </a:xfrm>
            <a:custGeom>
              <a:avLst/>
              <a:gdLst/>
              <a:ahLst/>
              <a:cxnLst/>
              <a:rect l="l" t="t" r="r" b="b"/>
              <a:pathLst>
                <a:path w="3407" h="1375" extrusionOk="0">
                  <a:moveTo>
                    <a:pt x="2924" y="0"/>
                  </a:moveTo>
                  <a:cubicBezTo>
                    <a:pt x="2896" y="0"/>
                    <a:pt x="2868" y="3"/>
                    <a:pt x="2840" y="8"/>
                  </a:cubicBezTo>
                  <a:lnTo>
                    <a:pt x="380" y="493"/>
                  </a:lnTo>
                  <a:cubicBezTo>
                    <a:pt x="156" y="537"/>
                    <a:pt x="1" y="748"/>
                    <a:pt x="24" y="976"/>
                  </a:cubicBezTo>
                  <a:cubicBezTo>
                    <a:pt x="26" y="990"/>
                    <a:pt x="28" y="1003"/>
                    <a:pt x="31" y="1015"/>
                  </a:cubicBezTo>
                  <a:cubicBezTo>
                    <a:pt x="72" y="1227"/>
                    <a:pt x="260" y="1374"/>
                    <a:pt x="469" y="1374"/>
                  </a:cubicBezTo>
                  <a:cubicBezTo>
                    <a:pt x="497" y="1374"/>
                    <a:pt x="525" y="1372"/>
                    <a:pt x="553" y="1366"/>
                  </a:cubicBezTo>
                  <a:lnTo>
                    <a:pt x="3012" y="881"/>
                  </a:lnTo>
                  <a:cubicBezTo>
                    <a:pt x="3253" y="833"/>
                    <a:pt x="3406" y="584"/>
                    <a:pt x="3362" y="359"/>
                  </a:cubicBezTo>
                  <a:cubicBezTo>
                    <a:pt x="3319" y="147"/>
                    <a:pt x="3133" y="0"/>
                    <a:pt x="2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6"/>
            <p:cNvSpPr/>
            <p:nvPr/>
          </p:nvSpPr>
          <p:spPr>
            <a:xfrm>
              <a:off x="4861400" y="2801150"/>
              <a:ext cx="138650" cy="67775"/>
            </a:xfrm>
            <a:custGeom>
              <a:avLst/>
              <a:gdLst/>
              <a:ahLst/>
              <a:cxnLst/>
              <a:rect l="l" t="t" r="r" b="b"/>
              <a:pathLst>
                <a:path w="5546" h="2711" extrusionOk="0">
                  <a:moveTo>
                    <a:pt x="5045" y="0"/>
                  </a:moveTo>
                  <a:cubicBezTo>
                    <a:pt x="4999" y="0"/>
                    <a:pt x="4952" y="7"/>
                    <a:pt x="4906" y="22"/>
                  </a:cubicBezTo>
                  <a:lnTo>
                    <a:pt x="300" y="1853"/>
                  </a:lnTo>
                  <a:cubicBezTo>
                    <a:pt x="114" y="1927"/>
                    <a:pt x="0" y="2115"/>
                    <a:pt x="22" y="2314"/>
                  </a:cubicBezTo>
                  <a:cubicBezTo>
                    <a:pt x="25" y="2353"/>
                    <a:pt x="36" y="2393"/>
                    <a:pt x="50" y="2430"/>
                  </a:cubicBezTo>
                  <a:cubicBezTo>
                    <a:pt x="120" y="2604"/>
                    <a:pt x="287" y="2711"/>
                    <a:pt x="464" y="2711"/>
                  </a:cubicBezTo>
                  <a:cubicBezTo>
                    <a:pt x="518" y="2711"/>
                    <a:pt x="574" y="2701"/>
                    <a:pt x="627" y="2679"/>
                  </a:cubicBezTo>
                  <a:lnTo>
                    <a:pt x="5236" y="849"/>
                  </a:lnTo>
                  <a:cubicBezTo>
                    <a:pt x="5448" y="749"/>
                    <a:pt x="5546" y="500"/>
                    <a:pt x="5459" y="281"/>
                  </a:cubicBezTo>
                  <a:cubicBezTo>
                    <a:pt x="5390" y="108"/>
                    <a:pt x="5223" y="0"/>
                    <a:pt x="5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6"/>
            <p:cNvSpPr/>
            <p:nvPr/>
          </p:nvSpPr>
          <p:spPr>
            <a:xfrm>
              <a:off x="4816850" y="2925225"/>
              <a:ext cx="151900" cy="28475"/>
            </a:xfrm>
            <a:custGeom>
              <a:avLst/>
              <a:gdLst/>
              <a:ahLst/>
              <a:cxnLst/>
              <a:rect l="l" t="t" r="r" b="b"/>
              <a:pathLst>
                <a:path w="6076" h="1139" extrusionOk="0">
                  <a:moveTo>
                    <a:pt x="5602" y="1"/>
                  </a:moveTo>
                  <a:cubicBezTo>
                    <a:pt x="5594" y="1"/>
                    <a:pt x="5587" y="1"/>
                    <a:pt x="5580" y="1"/>
                  </a:cubicBezTo>
                  <a:lnTo>
                    <a:pt x="504" y="249"/>
                  </a:lnTo>
                  <a:cubicBezTo>
                    <a:pt x="258" y="261"/>
                    <a:pt x="0" y="477"/>
                    <a:pt x="27" y="721"/>
                  </a:cubicBezTo>
                  <a:cubicBezTo>
                    <a:pt x="27" y="730"/>
                    <a:pt x="29" y="739"/>
                    <a:pt x="29" y="746"/>
                  </a:cubicBezTo>
                  <a:cubicBezTo>
                    <a:pt x="53" y="973"/>
                    <a:pt x="291" y="1139"/>
                    <a:pt x="521" y="1139"/>
                  </a:cubicBezTo>
                  <a:cubicBezTo>
                    <a:pt x="529" y="1139"/>
                    <a:pt x="537" y="1138"/>
                    <a:pt x="545" y="1138"/>
                  </a:cubicBezTo>
                  <a:lnTo>
                    <a:pt x="5644" y="887"/>
                  </a:lnTo>
                  <a:cubicBezTo>
                    <a:pt x="5888" y="874"/>
                    <a:pt x="6075" y="666"/>
                    <a:pt x="6059" y="422"/>
                  </a:cubicBezTo>
                  <a:cubicBezTo>
                    <a:pt x="6045" y="167"/>
                    <a:pt x="5839" y="1"/>
                    <a:pt x="5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6"/>
            <p:cNvSpPr/>
            <p:nvPr/>
          </p:nvSpPr>
          <p:spPr>
            <a:xfrm>
              <a:off x="4776600" y="3004825"/>
              <a:ext cx="154350" cy="36300"/>
            </a:xfrm>
            <a:custGeom>
              <a:avLst/>
              <a:gdLst/>
              <a:ahLst/>
              <a:cxnLst/>
              <a:rect l="l" t="t" r="r" b="b"/>
              <a:pathLst>
                <a:path w="6174" h="1452" extrusionOk="0">
                  <a:moveTo>
                    <a:pt x="5704" y="1"/>
                  </a:moveTo>
                  <a:cubicBezTo>
                    <a:pt x="5680" y="1"/>
                    <a:pt x="5656" y="3"/>
                    <a:pt x="5632" y="7"/>
                  </a:cubicBezTo>
                  <a:lnTo>
                    <a:pt x="423" y="565"/>
                  </a:lnTo>
                  <a:cubicBezTo>
                    <a:pt x="179" y="591"/>
                    <a:pt x="1" y="811"/>
                    <a:pt x="28" y="1055"/>
                  </a:cubicBezTo>
                  <a:cubicBezTo>
                    <a:pt x="53" y="1282"/>
                    <a:pt x="245" y="1451"/>
                    <a:pt x="469" y="1451"/>
                  </a:cubicBezTo>
                  <a:cubicBezTo>
                    <a:pt x="485" y="1451"/>
                    <a:pt x="501" y="1450"/>
                    <a:pt x="518" y="1448"/>
                  </a:cubicBezTo>
                  <a:lnTo>
                    <a:pt x="5727" y="892"/>
                  </a:lnTo>
                  <a:cubicBezTo>
                    <a:pt x="5981" y="878"/>
                    <a:pt x="6174" y="654"/>
                    <a:pt x="6147" y="399"/>
                  </a:cubicBezTo>
                  <a:cubicBezTo>
                    <a:pt x="6123" y="170"/>
                    <a:pt x="5928" y="1"/>
                    <a:pt x="57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6"/>
            <p:cNvSpPr/>
            <p:nvPr/>
          </p:nvSpPr>
          <p:spPr>
            <a:xfrm>
              <a:off x="4731575" y="3084675"/>
              <a:ext cx="130900" cy="48300"/>
            </a:xfrm>
            <a:custGeom>
              <a:avLst/>
              <a:gdLst/>
              <a:ahLst/>
              <a:cxnLst/>
              <a:rect l="l" t="t" r="r" b="b"/>
              <a:pathLst>
                <a:path w="5236" h="1932" extrusionOk="0">
                  <a:moveTo>
                    <a:pt x="4748" y="0"/>
                  </a:moveTo>
                  <a:cubicBezTo>
                    <a:pt x="4713" y="0"/>
                    <a:pt x="4678" y="5"/>
                    <a:pt x="4642" y="13"/>
                  </a:cubicBezTo>
                  <a:lnTo>
                    <a:pt x="360" y="1054"/>
                  </a:lnTo>
                  <a:cubicBezTo>
                    <a:pt x="143" y="1106"/>
                    <a:pt x="0" y="1311"/>
                    <a:pt x="23" y="1532"/>
                  </a:cubicBezTo>
                  <a:cubicBezTo>
                    <a:pt x="47" y="1764"/>
                    <a:pt x="242" y="1931"/>
                    <a:pt x="464" y="1931"/>
                  </a:cubicBezTo>
                  <a:cubicBezTo>
                    <a:pt x="499" y="1931"/>
                    <a:pt x="535" y="1927"/>
                    <a:pt x="571" y="1918"/>
                  </a:cubicBezTo>
                  <a:lnTo>
                    <a:pt x="4853" y="878"/>
                  </a:lnTo>
                  <a:cubicBezTo>
                    <a:pt x="5093" y="819"/>
                    <a:pt x="5236" y="564"/>
                    <a:pt x="5181" y="341"/>
                  </a:cubicBezTo>
                  <a:cubicBezTo>
                    <a:pt x="5131" y="138"/>
                    <a:pt x="4949" y="0"/>
                    <a:pt x="4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6"/>
            <p:cNvSpPr/>
            <p:nvPr/>
          </p:nvSpPr>
          <p:spPr>
            <a:xfrm>
              <a:off x="4524325" y="1772625"/>
              <a:ext cx="338750" cy="424275"/>
            </a:xfrm>
            <a:custGeom>
              <a:avLst/>
              <a:gdLst/>
              <a:ahLst/>
              <a:cxnLst/>
              <a:rect l="l" t="t" r="r" b="b"/>
              <a:pathLst>
                <a:path w="13550" h="16971" extrusionOk="0">
                  <a:moveTo>
                    <a:pt x="10979" y="900"/>
                  </a:moveTo>
                  <a:lnTo>
                    <a:pt x="10979" y="900"/>
                  </a:lnTo>
                  <a:cubicBezTo>
                    <a:pt x="11200" y="3333"/>
                    <a:pt x="11594" y="13567"/>
                    <a:pt x="2982" y="16234"/>
                  </a:cubicBezTo>
                  <a:cubicBezTo>
                    <a:pt x="2372" y="14807"/>
                    <a:pt x="0" y="7592"/>
                    <a:pt x="10979" y="900"/>
                  </a:cubicBezTo>
                  <a:close/>
                  <a:moveTo>
                    <a:pt x="11270" y="1"/>
                  </a:moveTo>
                  <a:cubicBezTo>
                    <a:pt x="11205" y="1"/>
                    <a:pt x="11142" y="18"/>
                    <a:pt x="11085" y="52"/>
                  </a:cubicBezTo>
                  <a:cubicBezTo>
                    <a:pt x="2329" y="5193"/>
                    <a:pt x="1344" y="10769"/>
                    <a:pt x="1709" y="14012"/>
                  </a:cubicBezTo>
                  <a:cubicBezTo>
                    <a:pt x="1900" y="15703"/>
                    <a:pt x="2459" y="16762"/>
                    <a:pt x="2475" y="16792"/>
                  </a:cubicBezTo>
                  <a:cubicBezTo>
                    <a:pt x="2542" y="16905"/>
                    <a:pt x="2662" y="16971"/>
                    <a:pt x="2788" y="16971"/>
                  </a:cubicBezTo>
                  <a:cubicBezTo>
                    <a:pt x="2822" y="16971"/>
                    <a:pt x="2855" y="16966"/>
                    <a:pt x="2889" y="16956"/>
                  </a:cubicBezTo>
                  <a:cubicBezTo>
                    <a:pt x="13549" y="13941"/>
                    <a:pt x="11637" y="421"/>
                    <a:pt x="11617" y="287"/>
                  </a:cubicBezTo>
                  <a:cubicBezTo>
                    <a:pt x="11598" y="173"/>
                    <a:pt x="11523" y="77"/>
                    <a:pt x="11418" y="32"/>
                  </a:cubicBezTo>
                  <a:cubicBezTo>
                    <a:pt x="11370" y="11"/>
                    <a:pt x="11320" y="1"/>
                    <a:pt x="11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6"/>
            <p:cNvSpPr/>
            <p:nvPr/>
          </p:nvSpPr>
          <p:spPr>
            <a:xfrm>
              <a:off x="4585075" y="1772625"/>
              <a:ext cx="231000" cy="424300"/>
            </a:xfrm>
            <a:custGeom>
              <a:avLst/>
              <a:gdLst/>
              <a:ahLst/>
              <a:cxnLst/>
              <a:rect l="l" t="t" r="r" b="b"/>
              <a:pathLst>
                <a:path w="9240" h="16972" extrusionOk="0">
                  <a:moveTo>
                    <a:pt x="8840" y="0"/>
                  </a:moveTo>
                  <a:cubicBezTo>
                    <a:pt x="8710" y="0"/>
                    <a:pt x="8586" y="68"/>
                    <a:pt x="8524" y="185"/>
                  </a:cubicBezTo>
                  <a:lnTo>
                    <a:pt x="44" y="16491"/>
                  </a:lnTo>
                  <a:cubicBezTo>
                    <a:pt x="13" y="16548"/>
                    <a:pt x="1" y="16611"/>
                    <a:pt x="8" y="16673"/>
                  </a:cubicBezTo>
                  <a:cubicBezTo>
                    <a:pt x="22" y="16789"/>
                    <a:pt x="97" y="16889"/>
                    <a:pt x="204" y="16937"/>
                  </a:cubicBezTo>
                  <a:cubicBezTo>
                    <a:pt x="254" y="16960"/>
                    <a:pt x="307" y="16971"/>
                    <a:pt x="359" y="16971"/>
                  </a:cubicBezTo>
                  <a:cubicBezTo>
                    <a:pt x="489" y="16971"/>
                    <a:pt x="614" y="16903"/>
                    <a:pt x="675" y="16785"/>
                  </a:cubicBezTo>
                  <a:lnTo>
                    <a:pt x="9155" y="480"/>
                  </a:lnTo>
                  <a:cubicBezTo>
                    <a:pt x="9239" y="316"/>
                    <a:pt x="9170" y="114"/>
                    <a:pt x="8995" y="34"/>
                  </a:cubicBezTo>
                  <a:cubicBezTo>
                    <a:pt x="8945" y="11"/>
                    <a:pt x="8892" y="0"/>
                    <a:pt x="88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6"/>
            <p:cNvSpPr/>
            <p:nvPr/>
          </p:nvSpPr>
          <p:spPr>
            <a:xfrm>
              <a:off x="4698075" y="1841575"/>
              <a:ext cx="49200" cy="79975"/>
            </a:xfrm>
            <a:custGeom>
              <a:avLst/>
              <a:gdLst/>
              <a:ahLst/>
              <a:cxnLst/>
              <a:rect l="l" t="t" r="r" b="b"/>
              <a:pathLst>
                <a:path w="1968" h="3199" extrusionOk="0">
                  <a:moveTo>
                    <a:pt x="363" y="1"/>
                  </a:moveTo>
                  <a:cubicBezTo>
                    <a:pt x="315" y="1"/>
                    <a:pt x="266" y="10"/>
                    <a:pt x="219" y="29"/>
                  </a:cubicBezTo>
                  <a:cubicBezTo>
                    <a:pt x="84" y="84"/>
                    <a:pt x="0" y="222"/>
                    <a:pt x="14" y="368"/>
                  </a:cubicBezTo>
                  <a:cubicBezTo>
                    <a:pt x="18" y="403"/>
                    <a:pt x="29" y="437"/>
                    <a:pt x="43" y="469"/>
                  </a:cubicBezTo>
                  <a:lnTo>
                    <a:pt x="1246" y="3002"/>
                  </a:lnTo>
                  <a:cubicBezTo>
                    <a:pt x="1305" y="3125"/>
                    <a:pt x="1434" y="3198"/>
                    <a:pt x="1568" y="3198"/>
                  </a:cubicBezTo>
                  <a:cubicBezTo>
                    <a:pt x="1616" y="3198"/>
                    <a:pt x="1665" y="3189"/>
                    <a:pt x="1711" y="3169"/>
                  </a:cubicBezTo>
                  <a:cubicBezTo>
                    <a:pt x="1887" y="3093"/>
                    <a:pt x="1968" y="2897"/>
                    <a:pt x="1887" y="2729"/>
                  </a:cubicBezTo>
                  <a:lnTo>
                    <a:pt x="684" y="197"/>
                  </a:lnTo>
                  <a:cubicBezTo>
                    <a:pt x="625" y="73"/>
                    <a:pt x="497" y="1"/>
                    <a:pt x="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6"/>
            <p:cNvSpPr/>
            <p:nvPr/>
          </p:nvSpPr>
          <p:spPr>
            <a:xfrm>
              <a:off x="4644700" y="1893425"/>
              <a:ext cx="65375" cy="99650"/>
            </a:xfrm>
            <a:custGeom>
              <a:avLst/>
              <a:gdLst/>
              <a:ahLst/>
              <a:cxnLst/>
              <a:rect l="l" t="t" r="r" b="b"/>
              <a:pathLst>
                <a:path w="2615" h="3986" extrusionOk="0">
                  <a:moveTo>
                    <a:pt x="364" y="0"/>
                  </a:moveTo>
                  <a:cubicBezTo>
                    <a:pt x="309" y="0"/>
                    <a:pt x="252" y="12"/>
                    <a:pt x="200" y="38"/>
                  </a:cubicBezTo>
                  <a:cubicBezTo>
                    <a:pt x="75" y="97"/>
                    <a:pt x="0" y="229"/>
                    <a:pt x="15" y="366"/>
                  </a:cubicBezTo>
                  <a:cubicBezTo>
                    <a:pt x="20" y="409"/>
                    <a:pt x="32" y="450"/>
                    <a:pt x="54" y="486"/>
                  </a:cubicBezTo>
                  <a:lnTo>
                    <a:pt x="1902" y="3807"/>
                  </a:lnTo>
                  <a:cubicBezTo>
                    <a:pt x="1965" y="3920"/>
                    <a:pt x="2087" y="3986"/>
                    <a:pt x="2213" y="3986"/>
                  </a:cubicBezTo>
                  <a:cubicBezTo>
                    <a:pt x="2269" y="3986"/>
                    <a:pt x="2325" y="3973"/>
                    <a:pt x="2378" y="3946"/>
                  </a:cubicBezTo>
                  <a:cubicBezTo>
                    <a:pt x="2549" y="3861"/>
                    <a:pt x="2615" y="3661"/>
                    <a:pt x="2524" y="3499"/>
                  </a:cubicBezTo>
                  <a:lnTo>
                    <a:pt x="676" y="177"/>
                  </a:lnTo>
                  <a:cubicBezTo>
                    <a:pt x="612" y="65"/>
                    <a:pt x="491" y="0"/>
                    <a:pt x="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6"/>
            <p:cNvSpPr/>
            <p:nvPr/>
          </p:nvSpPr>
          <p:spPr>
            <a:xfrm>
              <a:off x="4593675" y="1967825"/>
              <a:ext cx="80850" cy="93425"/>
            </a:xfrm>
            <a:custGeom>
              <a:avLst/>
              <a:gdLst/>
              <a:ahLst/>
              <a:cxnLst/>
              <a:rect l="l" t="t" r="r" b="b"/>
              <a:pathLst>
                <a:path w="3234" h="3737" extrusionOk="0">
                  <a:moveTo>
                    <a:pt x="361" y="1"/>
                  </a:moveTo>
                  <a:cubicBezTo>
                    <a:pt x="287" y="1"/>
                    <a:pt x="213" y="23"/>
                    <a:pt x="149" y="69"/>
                  </a:cubicBezTo>
                  <a:cubicBezTo>
                    <a:pt x="53" y="136"/>
                    <a:pt x="1" y="251"/>
                    <a:pt x="13" y="368"/>
                  </a:cubicBezTo>
                  <a:cubicBezTo>
                    <a:pt x="19" y="429"/>
                    <a:pt x="44" y="488"/>
                    <a:pt x="83" y="534"/>
                  </a:cubicBezTo>
                  <a:lnTo>
                    <a:pt x="2556" y="3604"/>
                  </a:lnTo>
                  <a:cubicBezTo>
                    <a:pt x="2629" y="3691"/>
                    <a:pt x="2732" y="3736"/>
                    <a:pt x="2837" y="3736"/>
                  </a:cubicBezTo>
                  <a:cubicBezTo>
                    <a:pt x="2911" y="3736"/>
                    <a:pt x="2985" y="3714"/>
                    <a:pt x="3050" y="3668"/>
                  </a:cubicBezTo>
                  <a:cubicBezTo>
                    <a:pt x="3201" y="3562"/>
                    <a:pt x="3233" y="3348"/>
                    <a:pt x="3116" y="3203"/>
                  </a:cubicBezTo>
                  <a:lnTo>
                    <a:pt x="642" y="133"/>
                  </a:lnTo>
                  <a:cubicBezTo>
                    <a:pt x="570" y="46"/>
                    <a:pt x="466"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6"/>
            <p:cNvSpPr/>
            <p:nvPr/>
          </p:nvSpPr>
          <p:spPr>
            <a:xfrm>
              <a:off x="4567675" y="2046750"/>
              <a:ext cx="73575" cy="78300"/>
            </a:xfrm>
            <a:custGeom>
              <a:avLst/>
              <a:gdLst/>
              <a:ahLst/>
              <a:cxnLst/>
              <a:rect l="l" t="t" r="r" b="b"/>
              <a:pathLst>
                <a:path w="2943" h="3132" extrusionOk="0">
                  <a:moveTo>
                    <a:pt x="361" y="1"/>
                  </a:moveTo>
                  <a:cubicBezTo>
                    <a:pt x="282" y="1"/>
                    <a:pt x="202" y="26"/>
                    <a:pt x="136" y="78"/>
                  </a:cubicBezTo>
                  <a:cubicBezTo>
                    <a:pt x="46" y="146"/>
                    <a:pt x="0" y="257"/>
                    <a:pt x="13" y="369"/>
                  </a:cubicBezTo>
                  <a:cubicBezTo>
                    <a:pt x="20" y="435"/>
                    <a:pt x="46" y="497"/>
                    <a:pt x="91" y="547"/>
                  </a:cubicBezTo>
                  <a:lnTo>
                    <a:pt x="2279" y="3012"/>
                  </a:lnTo>
                  <a:cubicBezTo>
                    <a:pt x="2351" y="3091"/>
                    <a:pt x="2450" y="3132"/>
                    <a:pt x="2550" y="3132"/>
                  </a:cubicBezTo>
                  <a:cubicBezTo>
                    <a:pt x="2629" y="3132"/>
                    <a:pt x="2709" y="3106"/>
                    <a:pt x="2775" y="3054"/>
                  </a:cubicBezTo>
                  <a:cubicBezTo>
                    <a:pt x="2923" y="2940"/>
                    <a:pt x="2942" y="2725"/>
                    <a:pt x="2818" y="2586"/>
                  </a:cubicBezTo>
                  <a:lnTo>
                    <a:pt x="631" y="119"/>
                  </a:lnTo>
                  <a:cubicBezTo>
                    <a:pt x="560" y="41"/>
                    <a:pt x="461"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6"/>
            <p:cNvSpPr/>
            <p:nvPr/>
          </p:nvSpPr>
          <p:spPr>
            <a:xfrm>
              <a:off x="4751975" y="1849850"/>
              <a:ext cx="67300" cy="25675"/>
            </a:xfrm>
            <a:custGeom>
              <a:avLst/>
              <a:gdLst/>
              <a:ahLst/>
              <a:cxnLst/>
              <a:rect l="l" t="t" r="r" b="b"/>
              <a:pathLst>
                <a:path w="2692" h="1027" extrusionOk="0">
                  <a:moveTo>
                    <a:pt x="2311" y="0"/>
                  </a:moveTo>
                  <a:cubicBezTo>
                    <a:pt x="2288" y="0"/>
                    <a:pt x="2265" y="2"/>
                    <a:pt x="2242" y="7"/>
                  </a:cubicBezTo>
                  <a:lnTo>
                    <a:pt x="300" y="368"/>
                  </a:lnTo>
                  <a:cubicBezTo>
                    <a:pt x="120" y="402"/>
                    <a:pt x="0" y="561"/>
                    <a:pt x="18" y="728"/>
                  </a:cubicBezTo>
                  <a:cubicBezTo>
                    <a:pt x="20" y="739"/>
                    <a:pt x="22" y="750"/>
                    <a:pt x="24" y="759"/>
                  </a:cubicBezTo>
                  <a:cubicBezTo>
                    <a:pt x="57" y="917"/>
                    <a:pt x="204" y="1027"/>
                    <a:pt x="367" y="1027"/>
                  </a:cubicBezTo>
                  <a:cubicBezTo>
                    <a:pt x="390" y="1027"/>
                    <a:pt x="412" y="1025"/>
                    <a:pt x="435" y="1021"/>
                  </a:cubicBezTo>
                  <a:lnTo>
                    <a:pt x="2379" y="659"/>
                  </a:lnTo>
                  <a:cubicBezTo>
                    <a:pt x="2570" y="623"/>
                    <a:pt x="2691" y="436"/>
                    <a:pt x="2656" y="269"/>
                  </a:cubicBezTo>
                  <a:cubicBezTo>
                    <a:pt x="2623" y="110"/>
                    <a:pt x="2475" y="0"/>
                    <a:pt x="2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6"/>
            <p:cNvSpPr/>
            <p:nvPr/>
          </p:nvSpPr>
          <p:spPr>
            <a:xfrm>
              <a:off x="4704000" y="1917150"/>
              <a:ext cx="110100" cy="50775"/>
            </a:xfrm>
            <a:custGeom>
              <a:avLst/>
              <a:gdLst/>
              <a:ahLst/>
              <a:cxnLst/>
              <a:rect l="l" t="t" r="r" b="b"/>
              <a:pathLst>
                <a:path w="4404" h="2031" extrusionOk="0">
                  <a:moveTo>
                    <a:pt x="4003" y="0"/>
                  </a:moveTo>
                  <a:cubicBezTo>
                    <a:pt x="3960" y="0"/>
                    <a:pt x="3917" y="8"/>
                    <a:pt x="3874" y="23"/>
                  </a:cubicBezTo>
                  <a:lnTo>
                    <a:pt x="235" y="1390"/>
                  </a:lnTo>
                  <a:cubicBezTo>
                    <a:pt x="91" y="1440"/>
                    <a:pt x="0" y="1583"/>
                    <a:pt x="14" y="1734"/>
                  </a:cubicBezTo>
                  <a:cubicBezTo>
                    <a:pt x="18" y="1764"/>
                    <a:pt x="27" y="1793"/>
                    <a:pt x="38" y="1821"/>
                  </a:cubicBezTo>
                  <a:cubicBezTo>
                    <a:pt x="92" y="1952"/>
                    <a:pt x="224" y="2030"/>
                    <a:pt x="363" y="2030"/>
                  </a:cubicBezTo>
                  <a:cubicBezTo>
                    <a:pt x="407" y="2030"/>
                    <a:pt x="451" y="2023"/>
                    <a:pt x="494" y="2007"/>
                  </a:cubicBezTo>
                  <a:lnTo>
                    <a:pt x="4135" y="640"/>
                  </a:lnTo>
                  <a:cubicBezTo>
                    <a:pt x="4315" y="572"/>
                    <a:pt x="4404" y="376"/>
                    <a:pt x="4332" y="210"/>
                  </a:cubicBezTo>
                  <a:cubicBezTo>
                    <a:pt x="4276" y="79"/>
                    <a:pt x="4144" y="0"/>
                    <a:pt x="4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6"/>
            <p:cNvSpPr/>
            <p:nvPr/>
          </p:nvSpPr>
          <p:spPr>
            <a:xfrm>
              <a:off x="4668750" y="2009925"/>
              <a:ext cx="119950" cy="21300"/>
            </a:xfrm>
            <a:custGeom>
              <a:avLst/>
              <a:gdLst/>
              <a:ahLst/>
              <a:cxnLst/>
              <a:rect l="l" t="t" r="r" b="b"/>
              <a:pathLst>
                <a:path w="4798" h="852" extrusionOk="0">
                  <a:moveTo>
                    <a:pt x="4425" y="1"/>
                  </a:moveTo>
                  <a:cubicBezTo>
                    <a:pt x="4420" y="1"/>
                    <a:pt x="4415" y="1"/>
                    <a:pt x="4409" y="1"/>
                  </a:cubicBezTo>
                  <a:lnTo>
                    <a:pt x="400" y="188"/>
                  </a:lnTo>
                  <a:cubicBezTo>
                    <a:pt x="206" y="197"/>
                    <a:pt x="1" y="357"/>
                    <a:pt x="20" y="541"/>
                  </a:cubicBezTo>
                  <a:cubicBezTo>
                    <a:pt x="22" y="546"/>
                    <a:pt x="24" y="553"/>
                    <a:pt x="24" y="559"/>
                  </a:cubicBezTo>
                  <a:cubicBezTo>
                    <a:pt x="43" y="727"/>
                    <a:pt x="229" y="852"/>
                    <a:pt x="408" y="852"/>
                  </a:cubicBezTo>
                  <a:cubicBezTo>
                    <a:pt x="416" y="852"/>
                    <a:pt x="423" y="852"/>
                    <a:pt x="430" y="851"/>
                  </a:cubicBezTo>
                  <a:lnTo>
                    <a:pt x="4459" y="664"/>
                  </a:lnTo>
                  <a:cubicBezTo>
                    <a:pt x="4654" y="655"/>
                    <a:pt x="4798" y="500"/>
                    <a:pt x="4787" y="316"/>
                  </a:cubicBezTo>
                  <a:cubicBezTo>
                    <a:pt x="4777" y="126"/>
                    <a:pt x="4611" y="1"/>
                    <a:pt x="4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6"/>
            <p:cNvSpPr/>
            <p:nvPr/>
          </p:nvSpPr>
          <p:spPr>
            <a:xfrm>
              <a:off x="4637000" y="2069450"/>
              <a:ext cx="121425" cy="27050"/>
            </a:xfrm>
            <a:custGeom>
              <a:avLst/>
              <a:gdLst/>
              <a:ahLst/>
              <a:cxnLst/>
              <a:rect l="l" t="t" r="r" b="b"/>
              <a:pathLst>
                <a:path w="4857" h="1082" extrusionOk="0">
                  <a:moveTo>
                    <a:pt x="4486" y="1"/>
                  </a:moveTo>
                  <a:cubicBezTo>
                    <a:pt x="4473" y="1"/>
                    <a:pt x="4461" y="1"/>
                    <a:pt x="4448" y="3"/>
                  </a:cubicBezTo>
                  <a:lnTo>
                    <a:pt x="331" y="420"/>
                  </a:lnTo>
                  <a:cubicBezTo>
                    <a:pt x="139" y="439"/>
                    <a:pt x="0" y="603"/>
                    <a:pt x="20" y="785"/>
                  </a:cubicBezTo>
                  <a:cubicBezTo>
                    <a:pt x="39" y="954"/>
                    <a:pt x="190" y="1081"/>
                    <a:pt x="366" y="1081"/>
                  </a:cubicBezTo>
                  <a:cubicBezTo>
                    <a:pt x="379" y="1081"/>
                    <a:pt x="393" y="1080"/>
                    <a:pt x="406" y="1079"/>
                  </a:cubicBezTo>
                  <a:lnTo>
                    <a:pt x="4523" y="664"/>
                  </a:lnTo>
                  <a:cubicBezTo>
                    <a:pt x="4715" y="644"/>
                    <a:pt x="4856" y="480"/>
                    <a:pt x="4835" y="298"/>
                  </a:cubicBezTo>
                  <a:cubicBezTo>
                    <a:pt x="4816" y="127"/>
                    <a:pt x="4663" y="1"/>
                    <a:pt x="4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6"/>
            <p:cNvSpPr/>
            <p:nvPr/>
          </p:nvSpPr>
          <p:spPr>
            <a:xfrm>
              <a:off x="4601350" y="2129025"/>
              <a:ext cx="103525" cy="36050"/>
            </a:xfrm>
            <a:custGeom>
              <a:avLst/>
              <a:gdLst/>
              <a:ahLst/>
              <a:cxnLst/>
              <a:rect l="l" t="t" r="r" b="b"/>
              <a:pathLst>
                <a:path w="4141" h="1442" extrusionOk="0">
                  <a:moveTo>
                    <a:pt x="3753" y="0"/>
                  </a:moveTo>
                  <a:cubicBezTo>
                    <a:pt x="3725" y="0"/>
                    <a:pt x="3697" y="3"/>
                    <a:pt x="3670" y="9"/>
                  </a:cubicBezTo>
                  <a:lnTo>
                    <a:pt x="287" y="786"/>
                  </a:lnTo>
                  <a:cubicBezTo>
                    <a:pt x="113" y="827"/>
                    <a:pt x="0" y="981"/>
                    <a:pt x="20" y="1145"/>
                  </a:cubicBezTo>
                  <a:cubicBezTo>
                    <a:pt x="22" y="1159"/>
                    <a:pt x="24" y="1173"/>
                    <a:pt x="29" y="1187"/>
                  </a:cubicBezTo>
                  <a:cubicBezTo>
                    <a:pt x="67" y="1339"/>
                    <a:pt x="210" y="1441"/>
                    <a:pt x="368" y="1441"/>
                  </a:cubicBezTo>
                  <a:cubicBezTo>
                    <a:pt x="396" y="1441"/>
                    <a:pt x="425" y="1438"/>
                    <a:pt x="453" y="1431"/>
                  </a:cubicBezTo>
                  <a:lnTo>
                    <a:pt x="3837" y="654"/>
                  </a:lnTo>
                  <a:cubicBezTo>
                    <a:pt x="4026" y="610"/>
                    <a:pt x="4140" y="421"/>
                    <a:pt x="4095" y="253"/>
                  </a:cubicBezTo>
                  <a:cubicBezTo>
                    <a:pt x="4056" y="101"/>
                    <a:pt x="3911" y="0"/>
                    <a:pt x="3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6"/>
            <p:cNvSpPr/>
            <p:nvPr/>
          </p:nvSpPr>
          <p:spPr>
            <a:xfrm>
              <a:off x="3736425" y="2338300"/>
              <a:ext cx="349100" cy="351450"/>
            </a:xfrm>
            <a:custGeom>
              <a:avLst/>
              <a:gdLst/>
              <a:ahLst/>
              <a:cxnLst/>
              <a:rect l="l" t="t" r="r" b="b"/>
              <a:pathLst>
                <a:path w="13964" h="14058" extrusionOk="0">
                  <a:moveTo>
                    <a:pt x="794" y="809"/>
                  </a:moveTo>
                  <a:cubicBezTo>
                    <a:pt x="3166" y="1388"/>
                    <a:pt x="12974" y="4334"/>
                    <a:pt x="12703" y="13345"/>
                  </a:cubicBezTo>
                  <a:cubicBezTo>
                    <a:pt x="12577" y="13355"/>
                    <a:pt x="12411" y="13363"/>
                    <a:pt x="12211" y="13363"/>
                  </a:cubicBezTo>
                  <a:cubicBezTo>
                    <a:pt x="9952" y="13363"/>
                    <a:pt x="3335" y="12342"/>
                    <a:pt x="794" y="809"/>
                  </a:cubicBezTo>
                  <a:close/>
                  <a:moveTo>
                    <a:pt x="366" y="1"/>
                  </a:moveTo>
                  <a:cubicBezTo>
                    <a:pt x="272" y="1"/>
                    <a:pt x="179" y="40"/>
                    <a:pt x="115" y="112"/>
                  </a:cubicBezTo>
                  <a:cubicBezTo>
                    <a:pt x="35" y="199"/>
                    <a:pt x="1" y="319"/>
                    <a:pt x="24" y="434"/>
                  </a:cubicBezTo>
                  <a:cubicBezTo>
                    <a:pt x="2050" y="10382"/>
                    <a:pt x="7004" y="13124"/>
                    <a:pt x="10191" y="13830"/>
                  </a:cubicBezTo>
                  <a:cubicBezTo>
                    <a:pt x="11010" y="14011"/>
                    <a:pt x="11713" y="14058"/>
                    <a:pt x="12219" y="14058"/>
                  </a:cubicBezTo>
                  <a:cubicBezTo>
                    <a:pt x="12739" y="14058"/>
                    <a:pt x="13051" y="14008"/>
                    <a:pt x="13069" y="14005"/>
                  </a:cubicBezTo>
                  <a:cubicBezTo>
                    <a:pt x="13231" y="13973"/>
                    <a:pt x="13350" y="13834"/>
                    <a:pt x="13357" y="13668"/>
                  </a:cubicBezTo>
                  <a:cubicBezTo>
                    <a:pt x="13963" y="2607"/>
                    <a:pt x="553" y="30"/>
                    <a:pt x="420" y="5"/>
                  </a:cubicBezTo>
                  <a:cubicBezTo>
                    <a:pt x="402" y="2"/>
                    <a:pt x="38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6"/>
            <p:cNvSpPr/>
            <p:nvPr/>
          </p:nvSpPr>
          <p:spPr>
            <a:xfrm>
              <a:off x="3736000" y="2338325"/>
              <a:ext cx="335250" cy="350225"/>
            </a:xfrm>
            <a:custGeom>
              <a:avLst/>
              <a:gdLst/>
              <a:ahLst/>
              <a:cxnLst/>
              <a:rect l="l" t="t" r="r" b="b"/>
              <a:pathLst>
                <a:path w="13410" h="14009" extrusionOk="0">
                  <a:moveTo>
                    <a:pt x="376" y="0"/>
                  </a:moveTo>
                  <a:cubicBezTo>
                    <a:pt x="289" y="0"/>
                    <a:pt x="201" y="36"/>
                    <a:pt x="137" y="106"/>
                  </a:cubicBezTo>
                  <a:cubicBezTo>
                    <a:pt x="4" y="245"/>
                    <a:pt x="0" y="467"/>
                    <a:pt x="127" y="601"/>
                  </a:cubicBezTo>
                  <a:lnTo>
                    <a:pt x="12800" y="13911"/>
                  </a:lnTo>
                  <a:cubicBezTo>
                    <a:pt x="12843" y="13957"/>
                    <a:pt x="12900" y="13988"/>
                    <a:pt x="12961" y="14002"/>
                  </a:cubicBezTo>
                  <a:cubicBezTo>
                    <a:pt x="12983" y="14006"/>
                    <a:pt x="13005" y="14009"/>
                    <a:pt x="13028" y="14009"/>
                  </a:cubicBezTo>
                  <a:cubicBezTo>
                    <a:pt x="13119" y="14009"/>
                    <a:pt x="13208" y="13971"/>
                    <a:pt x="13273" y="13902"/>
                  </a:cubicBezTo>
                  <a:cubicBezTo>
                    <a:pt x="13406" y="13765"/>
                    <a:pt x="13410" y="13542"/>
                    <a:pt x="13282" y="13408"/>
                  </a:cubicBezTo>
                  <a:lnTo>
                    <a:pt x="609" y="98"/>
                  </a:lnTo>
                  <a:cubicBezTo>
                    <a:pt x="546" y="33"/>
                    <a:pt x="461"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6"/>
            <p:cNvSpPr/>
            <p:nvPr/>
          </p:nvSpPr>
          <p:spPr>
            <a:xfrm>
              <a:off x="3769675" y="2446250"/>
              <a:ext cx="87025" cy="25450"/>
            </a:xfrm>
            <a:custGeom>
              <a:avLst/>
              <a:gdLst/>
              <a:ahLst/>
              <a:cxnLst/>
              <a:rect l="l" t="t" r="r" b="b"/>
              <a:pathLst>
                <a:path w="3481" h="1018" extrusionOk="0">
                  <a:moveTo>
                    <a:pt x="3145" y="1"/>
                  </a:moveTo>
                  <a:cubicBezTo>
                    <a:pt x="3133" y="1"/>
                    <a:pt x="3121" y="2"/>
                    <a:pt x="3108" y="3"/>
                  </a:cubicBezTo>
                  <a:lnTo>
                    <a:pt x="323" y="320"/>
                  </a:lnTo>
                  <a:cubicBezTo>
                    <a:pt x="137" y="342"/>
                    <a:pt x="0" y="515"/>
                    <a:pt x="15" y="705"/>
                  </a:cubicBezTo>
                  <a:cubicBezTo>
                    <a:pt x="22" y="851"/>
                    <a:pt x="125" y="976"/>
                    <a:pt x="268" y="1010"/>
                  </a:cubicBezTo>
                  <a:cubicBezTo>
                    <a:pt x="290" y="1015"/>
                    <a:pt x="314" y="1017"/>
                    <a:pt x="337" y="1017"/>
                  </a:cubicBezTo>
                  <a:cubicBezTo>
                    <a:pt x="349" y="1017"/>
                    <a:pt x="361" y="1016"/>
                    <a:pt x="373" y="1015"/>
                  </a:cubicBezTo>
                  <a:lnTo>
                    <a:pt x="3158" y="698"/>
                  </a:lnTo>
                  <a:cubicBezTo>
                    <a:pt x="3342" y="677"/>
                    <a:pt x="3481" y="504"/>
                    <a:pt x="3466" y="313"/>
                  </a:cubicBezTo>
                  <a:cubicBezTo>
                    <a:pt x="3453" y="134"/>
                    <a:pt x="3313" y="1"/>
                    <a:pt x="3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6"/>
            <p:cNvSpPr/>
            <p:nvPr/>
          </p:nvSpPr>
          <p:spPr>
            <a:xfrm>
              <a:off x="3801125" y="2504675"/>
              <a:ext cx="111400" cy="34300"/>
            </a:xfrm>
            <a:custGeom>
              <a:avLst/>
              <a:gdLst/>
              <a:ahLst/>
              <a:cxnLst/>
              <a:rect l="l" t="t" r="r" b="b"/>
              <a:pathLst>
                <a:path w="4456" h="1372" extrusionOk="0">
                  <a:moveTo>
                    <a:pt x="4113" y="0"/>
                  </a:moveTo>
                  <a:cubicBezTo>
                    <a:pt x="4094" y="0"/>
                    <a:pt x="4074" y="2"/>
                    <a:pt x="4055" y="6"/>
                  </a:cubicBezTo>
                  <a:lnTo>
                    <a:pt x="312" y="678"/>
                  </a:lnTo>
                  <a:cubicBezTo>
                    <a:pt x="129" y="710"/>
                    <a:pt x="0" y="892"/>
                    <a:pt x="27" y="1080"/>
                  </a:cubicBezTo>
                  <a:cubicBezTo>
                    <a:pt x="41" y="1219"/>
                    <a:pt x="143" y="1332"/>
                    <a:pt x="277" y="1364"/>
                  </a:cubicBezTo>
                  <a:cubicBezTo>
                    <a:pt x="300" y="1369"/>
                    <a:pt x="324" y="1371"/>
                    <a:pt x="347" y="1371"/>
                  </a:cubicBezTo>
                  <a:cubicBezTo>
                    <a:pt x="366" y="1371"/>
                    <a:pt x="385" y="1370"/>
                    <a:pt x="403" y="1366"/>
                  </a:cubicBezTo>
                  <a:lnTo>
                    <a:pt x="4145" y="694"/>
                  </a:lnTo>
                  <a:cubicBezTo>
                    <a:pt x="4327" y="662"/>
                    <a:pt x="4455" y="482"/>
                    <a:pt x="4431" y="291"/>
                  </a:cubicBezTo>
                  <a:cubicBezTo>
                    <a:pt x="4408" y="121"/>
                    <a:pt x="4271" y="0"/>
                    <a:pt x="4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6"/>
            <p:cNvSpPr/>
            <p:nvPr/>
          </p:nvSpPr>
          <p:spPr>
            <a:xfrm>
              <a:off x="3854550" y="2560325"/>
              <a:ext cx="111400" cy="51125"/>
            </a:xfrm>
            <a:custGeom>
              <a:avLst/>
              <a:gdLst/>
              <a:ahLst/>
              <a:cxnLst/>
              <a:rect l="l" t="t" r="r" b="b"/>
              <a:pathLst>
                <a:path w="4456" h="2045" extrusionOk="0">
                  <a:moveTo>
                    <a:pt x="4091" y="0"/>
                  </a:moveTo>
                  <a:cubicBezTo>
                    <a:pt x="4055" y="0"/>
                    <a:pt x="4018" y="7"/>
                    <a:pt x="3981" y="20"/>
                  </a:cubicBezTo>
                  <a:lnTo>
                    <a:pt x="274" y="1365"/>
                  </a:lnTo>
                  <a:cubicBezTo>
                    <a:pt x="96" y="1433"/>
                    <a:pt x="0" y="1627"/>
                    <a:pt x="55" y="1811"/>
                  </a:cubicBezTo>
                  <a:cubicBezTo>
                    <a:pt x="87" y="1923"/>
                    <a:pt x="178" y="2010"/>
                    <a:pt x="294" y="2037"/>
                  </a:cubicBezTo>
                  <a:cubicBezTo>
                    <a:pt x="316" y="2042"/>
                    <a:pt x="339" y="2044"/>
                    <a:pt x="362" y="2044"/>
                  </a:cubicBezTo>
                  <a:cubicBezTo>
                    <a:pt x="400" y="2044"/>
                    <a:pt x="438" y="2038"/>
                    <a:pt x="474" y="2025"/>
                  </a:cubicBezTo>
                  <a:lnTo>
                    <a:pt x="4181" y="679"/>
                  </a:lnTo>
                  <a:cubicBezTo>
                    <a:pt x="4359" y="612"/>
                    <a:pt x="4455" y="417"/>
                    <a:pt x="4400" y="234"/>
                  </a:cubicBezTo>
                  <a:cubicBezTo>
                    <a:pt x="4360" y="92"/>
                    <a:pt x="4231" y="0"/>
                    <a:pt x="4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6"/>
            <p:cNvSpPr/>
            <p:nvPr/>
          </p:nvSpPr>
          <p:spPr>
            <a:xfrm>
              <a:off x="3920650" y="2612400"/>
              <a:ext cx="94975" cy="49250"/>
            </a:xfrm>
            <a:custGeom>
              <a:avLst/>
              <a:gdLst/>
              <a:ahLst/>
              <a:cxnLst/>
              <a:rect l="l" t="t" r="r" b="b"/>
              <a:pathLst>
                <a:path w="3799" h="1970" extrusionOk="0">
                  <a:moveTo>
                    <a:pt x="3430" y="1"/>
                  </a:moveTo>
                  <a:cubicBezTo>
                    <a:pt x="3389" y="1"/>
                    <a:pt x="3347" y="9"/>
                    <a:pt x="3306" y="25"/>
                  </a:cubicBezTo>
                  <a:lnTo>
                    <a:pt x="264" y="1296"/>
                  </a:lnTo>
                  <a:cubicBezTo>
                    <a:pt x="88" y="1371"/>
                    <a:pt x="1" y="1570"/>
                    <a:pt x="65" y="1750"/>
                  </a:cubicBezTo>
                  <a:cubicBezTo>
                    <a:pt x="100" y="1857"/>
                    <a:pt x="188" y="1936"/>
                    <a:pt x="298" y="1961"/>
                  </a:cubicBezTo>
                  <a:cubicBezTo>
                    <a:pt x="321" y="1966"/>
                    <a:pt x="344" y="1969"/>
                    <a:pt x="368" y="1969"/>
                  </a:cubicBezTo>
                  <a:cubicBezTo>
                    <a:pt x="410" y="1969"/>
                    <a:pt x="452" y="1960"/>
                    <a:pt x="492" y="1943"/>
                  </a:cubicBezTo>
                  <a:lnTo>
                    <a:pt x="3534" y="674"/>
                  </a:lnTo>
                  <a:cubicBezTo>
                    <a:pt x="3711" y="598"/>
                    <a:pt x="3798" y="400"/>
                    <a:pt x="3734" y="220"/>
                  </a:cubicBezTo>
                  <a:cubicBezTo>
                    <a:pt x="3689" y="84"/>
                    <a:pt x="3563" y="1"/>
                    <a:pt x="3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6"/>
            <p:cNvSpPr/>
            <p:nvPr/>
          </p:nvSpPr>
          <p:spPr>
            <a:xfrm>
              <a:off x="3803300" y="2359825"/>
              <a:ext cx="25100" cy="66400"/>
            </a:xfrm>
            <a:custGeom>
              <a:avLst/>
              <a:gdLst/>
              <a:ahLst/>
              <a:cxnLst/>
              <a:rect l="l" t="t" r="r" b="b"/>
              <a:pathLst>
                <a:path w="1004" h="2656" extrusionOk="0">
                  <a:moveTo>
                    <a:pt x="659" y="1"/>
                  </a:moveTo>
                  <a:cubicBezTo>
                    <a:pt x="491" y="1"/>
                    <a:pt x="341" y="130"/>
                    <a:pt x="316" y="309"/>
                  </a:cubicBezTo>
                  <a:lnTo>
                    <a:pt x="27" y="2264"/>
                  </a:lnTo>
                  <a:cubicBezTo>
                    <a:pt x="1" y="2446"/>
                    <a:pt x="111" y="2612"/>
                    <a:pt x="277" y="2647"/>
                  </a:cubicBezTo>
                  <a:cubicBezTo>
                    <a:pt x="288" y="2649"/>
                    <a:pt x="297" y="2651"/>
                    <a:pt x="307" y="2653"/>
                  </a:cubicBezTo>
                  <a:cubicBezTo>
                    <a:pt x="320" y="2654"/>
                    <a:pt x="333" y="2655"/>
                    <a:pt x="345" y="2655"/>
                  </a:cubicBezTo>
                  <a:cubicBezTo>
                    <a:pt x="512" y="2655"/>
                    <a:pt x="662" y="2525"/>
                    <a:pt x="689" y="2346"/>
                  </a:cubicBezTo>
                  <a:lnTo>
                    <a:pt x="975" y="391"/>
                  </a:lnTo>
                  <a:cubicBezTo>
                    <a:pt x="1004" y="199"/>
                    <a:pt x="867" y="24"/>
                    <a:pt x="697" y="3"/>
                  </a:cubicBezTo>
                  <a:cubicBezTo>
                    <a:pt x="685" y="1"/>
                    <a:pt x="672" y="1"/>
                    <a:pt x="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6"/>
            <p:cNvSpPr/>
            <p:nvPr/>
          </p:nvSpPr>
          <p:spPr>
            <a:xfrm>
              <a:off x="3872750" y="2387000"/>
              <a:ext cx="19825" cy="114650"/>
            </a:xfrm>
            <a:custGeom>
              <a:avLst/>
              <a:gdLst/>
              <a:ahLst/>
              <a:cxnLst/>
              <a:rect l="l" t="t" r="r" b="b"/>
              <a:pathLst>
                <a:path w="793" h="4586" extrusionOk="0">
                  <a:moveTo>
                    <a:pt x="355" y="0"/>
                  </a:moveTo>
                  <a:cubicBezTo>
                    <a:pt x="347" y="0"/>
                    <a:pt x="339" y="1"/>
                    <a:pt x="331" y="1"/>
                  </a:cubicBezTo>
                  <a:cubicBezTo>
                    <a:pt x="147" y="14"/>
                    <a:pt x="1" y="179"/>
                    <a:pt x="6" y="372"/>
                  </a:cubicBezTo>
                  <a:lnTo>
                    <a:pt x="119" y="4258"/>
                  </a:lnTo>
                  <a:cubicBezTo>
                    <a:pt x="119" y="4412"/>
                    <a:pt x="224" y="4544"/>
                    <a:pt x="373" y="4579"/>
                  </a:cubicBezTo>
                  <a:cubicBezTo>
                    <a:pt x="395" y="4583"/>
                    <a:pt x="417" y="4585"/>
                    <a:pt x="440" y="4585"/>
                  </a:cubicBezTo>
                  <a:cubicBezTo>
                    <a:pt x="447" y="4585"/>
                    <a:pt x="455" y="4585"/>
                    <a:pt x="462" y="4585"/>
                  </a:cubicBezTo>
                  <a:cubicBezTo>
                    <a:pt x="646" y="4572"/>
                    <a:pt x="792" y="4406"/>
                    <a:pt x="787" y="4214"/>
                  </a:cubicBezTo>
                  <a:lnTo>
                    <a:pt x="675" y="327"/>
                  </a:lnTo>
                  <a:cubicBezTo>
                    <a:pt x="669" y="143"/>
                    <a:pt x="526" y="0"/>
                    <a:pt x="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6"/>
            <p:cNvSpPr/>
            <p:nvPr/>
          </p:nvSpPr>
          <p:spPr>
            <a:xfrm>
              <a:off x="3923600" y="2440200"/>
              <a:ext cx="46875" cy="115125"/>
            </a:xfrm>
            <a:custGeom>
              <a:avLst/>
              <a:gdLst/>
              <a:ahLst/>
              <a:cxnLst/>
              <a:rect l="l" t="t" r="r" b="b"/>
              <a:pathLst>
                <a:path w="1875" h="4605" extrusionOk="0">
                  <a:moveTo>
                    <a:pt x="1510" y="1"/>
                  </a:moveTo>
                  <a:cubicBezTo>
                    <a:pt x="1357" y="1"/>
                    <a:pt x="1225" y="114"/>
                    <a:pt x="1178" y="270"/>
                  </a:cubicBezTo>
                  <a:lnTo>
                    <a:pt x="54" y="4123"/>
                  </a:lnTo>
                  <a:cubicBezTo>
                    <a:pt x="0" y="4310"/>
                    <a:pt x="86" y="4556"/>
                    <a:pt x="264" y="4595"/>
                  </a:cubicBezTo>
                  <a:lnTo>
                    <a:pt x="284" y="4599"/>
                  </a:lnTo>
                  <a:cubicBezTo>
                    <a:pt x="302" y="4603"/>
                    <a:pt x="321" y="4605"/>
                    <a:pt x="340" y="4605"/>
                  </a:cubicBezTo>
                  <a:cubicBezTo>
                    <a:pt x="493" y="4605"/>
                    <a:pt x="644" y="4469"/>
                    <a:pt x="692" y="4308"/>
                  </a:cubicBezTo>
                  <a:lnTo>
                    <a:pt x="1821" y="436"/>
                  </a:lnTo>
                  <a:cubicBezTo>
                    <a:pt x="1875" y="250"/>
                    <a:pt x="1775" y="63"/>
                    <a:pt x="1599" y="13"/>
                  </a:cubicBezTo>
                  <a:cubicBezTo>
                    <a:pt x="1569" y="5"/>
                    <a:pt x="1539" y="1"/>
                    <a:pt x="1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6"/>
            <p:cNvSpPr/>
            <p:nvPr/>
          </p:nvSpPr>
          <p:spPr>
            <a:xfrm>
              <a:off x="3974725" y="2488375"/>
              <a:ext cx="42050" cy="118225"/>
            </a:xfrm>
            <a:custGeom>
              <a:avLst/>
              <a:gdLst/>
              <a:ahLst/>
              <a:cxnLst/>
              <a:rect l="l" t="t" r="r" b="b"/>
              <a:pathLst>
                <a:path w="1682" h="4729" extrusionOk="0">
                  <a:moveTo>
                    <a:pt x="1325" y="0"/>
                  </a:moveTo>
                  <a:cubicBezTo>
                    <a:pt x="1169" y="0"/>
                    <a:pt x="1027" y="113"/>
                    <a:pt x="988" y="278"/>
                  </a:cubicBezTo>
                  <a:lnTo>
                    <a:pt x="46" y="4308"/>
                  </a:lnTo>
                  <a:cubicBezTo>
                    <a:pt x="1" y="4496"/>
                    <a:pt x="111" y="4682"/>
                    <a:pt x="291" y="4721"/>
                  </a:cubicBezTo>
                  <a:cubicBezTo>
                    <a:pt x="315" y="4726"/>
                    <a:pt x="338" y="4729"/>
                    <a:pt x="362" y="4729"/>
                  </a:cubicBezTo>
                  <a:cubicBezTo>
                    <a:pt x="515" y="4729"/>
                    <a:pt x="657" y="4616"/>
                    <a:pt x="696" y="4450"/>
                  </a:cubicBezTo>
                  <a:lnTo>
                    <a:pt x="1637" y="423"/>
                  </a:lnTo>
                  <a:cubicBezTo>
                    <a:pt x="1681" y="234"/>
                    <a:pt x="1571" y="48"/>
                    <a:pt x="1393" y="7"/>
                  </a:cubicBezTo>
                  <a:cubicBezTo>
                    <a:pt x="1370" y="2"/>
                    <a:pt x="1347" y="0"/>
                    <a:pt x="1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6"/>
            <p:cNvSpPr/>
            <p:nvPr/>
          </p:nvSpPr>
          <p:spPr>
            <a:xfrm>
              <a:off x="4028500" y="2558775"/>
              <a:ext cx="26675" cy="103850"/>
            </a:xfrm>
            <a:custGeom>
              <a:avLst/>
              <a:gdLst/>
              <a:ahLst/>
              <a:cxnLst/>
              <a:rect l="l" t="t" r="r" b="b"/>
              <a:pathLst>
                <a:path w="1067" h="4154" extrusionOk="0">
                  <a:moveTo>
                    <a:pt x="726" y="1"/>
                  </a:moveTo>
                  <a:cubicBezTo>
                    <a:pt x="553" y="1"/>
                    <a:pt x="401" y="141"/>
                    <a:pt x="382" y="324"/>
                  </a:cubicBezTo>
                  <a:lnTo>
                    <a:pt x="19" y="3776"/>
                  </a:lnTo>
                  <a:cubicBezTo>
                    <a:pt x="1" y="3954"/>
                    <a:pt x="111" y="4109"/>
                    <a:pt x="272" y="4145"/>
                  </a:cubicBezTo>
                  <a:cubicBezTo>
                    <a:pt x="286" y="4149"/>
                    <a:pt x="300" y="4150"/>
                    <a:pt x="315" y="4152"/>
                  </a:cubicBezTo>
                  <a:cubicBezTo>
                    <a:pt x="323" y="4153"/>
                    <a:pt x="331" y="4153"/>
                    <a:pt x="340" y="4153"/>
                  </a:cubicBezTo>
                  <a:cubicBezTo>
                    <a:pt x="513" y="4153"/>
                    <a:pt x="665" y="4013"/>
                    <a:pt x="683" y="3830"/>
                  </a:cubicBezTo>
                  <a:lnTo>
                    <a:pt x="1047" y="376"/>
                  </a:lnTo>
                  <a:cubicBezTo>
                    <a:pt x="1067" y="184"/>
                    <a:pt x="922" y="14"/>
                    <a:pt x="751" y="2"/>
                  </a:cubicBezTo>
                  <a:cubicBezTo>
                    <a:pt x="743" y="1"/>
                    <a:pt x="734" y="1"/>
                    <a:pt x="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6"/>
            <p:cNvSpPr/>
            <p:nvPr/>
          </p:nvSpPr>
          <p:spPr>
            <a:xfrm>
              <a:off x="3928675" y="3190550"/>
              <a:ext cx="431725" cy="241225"/>
            </a:xfrm>
            <a:custGeom>
              <a:avLst/>
              <a:gdLst/>
              <a:ahLst/>
              <a:cxnLst/>
              <a:rect l="l" t="t" r="r" b="b"/>
              <a:pathLst>
                <a:path w="17269" h="9649" extrusionOk="0">
                  <a:moveTo>
                    <a:pt x="12904" y="683"/>
                  </a:moveTo>
                  <a:cubicBezTo>
                    <a:pt x="14043" y="683"/>
                    <a:pt x="15247" y="878"/>
                    <a:pt x="16511" y="1326"/>
                  </a:cubicBezTo>
                  <a:cubicBezTo>
                    <a:pt x="16175" y="2720"/>
                    <a:pt x="14090" y="8970"/>
                    <a:pt x="3690" y="8970"/>
                  </a:cubicBezTo>
                  <a:cubicBezTo>
                    <a:pt x="2829" y="8970"/>
                    <a:pt x="1911" y="8927"/>
                    <a:pt x="932" y="8835"/>
                  </a:cubicBezTo>
                  <a:cubicBezTo>
                    <a:pt x="2020" y="7062"/>
                    <a:pt x="6387" y="683"/>
                    <a:pt x="12904" y="683"/>
                  </a:cubicBezTo>
                  <a:close/>
                  <a:moveTo>
                    <a:pt x="12856" y="1"/>
                  </a:moveTo>
                  <a:cubicBezTo>
                    <a:pt x="4944" y="1"/>
                    <a:pt x="109" y="8843"/>
                    <a:pt x="54" y="8946"/>
                  </a:cubicBezTo>
                  <a:cubicBezTo>
                    <a:pt x="0" y="9047"/>
                    <a:pt x="4" y="9169"/>
                    <a:pt x="61" y="9268"/>
                  </a:cubicBezTo>
                  <a:cubicBezTo>
                    <a:pt x="120" y="9370"/>
                    <a:pt x="223" y="9439"/>
                    <a:pt x="341" y="9454"/>
                  </a:cubicBezTo>
                  <a:cubicBezTo>
                    <a:pt x="1553" y="9587"/>
                    <a:pt x="2679" y="9649"/>
                    <a:pt x="3726" y="9649"/>
                  </a:cubicBezTo>
                  <a:cubicBezTo>
                    <a:pt x="11387" y="9649"/>
                    <a:pt x="14754" y="6348"/>
                    <a:pt x="16203" y="3867"/>
                  </a:cubicBezTo>
                  <a:cubicBezTo>
                    <a:pt x="17062" y="2397"/>
                    <a:pt x="17245" y="1217"/>
                    <a:pt x="17251" y="1181"/>
                  </a:cubicBezTo>
                  <a:cubicBezTo>
                    <a:pt x="17268" y="1016"/>
                    <a:pt x="17174" y="861"/>
                    <a:pt x="17017" y="802"/>
                  </a:cubicBezTo>
                  <a:cubicBezTo>
                    <a:pt x="15552" y="241"/>
                    <a:pt x="14162" y="1"/>
                    <a:pt x="12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6"/>
            <p:cNvSpPr/>
            <p:nvPr/>
          </p:nvSpPr>
          <p:spPr>
            <a:xfrm>
              <a:off x="3927775" y="3210000"/>
              <a:ext cx="432575" cy="216925"/>
            </a:xfrm>
            <a:custGeom>
              <a:avLst/>
              <a:gdLst/>
              <a:ahLst/>
              <a:cxnLst/>
              <a:rect l="l" t="t" r="r" b="b"/>
              <a:pathLst>
                <a:path w="17303" h="8677" extrusionOk="0">
                  <a:moveTo>
                    <a:pt x="16927" y="1"/>
                  </a:moveTo>
                  <a:cubicBezTo>
                    <a:pt x="16876" y="1"/>
                    <a:pt x="16826" y="12"/>
                    <a:pt x="16779" y="35"/>
                  </a:cubicBezTo>
                  <a:lnTo>
                    <a:pt x="232" y="8032"/>
                  </a:lnTo>
                  <a:cubicBezTo>
                    <a:pt x="65" y="8114"/>
                    <a:pt x="1" y="8323"/>
                    <a:pt x="93" y="8485"/>
                  </a:cubicBezTo>
                  <a:cubicBezTo>
                    <a:pt x="160" y="8607"/>
                    <a:pt x="287" y="8677"/>
                    <a:pt x="415" y="8677"/>
                  </a:cubicBezTo>
                  <a:cubicBezTo>
                    <a:pt x="465" y="8677"/>
                    <a:pt x="515" y="8666"/>
                    <a:pt x="562" y="8644"/>
                  </a:cubicBezTo>
                  <a:lnTo>
                    <a:pt x="17110" y="646"/>
                  </a:lnTo>
                  <a:cubicBezTo>
                    <a:pt x="17167" y="619"/>
                    <a:pt x="17213" y="575"/>
                    <a:pt x="17246" y="521"/>
                  </a:cubicBezTo>
                  <a:cubicBezTo>
                    <a:pt x="17303" y="420"/>
                    <a:pt x="17303" y="295"/>
                    <a:pt x="17247" y="193"/>
                  </a:cubicBezTo>
                  <a:cubicBezTo>
                    <a:pt x="17182" y="72"/>
                    <a:pt x="17055" y="1"/>
                    <a:pt x="169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6"/>
            <p:cNvSpPr/>
            <p:nvPr/>
          </p:nvSpPr>
          <p:spPr>
            <a:xfrm>
              <a:off x="4048825" y="3345100"/>
              <a:ext cx="32500" cy="85725"/>
            </a:xfrm>
            <a:custGeom>
              <a:avLst/>
              <a:gdLst/>
              <a:ahLst/>
              <a:cxnLst/>
              <a:rect l="l" t="t" r="r" b="b"/>
              <a:pathLst>
                <a:path w="1300" h="3429" extrusionOk="0">
                  <a:moveTo>
                    <a:pt x="906" y="0"/>
                  </a:moveTo>
                  <a:cubicBezTo>
                    <a:pt x="752" y="0"/>
                    <a:pt x="617" y="103"/>
                    <a:pt x="587" y="257"/>
                  </a:cubicBezTo>
                  <a:lnTo>
                    <a:pt x="36" y="3006"/>
                  </a:lnTo>
                  <a:cubicBezTo>
                    <a:pt x="1" y="3188"/>
                    <a:pt x="122" y="3372"/>
                    <a:pt x="309" y="3418"/>
                  </a:cubicBezTo>
                  <a:cubicBezTo>
                    <a:pt x="337" y="3425"/>
                    <a:pt x="365" y="3429"/>
                    <a:pt x="393" y="3429"/>
                  </a:cubicBezTo>
                  <a:cubicBezTo>
                    <a:pt x="506" y="3429"/>
                    <a:pt x="614" y="3370"/>
                    <a:pt x="676" y="3270"/>
                  </a:cubicBezTo>
                  <a:cubicBezTo>
                    <a:pt x="694" y="3238"/>
                    <a:pt x="706" y="3206"/>
                    <a:pt x="713" y="3172"/>
                  </a:cubicBezTo>
                  <a:lnTo>
                    <a:pt x="1264" y="422"/>
                  </a:lnTo>
                  <a:cubicBezTo>
                    <a:pt x="1300" y="240"/>
                    <a:pt x="1178" y="55"/>
                    <a:pt x="991" y="11"/>
                  </a:cubicBezTo>
                  <a:cubicBezTo>
                    <a:pt x="962" y="3"/>
                    <a:pt x="934" y="0"/>
                    <a:pt x="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6"/>
            <p:cNvSpPr/>
            <p:nvPr/>
          </p:nvSpPr>
          <p:spPr>
            <a:xfrm>
              <a:off x="4122775" y="3309975"/>
              <a:ext cx="30950" cy="111225"/>
            </a:xfrm>
            <a:custGeom>
              <a:avLst/>
              <a:gdLst/>
              <a:ahLst/>
              <a:cxnLst/>
              <a:rect l="l" t="t" r="r" b="b"/>
              <a:pathLst>
                <a:path w="1238" h="4449" extrusionOk="0">
                  <a:moveTo>
                    <a:pt x="852" y="0"/>
                  </a:moveTo>
                  <a:cubicBezTo>
                    <a:pt x="689" y="0"/>
                    <a:pt x="550" y="116"/>
                    <a:pt x="528" y="279"/>
                  </a:cubicBezTo>
                  <a:lnTo>
                    <a:pt x="26" y="4046"/>
                  </a:lnTo>
                  <a:cubicBezTo>
                    <a:pt x="1" y="4231"/>
                    <a:pt x="133" y="4408"/>
                    <a:pt x="321" y="4441"/>
                  </a:cubicBezTo>
                  <a:cubicBezTo>
                    <a:pt x="344" y="4446"/>
                    <a:pt x="366" y="4448"/>
                    <a:pt x="388" y="4448"/>
                  </a:cubicBezTo>
                  <a:cubicBezTo>
                    <a:pt x="501" y="4448"/>
                    <a:pt x="607" y="4389"/>
                    <a:pt x="667" y="4290"/>
                  </a:cubicBezTo>
                  <a:cubicBezTo>
                    <a:pt x="689" y="4253"/>
                    <a:pt x="703" y="4212"/>
                    <a:pt x="708" y="4171"/>
                  </a:cubicBezTo>
                  <a:lnTo>
                    <a:pt x="1212" y="402"/>
                  </a:lnTo>
                  <a:cubicBezTo>
                    <a:pt x="1237" y="218"/>
                    <a:pt x="1104" y="42"/>
                    <a:pt x="915" y="6"/>
                  </a:cubicBezTo>
                  <a:cubicBezTo>
                    <a:pt x="894" y="2"/>
                    <a:pt x="873" y="0"/>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6"/>
            <p:cNvSpPr/>
            <p:nvPr/>
          </p:nvSpPr>
          <p:spPr>
            <a:xfrm>
              <a:off x="4204900" y="3276525"/>
              <a:ext cx="21175" cy="115550"/>
            </a:xfrm>
            <a:custGeom>
              <a:avLst/>
              <a:gdLst/>
              <a:ahLst/>
              <a:cxnLst/>
              <a:rect l="l" t="t" r="r" b="b"/>
              <a:pathLst>
                <a:path w="847" h="4622" extrusionOk="0">
                  <a:moveTo>
                    <a:pt x="326" y="0"/>
                  </a:moveTo>
                  <a:cubicBezTo>
                    <a:pt x="147" y="0"/>
                    <a:pt x="0" y="152"/>
                    <a:pt x="7" y="335"/>
                  </a:cubicBezTo>
                  <a:lnTo>
                    <a:pt x="155" y="4275"/>
                  </a:lnTo>
                  <a:cubicBezTo>
                    <a:pt x="166" y="4466"/>
                    <a:pt x="321" y="4616"/>
                    <a:pt x="511" y="4621"/>
                  </a:cubicBezTo>
                  <a:cubicBezTo>
                    <a:pt x="515" y="4621"/>
                    <a:pt x="518" y="4621"/>
                    <a:pt x="521" y="4621"/>
                  </a:cubicBezTo>
                  <a:cubicBezTo>
                    <a:pt x="635" y="4621"/>
                    <a:pt x="741" y="4561"/>
                    <a:pt x="800" y="4463"/>
                  </a:cubicBezTo>
                  <a:cubicBezTo>
                    <a:pt x="830" y="4409"/>
                    <a:pt x="846" y="4349"/>
                    <a:pt x="843" y="4286"/>
                  </a:cubicBezTo>
                  <a:lnTo>
                    <a:pt x="695" y="346"/>
                  </a:lnTo>
                  <a:cubicBezTo>
                    <a:pt x="684" y="155"/>
                    <a:pt x="529" y="6"/>
                    <a:pt x="339" y="0"/>
                  </a:cubicBezTo>
                  <a:cubicBezTo>
                    <a:pt x="334" y="0"/>
                    <a:pt x="330" y="0"/>
                    <a:pt x="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6"/>
            <p:cNvSpPr/>
            <p:nvPr/>
          </p:nvSpPr>
          <p:spPr>
            <a:xfrm>
              <a:off x="4269400" y="3245275"/>
              <a:ext cx="24750" cy="99075"/>
            </a:xfrm>
            <a:custGeom>
              <a:avLst/>
              <a:gdLst/>
              <a:ahLst/>
              <a:cxnLst/>
              <a:rect l="l" t="t" r="r" b="b"/>
              <a:pathLst>
                <a:path w="990" h="3963" extrusionOk="0">
                  <a:moveTo>
                    <a:pt x="342" y="1"/>
                  </a:moveTo>
                  <a:cubicBezTo>
                    <a:pt x="339" y="1"/>
                    <a:pt x="335" y="1"/>
                    <a:pt x="332" y="1"/>
                  </a:cubicBezTo>
                  <a:cubicBezTo>
                    <a:pt x="145" y="3"/>
                    <a:pt x="0" y="163"/>
                    <a:pt x="18" y="349"/>
                  </a:cubicBezTo>
                  <a:lnTo>
                    <a:pt x="296" y="3635"/>
                  </a:lnTo>
                  <a:cubicBezTo>
                    <a:pt x="315" y="3820"/>
                    <a:pt x="472" y="3963"/>
                    <a:pt x="658" y="3963"/>
                  </a:cubicBezTo>
                  <a:cubicBezTo>
                    <a:pt x="662" y="3963"/>
                    <a:pt x="665" y="3963"/>
                    <a:pt x="669" y="3963"/>
                  </a:cubicBezTo>
                  <a:cubicBezTo>
                    <a:pt x="781" y="3961"/>
                    <a:pt x="884" y="3902"/>
                    <a:pt x="941" y="3806"/>
                  </a:cubicBezTo>
                  <a:cubicBezTo>
                    <a:pt x="975" y="3747"/>
                    <a:pt x="989" y="3681"/>
                    <a:pt x="984" y="3615"/>
                  </a:cubicBezTo>
                  <a:lnTo>
                    <a:pt x="704" y="329"/>
                  </a:lnTo>
                  <a:cubicBezTo>
                    <a:pt x="685" y="144"/>
                    <a:pt x="528" y="1"/>
                    <a:pt x="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6"/>
            <p:cNvSpPr/>
            <p:nvPr/>
          </p:nvSpPr>
          <p:spPr>
            <a:xfrm>
              <a:off x="3971075" y="3345900"/>
              <a:ext cx="63975" cy="38725"/>
            </a:xfrm>
            <a:custGeom>
              <a:avLst/>
              <a:gdLst/>
              <a:ahLst/>
              <a:cxnLst/>
              <a:rect l="l" t="t" r="r" b="b"/>
              <a:pathLst>
                <a:path w="2559" h="1549" extrusionOk="0">
                  <a:moveTo>
                    <a:pt x="381" y="1"/>
                  </a:moveTo>
                  <a:cubicBezTo>
                    <a:pt x="252" y="1"/>
                    <a:pt x="130" y="71"/>
                    <a:pt x="79" y="184"/>
                  </a:cubicBezTo>
                  <a:cubicBezTo>
                    <a:pt x="1" y="351"/>
                    <a:pt x="79" y="554"/>
                    <a:pt x="252" y="640"/>
                  </a:cubicBezTo>
                  <a:lnTo>
                    <a:pt x="2025" y="1511"/>
                  </a:lnTo>
                  <a:cubicBezTo>
                    <a:pt x="2078" y="1536"/>
                    <a:pt x="2132" y="1548"/>
                    <a:pt x="2185" y="1548"/>
                  </a:cubicBezTo>
                  <a:cubicBezTo>
                    <a:pt x="2301" y="1548"/>
                    <a:pt x="2409" y="1492"/>
                    <a:pt x="2467" y="1392"/>
                  </a:cubicBezTo>
                  <a:cubicBezTo>
                    <a:pt x="2473" y="1383"/>
                    <a:pt x="2478" y="1374"/>
                    <a:pt x="2481" y="1365"/>
                  </a:cubicBezTo>
                  <a:cubicBezTo>
                    <a:pt x="2558" y="1197"/>
                    <a:pt x="2481" y="993"/>
                    <a:pt x="2307" y="909"/>
                  </a:cubicBezTo>
                  <a:lnTo>
                    <a:pt x="534" y="36"/>
                  </a:lnTo>
                  <a:cubicBezTo>
                    <a:pt x="484" y="12"/>
                    <a:pt x="432" y="1"/>
                    <a:pt x="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6"/>
            <p:cNvSpPr/>
            <p:nvPr/>
          </p:nvSpPr>
          <p:spPr>
            <a:xfrm>
              <a:off x="4016125" y="3295275"/>
              <a:ext cx="112375" cy="44050"/>
            </a:xfrm>
            <a:custGeom>
              <a:avLst/>
              <a:gdLst/>
              <a:ahLst/>
              <a:cxnLst/>
              <a:rect l="l" t="t" r="r" b="b"/>
              <a:pathLst>
                <a:path w="4495" h="1762" extrusionOk="0">
                  <a:moveTo>
                    <a:pt x="363" y="1"/>
                  </a:moveTo>
                  <a:cubicBezTo>
                    <a:pt x="214" y="1"/>
                    <a:pt x="79" y="98"/>
                    <a:pt x="45" y="243"/>
                  </a:cubicBezTo>
                  <a:cubicBezTo>
                    <a:pt x="1" y="423"/>
                    <a:pt x="115" y="612"/>
                    <a:pt x="300" y="665"/>
                  </a:cubicBezTo>
                  <a:lnTo>
                    <a:pt x="4035" y="1747"/>
                  </a:lnTo>
                  <a:cubicBezTo>
                    <a:pt x="4067" y="1757"/>
                    <a:pt x="4100" y="1762"/>
                    <a:pt x="4133" y="1762"/>
                  </a:cubicBezTo>
                  <a:cubicBezTo>
                    <a:pt x="4246" y="1762"/>
                    <a:pt x="4355" y="1704"/>
                    <a:pt x="4416" y="1603"/>
                  </a:cubicBezTo>
                  <a:cubicBezTo>
                    <a:pt x="4432" y="1576"/>
                    <a:pt x="4443" y="1549"/>
                    <a:pt x="4450" y="1521"/>
                  </a:cubicBezTo>
                  <a:cubicBezTo>
                    <a:pt x="4495" y="1339"/>
                    <a:pt x="4381" y="1150"/>
                    <a:pt x="4195" y="1097"/>
                  </a:cubicBezTo>
                  <a:lnTo>
                    <a:pt x="460" y="15"/>
                  </a:lnTo>
                  <a:cubicBezTo>
                    <a:pt x="428" y="5"/>
                    <a:pt x="395" y="1"/>
                    <a:pt x="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6"/>
            <p:cNvSpPr/>
            <p:nvPr/>
          </p:nvSpPr>
          <p:spPr>
            <a:xfrm>
              <a:off x="4090750" y="3235450"/>
              <a:ext cx="104000" cy="73675"/>
            </a:xfrm>
            <a:custGeom>
              <a:avLst/>
              <a:gdLst/>
              <a:ahLst/>
              <a:cxnLst/>
              <a:rect l="l" t="t" r="r" b="b"/>
              <a:pathLst>
                <a:path w="4160" h="2947" extrusionOk="0">
                  <a:moveTo>
                    <a:pt x="380" y="1"/>
                  </a:moveTo>
                  <a:cubicBezTo>
                    <a:pt x="273" y="1"/>
                    <a:pt x="170" y="52"/>
                    <a:pt x="107" y="145"/>
                  </a:cubicBezTo>
                  <a:cubicBezTo>
                    <a:pt x="0" y="309"/>
                    <a:pt x="65" y="515"/>
                    <a:pt x="223" y="624"/>
                  </a:cubicBezTo>
                  <a:lnTo>
                    <a:pt x="3548" y="2873"/>
                  </a:lnTo>
                  <a:cubicBezTo>
                    <a:pt x="3620" y="2921"/>
                    <a:pt x="3711" y="2947"/>
                    <a:pt x="3799" y="2947"/>
                  </a:cubicBezTo>
                  <a:cubicBezTo>
                    <a:pt x="3908" y="2947"/>
                    <a:pt x="4012" y="2906"/>
                    <a:pt x="4063" y="2818"/>
                  </a:cubicBezTo>
                  <a:cubicBezTo>
                    <a:pt x="4065" y="2812"/>
                    <a:pt x="4069" y="2805"/>
                    <a:pt x="4072" y="2802"/>
                  </a:cubicBezTo>
                  <a:cubicBezTo>
                    <a:pt x="4160" y="2650"/>
                    <a:pt x="4074" y="2427"/>
                    <a:pt x="3919" y="2322"/>
                  </a:cubicBezTo>
                  <a:lnTo>
                    <a:pt x="578" y="63"/>
                  </a:lnTo>
                  <a:cubicBezTo>
                    <a:pt x="516" y="21"/>
                    <a:pt x="447" y="1"/>
                    <a:pt x="3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6"/>
            <p:cNvSpPr/>
            <p:nvPr/>
          </p:nvSpPr>
          <p:spPr>
            <a:xfrm>
              <a:off x="4150925" y="3206075"/>
              <a:ext cx="108425" cy="70175"/>
            </a:xfrm>
            <a:custGeom>
              <a:avLst/>
              <a:gdLst/>
              <a:ahLst/>
              <a:cxnLst/>
              <a:rect l="l" t="t" r="r" b="b"/>
              <a:pathLst>
                <a:path w="4337" h="2807" extrusionOk="0">
                  <a:moveTo>
                    <a:pt x="376" y="0"/>
                  </a:moveTo>
                  <a:cubicBezTo>
                    <a:pt x="262" y="0"/>
                    <a:pt x="153" y="56"/>
                    <a:pt x="94" y="158"/>
                  </a:cubicBezTo>
                  <a:cubicBezTo>
                    <a:pt x="1" y="316"/>
                    <a:pt x="62" y="527"/>
                    <a:pt x="227" y="626"/>
                  </a:cubicBezTo>
                  <a:lnTo>
                    <a:pt x="3775" y="2754"/>
                  </a:lnTo>
                  <a:cubicBezTo>
                    <a:pt x="3834" y="2789"/>
                    <a:pt x="3899" y="2806"/>
                    <a:pt x="3961" y="2806"/>
                  </a:cubicBezTo>
                  <a:cubicBezTo>
                    <a:pt x="4076" y="2806"/>
                    <a:pt x="4184" y="2750"/>
                    <a:pt x="4244" y="2647"/>
                  </a:cubicBezTo>
                  <a:cubicBezTo>
                    <a:pt x="4337" y="2489"/>
                    <a:pt x="4276" y="2280"/>
                    <a:pt x="4110" y="2179"/>
                  </a:cubicBezTo>
                  <a:lnTo>
                    <a:pt x="562" y="53"/>
                  </a:lnTo>
                  <a:cubicBezTo>
                    <a:pt x="503" y="17"/>
                    <a:pt x="439"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6"/>
            <p:cNvSpPr/>
            <p:nvPr/>
          </p:nvSpPr>
          <p:spPr>
            <a:xfrm>
              <a:off x="4229875" y="3190650"/>
              <a:ext cx="98975" cy="51950"/>
            </a:xfrm>
            <a:custGeom>
              <a:avLst/>
              <a:gdLst/>
              <a:ahLst/>
              <a:cxnLst/>
              <a:rect l="l" t="t" r="r" b="b"/>
              <a:pathLst>
                <a:path w="3959" h="2078" extrusionOk="0">
                  <a:moveTo>
                    <a:pt x="378" y="0"/>
                  </a:moveTo>
                  <a:cubicBezTo>
                    <a:pt x="244" y="0"/>
                    <a:pt x="118" y="78"/>
                    <a:pt x="72" y="197"/>
                  </a:cubicBezTo>
                  <a:cubicBezTo>
                    <a:pt x="1" y="367"/>
                    <a:pt x="86" y="568"/>
                    <a:pt x="264" y="646"/>
                  </a:cubicBezTo>
                  <a:lnTo>
                    <a:pt x="3442" y="2047"/>
                  </a:lnTo>
                  <a:cubicBezTo>
                    <a:pt x="3489" y="2068"/>
                    <a:pt x="3538" y="2078"/>
                    <a:pt x="3586" y="2078"/>
                  </a:cubicBezTo>
                  <a:cubicBezTo>
                    <a:pt x="3702" y="2078"/>
                    <a:pt x="3810" y="2020"/>
                    <a:pt x="3870" y="1921"/>
                  </a:cubicBezTo>
                  <a:cubicBezTo>
                    <a:pt x="3877" y="1906"/>
                    <a:pt x="3884" y="1894"/>
                    <a:pt x="3889" y="1880"/>
                  </a:cubicBezTo>
                  <a:cubicBezTo>
                    <a:pt x="3959" y="1710"/>
                    <a:pt x="3873" y="1509"/>
                    <a:pt x="3695" y="1431"/>
                  </a:cubicBezTo>
                  <a:lnTo>
                    <a:pt x="518" y="30"/>
                  </a:lnTo>
                  <a:cubicBezTo>
                    <a:pt x="472" y="10"/>
                    <a:pt x="425" y="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6"/>
            <p:cNvSpPr/>
            <p:nvPr/>
          </p:nvSpPr>
          <p:spPr>
            <a:xfrm>
              <a:off x="4052000" y="2661100"/>
              <a:ext cx="789500" cy="1005100"/>
            </a:xfrm>
            <a:custGeom>
              <a:avLst/>
              <a:gdLst/>
              <a:ahLst/>
              <a:cxnLst/>
              <a:rect l="l" t="t" r="r" b="b"/>
              <a:pathLst>
                <a:path w="31580" h="40204" extrusionOk="0">
                  <a:moveTo>
                    <a:pt x="187" y="0"/>
                  </a:moveTo>
                  <a:lnTo>
                    <a:pt x="0" y="783"/>
                  </a:lnTo>
                  <a:cubicBezTo>
                    <a:pt x="12825" y="3826"/>
                    <a:pt x="28548" y="12883"/>
                    <a:pt x="30646" y="38754"/>
                  </a:cubicBezTo>
                  <a:cubicBezTo>
                    <a:pt x="30715" y="39611"/>
                    <a:pt x="30749" y="40000"/>
                    <a:pt x="30815" y="40203"/>
                  </a:cubicBezTo>
                  <a:lnTo>
                    <a:pt x="31580" y="39948"/>
                  </a:lnTo>
                  <a:cubicBezTo>
                    <a:pt x="31539" y="39829"/>
                    <a:pt x="31494" y="39275"/>
                    <a:pt x="31448" y="38688"/>
                  </a:cubicBezTo>
                  <a:cubicBezTo>
                    <a:pt x="29311" y="12336"/>
                    <a:pt x="13267" y="3105"/>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6"/>
            <p:cNvSpPr/>
            <p:nvPr/>
          </p:nvSpPr>
          <p:spPr>
            <a:xfrm>
              <a:off x="4415825" y="2184175"/>
              <a:ext cx="183975" cy="698100"/>
            </a:xfrm>
            <a:custGeom>
              <a:avLst/>
              <a:gdLst/>
              <a:ahLst/>
              <a:cxnLst/>
              <a:rect l="l" t="t" r="r" b="b"/>
              <a:pathLst>
                <a:path w="7359" h="27924" extrusionOk="0">
                  <a:moveTo>
                    <a:pt x="6623" y="1"/>
                  </a:moveTo>
                  <a:cubicBezTo>
                    <a:pt x="6398" y="507"/>
                    <a:pt x="6181" y="1011"/>
                    <a:pt x="5971" y="1510"/>
                  </a:cubicBezTo>
                  <a:cubicBezTo>
                    <a:pt x="318" y="14950"/>
                    <a:pt x="1" y="25952"/>
                    <a:pt x="2262" y="27923"/>
                  </a:cubicBezTo>
                  <a:lnTo>
                    <a:pt x="2790" y="27317"/>
                  </a:lnTo>
                  <a:cubicBezTo>
                    <a:pt x="1100" y="25845"/>
                    <a:pt x="954" y="15511"/>
                    <a:pt x="6712" y="1820"/>
                  </a:cubicBezTo>
                  <a:cubicBezTo>
                    <a:pt x="6921" y="1326"/>
                    <a:pt x="7136" y="829"/>
                    <a:pt x="7359" y="327"/>
                  </a:cubicBezTo>
                  <a:lnTo>
                    <a:pt x="66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6"/>
            <p:cNvSpPr/>
            <p:nvPr/>
          </p:nvSpPr>
          <p:spPr>
            <a:xfrm>
              <a:off x="4342675" y="3212950"/>
              <a:ext cx="448225" cy="186250"/>
            </a:xfrm>
            <a:custGeom>
              <a:avLst/>
              <a:gdLst/>
              <a:ahLst/>
              <a:cxnLst/>
              <a:rect l="l" t="t" r="r" b="b"/>
              <a:pathLst>
                <a:path w="17929" h="7450" extrusionOk="0">
                  <a:moveTo>
                    <a:pt x="528" y="0"/>
                  </a:moveTo>
                  <a:lnTo>
                    <a:pt x="1" y="608"/>
                  </a:lnTo>
                  <a:cubicBezTo>
                    <a:pt x="7687" y="7271"/>
                    <a:pt x="16909" y="7449"/>
                    <a:pt x="17850" y="7449"/>
                  </a:cubicBezTo>
                  <a:cubicBezTo>
                    <a:pt x="17896" y="7449"/>
                    <a:pt x="17925" y="7449"/>
                    <a:pt x="17928" y="7447"/>
                  </a:cubicBezTo>
                  <a:lnTo>
                    <a:pt x="17909" y="6644"/>
                  </a:lnTo>
                  <a:cubicBezTo>
                    <a:pt x="17903" y="6644"/>
                    <a:pt x="17869" y="6645"/>
                    <a:pt x="17807" y="6645"/>
                  </a:cubicBezTo>
                  <a:cubicBezTo>
                    <a:pt x="16763" y="6645"/>
                    <a:pt x="7926" y="6412"/>
                    <a:pt x="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6"/>
            <p:cNvSpPr/>
            <p:nvPr/>
          </p:nvSpPr>
          <p:spPr>
            <a:xfrm>
              <a:off x="4359475" y="2214750"/>
              <a:ext cx="128550" cy="283575"/>
            </a:xfrm>
            <a:custGeom>
              <a:avLst/>
              <a:gdLst/>
              <a:ahLst/>
              <a:cxnLst/>
              <a:rect l="l" t="t" r="r" b="b"/>
              <a:pathLst>
                <a:path w="5142" h="11343" extrusionOk="0">
                  <a:moveTo>
                    <a:pt x="263" y="0"/>
                  </a:moveTo>
                  <a:lnTo>
                    <a:pt x="263" y="0"/>
                  </a:lnTo>
                  <a:cubicBezTo>
                    <a:pt x="250" y="426"/>
                    <a:pt x="1" y="10427"/>
                    <a:pt x="4996" y="11343"/>
                  </a:cubicBezTo>
                  <a:lnTo>
                    <a:pt x="5142" y="10552"/>
                  </a:lnTo>
                  <a:cubicBezTo>
                    <a:pt x="822" y="9760"/>
                    <a:pt x="1065" y="121"/>
                    <a:pt x="1066" y="25"/>
                  </a:cubicBezTo>
                  <a:lnTo>
                    <a:pt x="2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6"/>
            <p:cNvSpPr/>
            <p:nvPr/>
          </p:nvSpPr>
          <p:spPr>
            <a:xfrm>
              <a:off x="4019375" y="2765925"/>
              <a:ext cx="297350" cy="75125"/>
            </a:xfrm>
            <a:custGeom>
              <a:avLst/>
              <a:gdLst/>
              <a:ahLst/>
              <a:cxnLst/>
              <a:rect l="l" t="t" r="r" b="b"/>
              <a:pathLst>
                <a:path w="11894" h="3005" extrusionOk="0">
                  <a:moveTo>
                    <a:pt x="11482" y="0"/>
                  </a:moveTo>
                  <a:cubicBezTo>
                    <a:pt x="9060" y="1446"/>
                    <a:pt x="6240" y="2201"/>
                    <a:pt x="3422" y="2201"/>
                  </a:cubicBezTo>
                  <a:cubicBezTo>
                    <a:pt x="2330" y="2201"/>
                    <a:pt x="1238" y="2088"/>
                    <a:pt x="170" y="1857"/>
                  </a:cubicBezTo>
                  <a:lnTo>
                    <a:pt x="1" y="2643"/>
                  </a:lnTo>
                  <a:cubicBezTo>
                    <a:pt x="1123" y="2886"/>
                    <a:pt x="2269" y="3005"/>
                    <a:pt x="3419" y="3005"/>
                  </a:cubicBezTo>
                  <a:cubicBezTo>
                    <a:pt x="6382" y="3005"/>
                    <a:pt x="9346" y="2210"/>
                    <a:pt x="11894" y="692"/>
                  </a:cubicBezTo>
                  <a:lnTo>
                    <a:pt x="114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6"/>
            <p:cNvSpPr/>
            <p:nvPr/>
          </p:nvSpPr>
          <p:spPr>
            <a:xfrm>
              <a:off x="4494325" y="3142100"/>
              <a:ext cx="118350" cy="216475"/>
            </a:xfrm>
            <a:custGeom>
              <a:avLst/>
              <a:gdLst/>
              <a:ahLst/>
              <a:cxnLst/>
              <a:rect l="l" t="t" r="r" b="b"/>
              <a:pathLst>
                <a:path w="4734" h="8659" extrusionOk="0">
                  <a:moveTo>
                    <a:pt x="560" y="1"/>
                  </a:moveTo>
                  <a:lnTo>
                    <a:pt x="1" y="580"/>
                  </a:lnTo>
                  <a:cubicBezTo>
                    <a:pt x="1108" y="1648"/>
                    <a:pt x="2250" y="2752"/>
                    <a:pt x="2979" y="4107"/>
                  </a:cubicBezTo>
                  <a:cubicBezTo>
                    <a:pt x="3759" y="5556"/>
                    <a:pt x="3898" y="7131"/>
                    <a:pt x="3349" y="8321"/>
                  </a:cubicBezTo>
                  <a:lnTo>
                    <a:pt x="4080" y="8658"/>
                  </a:lnTo>
                  <a:cubicBezTo>
                    <a:pt x="4734" y="7240"/>
                    <a:pt x="4588" y="5395"/>
                    <a:pt x="3688" y="3725"/>
                  </a:cubicBezTo>
                  <a:cubicBezTo>
                    <a:pt x="2899" y="2261"/>
                    <a:pt x="1710" y="1113"/>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56"/>
          <p:cNvGrpSpPr/>
          <p:nvPr/>
        </p:nvGrpSpPr>
        <p:grpSpPr>
          <a:xfrm rot="10800000">
            <a:off x="679876" y="540011"/>
            <a:ext cx="863863" cy="1232907"/>
            <a:chOff x="3736000" y="1772625"/>
            <a:chExt cx="1326775" cy="1893575"/>
          </a:xfrm>
        </p:grpSpPr>
        <p:sp>
          <p:nvSpPr>
            <p:cNvPr id="1234" name="Google Shape;1234;p56"/>
            <p:cNvSpPr/>
            <p:nvPr/>
          </p:nvSpPr>
          <p:spPr>
            <a:xfrm>
              <a:off x="4629500" y="2367525"/>
              <a:ext cx="124900" cy="117925"/>
            </a:xfrm>
            <a:custGeom>
              <a:avLst/>
              <a:gdLst/>
              <a:ahLst/>
              <a:cxnLst/>
              <a:rect l="l" t="t" r="r" b="b"/>
              <a:pathLst>
                <a:path w="4996" h="4717" extrusionOk="0">
                  <a:moveTo>
                    <a:pt x="2496" y="1"/>
                  </a:moveTo>
                  <a:cubicBezTo>
                    <a:pt x="1742" y="1"/>
                    <a:pt x="1000" y="363"/>
                    <a:pt x="544" y="1035"/>
                  </a:cubicBezTo>
                  <a:cubicBezTo>
                    <a:pt x="8" y="1824"/>
                    <a:pt x="1" y="2858"/>
                    <a:pt x="526" y="3655"/>
                  </a:cubicBezTo>
                  <a:cubicBezTo>
                    <a:pt x="967" y="4325"/>
                    <a:pt x="1711" y="4716"/>
                    <a:pt x="2494" y="4716"/>
                  </a:cubicBezTo>
                  <a:cubicBezTo>
                    <a:pt x="2642" y="4716"/>
                    <a:pt x="2791" y="4702"/>
                    <a:pt x="2939" y="4674"/>
                  </a:cubicBezTo>
                  <a:cubicBezTo>
                    <a:pt x="3875" y="4494"/>
                    <a:pt x="4611" y="3769"/>
                    <a:pt x="4803" y="2835"/>
                  </a:cubicBezTo>
                  <a:cubicBezTo>
                    <a:pt x="4996" y="1901"/>
                    <a:pt x="4607" y="942"/>
                    <a:pt x="3818" y="408"/>
                  </a:cubicBezTo>
                  <a:cubicBezTo>
                    <a:pt x="3413" y="133"/>
                    <a:pt x="29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6"/>
            <p:cNvSpPr/>
            <p:nvPr/>
          </p:nvSpPr>
          <p:spPr>
            <a:xfrm>
              <a:off x="3947200" y="2771700"/>
              <a:ext cx="124900" cy="117900"/>
            </a:xfrm>
            <a:custGeom>
              <a:avLst/>
              <a:gdLst/>
              <a:ahLst/>
              <a:cxnLst/>
              <a:rect l="l" t="t" r="r" b="b"/>
              <a:pathLst>
                <a:path w="4996" h="4716" extrusionOk="0">
                  <a:moveTo>
                    <a:pt x="2497" y="1"/>
                  </a:moveTo>
                  <a:cubicBezTo>
                    <a:pt x="1742" y="1"/>
                    <a:pt x="1000" y="362"/>
                    <a:pt x="544" y="1035"/>
                  </a:cubicBezTo>
                  <a:cubicBezTo>
                    <a:pt x="8" y="1824"/>
                    <a:pt x="1" y="2858"/>
                    <a:pt x="526" y="3654"/>
                  </a:cubicBezTo>
                  <a:cubicBezTo>
                    <a:pt x="967" y="4325"/>
                    <a:pt x="1711" y="4716"/>
                    <a:pt x="2494" y="4716"/>
                  </a:cubicBezTo>
                  <a:cubicBezTo>
                    <a:pt x="2642" y="4716"/>
                    <a:pt x="2791" y="4702"/>
                    <a:pt x="2939" y="4674"/>
                  </a:cubicBezTo>
                  <a:cubicBezTo>
                    <a:pt x="3875" y="4494"/>
                    <a:pt x="4611" y="3768"/>
                    <a:pt x="4803" y="2835"/>
                  </a:cubicBezTo>
                  <a:cubicBezTo>
                    <a:pt x="4996" y="1901"/>
                    <a:pt x="4607" y="942"/>
                    <a:pt x="3818" y="407"/>
                  </a:cubicBezTo>
                  <a:cubicBezTo>
                    <a:pt x="3413" y="132"/>
                    <a:pt x="2952" y="1"/>
                    <a:pt x="2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a:off x="4429875" y="3080050"/>
              <a:ext cx="124900" cy="117900"/>
            </a:xfrm>
            <a:custGeom>
              <a:avLst/>
              <a:gdLst/>
              <a:ahLst/>
              <a:cxnLst/>
              <a:rect l="l" t="t" r="r" b="b"/>
              <a:pathLst>
                <a:path w="4996" h="4716" extrusionOk="0">
                  <a:moveTo>
                    <a:pt x="2496" y="1"/>
                  </a:moveTo>
                  <a:cubicBezTo>
                    <a:pt x="1741" y="1"/>
                    <a:pt x="998" y="363"/>
                    <a:pt x="542" y="1036"/>
                  </a:cubicBezTo>
                  <a:cubicBezTo>
                    <a:pt x="7" y="1824"/>
                    <a:pt x="0" y="2859"/>
                    <a:pt x="524" y="3656"/>
                  </a:cubicBezTo>
                  <a:cubicBezTo>
                    <a:pt x="965" y="4324"/>
                    <a:pt x="1710" y="4715"/>
                    <a:pt x="2493" y="4715"/>
                  </a:cubicBezTo>
                  <a:cubicBezTo>
                    <a:pt x="2640" y="4715"/>
                    <a:pt x="2789" y="4702"/>
                    <a:pt x="2937" y="4673"/>
                  </a:cubicBezTo>
                  <a:cubicBezTo>
                    <a:pt x="3874" y="4495"/>
                    <a:pt x="4610" y="3768"/>
                    <a:pt x="4803" y="2834"/>
                  </a:cubicBezTo>
                  <a:cubicBezTo>
                    <a:pt x="4995" y="1900"/>
                    <a:pt x="4607" y="943"/>
                    <a:pt x="3817" y="407"/>
                  </a:cubicBezTo>
                  <a:cubicBezTo>
                    <a:pt x="3412" y="132"/>
                    <a:pt x="29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6"/>
            <p:cNvSpPr/>
            <p:nvPr/>
          </p:nvSpPr>
          <p:spPr>
            <a:xfrm>
              <a:off x="4321750" y="2151700"/>
              <a:ext cx="101450" cy="95825"/>
            </a:xfrm>
            <a:custGeom>
              <a:avLst/>
              <a:gdLst/>
              <a:ahLst/>
              <a:cxnLst/>
              <a:rect l="l" t="t" r="r" b="b"/>
              <a:pathLst>
                <a:path w="4058" h="3833" extrusionOk="0">
                  <a:moveTo>
                    <a:pt x="2028" y="1"/>
                  </a:moveTo>
                  <a:cubicBezTo>
                    <a:pt x="1414" y="1"/>
                    <a:pt x="811" y="296"/>
                    <a:pt x="440" y="842"/>
                  </a:cubicBezTo>
                  <a:cubicBezTo>
                    <a:pt x="6" y="1483"/>
                    <a:pt x="0" y="2324"/>
                    <a:pt x="426" y="2971"/>
                  </a:cubicBezTo>
                  <a:cubicBezTo>
                    <a:pt x="784" y="3515"/>
                    <a:pt x="1389" y="3833"/>
                    <a:pt x="2025" y="3833"/>
                  </a:cubicBezTo>
                  <a:cubicBezTo>
                    <a:pt x="2145" y="3833"/>
                    <a:pt x="2266" y="3821"/>
                    <a:pt x="2386" y="3798"/>
                  </a:cubicBezTo>
                  <a:cubicBezTo>
                    <a:pt x="3147" y="3652"/>
                    <a:pt x="3746" y="3062"/>
                    <a:pt x="3901" y="2305"/>
                  </a:cubicBezTo>
                  <a:cubicBezTo>
                    <a:pt x="4058" y="1546"/>
                    <a:pt x="3743" y="767"/>
                    <a:pt x="3101" y="332"/>
                  </a:cubicBezTo>
                  <a:cubicBezTo>
                    <a:pt x="2772" y="108"/>
                    <a:pt x="2398" y="1"/>
                    <a:pt x="2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6"/>
            <p:cNvSpPr/>
            <p:nvPr/>
          </p:nvSpPr>
          <p:spPr>
            <a:xfrm>
              <a:off x="4634050" y="2607375"/>
              <a:ext cx="428725" cy="568200"/>
            </a:xfrm>
            <a:custGeom>
              <a:avLst/>
              <a:gdLst/>
              <a:ahLst/>
              <a:cxnLst/>
              <a:rect l="l" t="t" r="r" b="b"/>
              <a:pathLst>
                <a:path w="17149" h="22728" extrusionOk="0">
                  <a:moveTo>
                    <a:pt x="13895" y="1205"/>
                  </a:moveTo>
                  <a:lnTo>
                    <a:pt x="13895" y="1205"/>
                  </a:lnTo>
                  <a:cubicBezTo>
                    <a:pt x="14175" y="4462"/>
                    <a:pt x="14674" y="18170"/>
                    <a:pt x="3773" y="21741"/>
                  </a:cubicBezTo>
                  <a:cubicBezTo>
                    <a:pt x="3001" y="19829"/>
                    <a:pt x="0" y="10165"/>
                    <a:pt x="13895" y="1205"/>
                  </a:cubicBezTo>
                  <a:close/>
                  <a:moveTo>
                    <a:pt x="14261" y="1"/>
                  </a:moveTo>
                  <a:cubicBezTo>
                    <a:pt x="14183" y="1"/>
                    <a:pt x="14103" y="22"/>
                    <a:pt x="14029" y="68"/>
                  </a:cubicBezTo>
                  <a:cubicBezTo>
                    <a:pt x="2948" y="6955"/>
                    <a:pt x="1700" y="14422"/>
                    <a:pt x="2164" y="18767"/>
                  </a:cubicBezTo>
                  <a:cubicBezTo>
                    <a:pt x="2406" y="21032"/>
                    <a:pt x="3114" y="22448"/>
                    <a:pt x="3135" y="22488"/>
                  </a:cubicBezTo>
                  <a:cubicBezTo>
                    <a:pt x="3213" y="22638"/>
                    <a:pt x="3366" y="22728"/>
                    <a:pt x="3527" y="22728"/>
                  </a:cubicBezTo>
                  <a:cubicBezTo>
                    <a:pt x="3570" y="22728"/>
                    <a:pt x="3613" y="22722"/>
                    <a:pt x="3655" y="22709"/>
                  </a:cubicBezTo>
                  <a:cubicBezTo>
                    <a:pt x="17149" y="18671"/>
                    <a:pt x="14729" y="561"/>
                    <a:pt x="14702" y="383"/>
                  </a:cubicBezTo>
                  <a:cubicBezTo>
                    <a:pt x="14668" y="152"/>
                    <a:pt x="14471" y="1"/>
                    <a:pt x="14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6"/>
            <p:cNvSpPr/>
            <p:nvPr/>
          </p:nvSpPr>
          <p:spPr>
            <a:xfrm>
              <a:off x="4710950" y="2606775"/>
              <a:ext cx="292800" cy="568750"/>
            </a:xfrm>
            <a:custGeom>
              <a:avLst/>
              <a:gdLst/>
              <a:ahLst/>
              <a:cxnLst/>
              <a:rect l="l" t="t" r="r" b="b"/>
              <a:pathLst>
                <a:path w="11712" h="22750" extrusionOk="0">
                  <a:moveTo>
                    <a:pt x="11199" y="0"/>
                  </a:moveTo>
                  <a:cubicBezTo>
                    <a:pt x="11025" y="0"/>
                    <a:pt x="10859" y="102"/>
                    <a:pt x="10787" y="274"/>
                  </a:cubicBezTo>
                  <a:lnTo>
                    <a:pt x="54" y="22111"/>
                  </a:lnTo>
                  <a:cubicBezTo>
                    <a:pt x="16" y="22186"/>
                    <a:pt x="0" y="22271"/>
                    <a:pt x="11" y="22355"/>
                  </a:cubicBezTo>
                  <a:cubicBezTo>
                    <a:pt x="32" y="22551"/>
                    <a:pt x="180" y="22709"/>
                    <a:pt x="374" y="22743"/>
                  </a:cubicBezTo>
                  <a:cubicBezTo>
                    <a:pt x="400" y="22748"/>
                    <a:pt x="426" y="22750"/>
                    <a:pt x="452" y="22750"/>
                  </a:cubicBezTo>
                  <a:cubicBezTo>
                    <a:pt x="620" y="22750"/>
                    <a:pt x="776" y="22656"/>
                    <a:pt x="852" y="22503"/>
                  </a:cubicBezTo>
                  <a:lnTo>
                    <a:pt x="11585" y="666"/>
                  </a:lnTo>
                  <a:cubicBezTo>
                    <a:pt x="11712" y="443"/>
                    <a:pt x="11624" y="160"/>
                    <a:pt x="11395" y="46"/>
                  </a:cubicBezTo>
                  <a:cubicBezTo>
                    <a:pt x="11331" y="15"/>
                    <a:pt x="11265" y="0"/>
                    <a:pt x="11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6"/>
            <p:cNvSpPr/>
            <p:nvPr/>
          </p:nvSpPr>
          <p:spPr>
            <a:xfrm>
              <a:off x="4853850" y="2699825"/>
              <a:ext cx="62800" cy="107600"/>
            </a:xfrm>
            <a:custGeom>
              <a:avLst/>
              <a:gdLst/>
              <a:ahLst/>
              <a:cxnLst/>
              <a:rect l="l" t="t" r="r" b="b"/>
              <a:pathLst>
                <a:path w="2512" h="4304" extrusionOk="0">
                  <a:moveTo>
                    <a:pt x="465" y="0"/>
                  </a:moveTo>
                  <a:cubicBezTo>
                    <a:pt x="427" y="0"/>
                    <a:pt x="387" y="5"/>
                    <a:pt x="348" y="16"/>
                  </a:cubicBezTo>
                  <a:cubicBezTo>
                    <a:pt x="140" y="73"/>
                    <a:pt x="1" y="273"/>
                    <a:pt x="22" y="488"/>
                  </a:cubicBezTo>
                  <a:cubicBezTo>
                    <a:pt x="28" y="534"/>
                    <a:pt x="40" y="581"/>
                    <a:pt x="60" y="624"/>
                  </a:cubicBezTo>
                  <a:lnTo>
                    <a:pt x="1582" y="4015"/>
                  </a:lnTo>
                  <a:cubicBezTo>
                    <a:pt x="1649" y="4194"/>
                    <a:pt x="1820" y="4304"/>
                    <a:pt x="1999" y="4304"/>
                  </a:cubicBezTo>
                  <a:cubicBezTo>
                    <a:pt x="2059" y="4304"/>
                    <a:pt x="2121" y="4291"/>
                    <a:pt x="2180" y="4264"/>
                  </a:cubicBezTo>
                  <a:cubicBezTo>
                    <a:pt x="2416" y="4159"/>
                    <a:pt x="2512" y="3878"/>
                    <a:pt x="2392" y="3651"/>
                  </a:cubicBezTo>
                  <a:lnTo>
                    <a:pt x="871" y="258"/>
                  </a:lnTo>
                  <a:cubicBezTo>
                    <a:pt x="797" y="99"/>
                    <a:pt x="636" y="0"/>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6"/>
            <p:cNvSpPr/>
            <p:nvPr/>
          </p:nvSpPr>
          <p:spPr>
            <a:xfrm>
              <a:off x="4786325" y="2769175"/>
              <a:ext cx="82475" cy="132950"/>
            </a:xfrm>
            <a:custGeom>
              <a:avLst/>
              <a:gdLst/>
              <a:ahLst/>
              <a:cxnLst/>
              <a:rect l="l" t="t" r="r" b="b"/>
              <a:pathLst>
                <a:path w="3299" h="5318" extrusionOk="0">
                  <a:moveTo>
                    <a:pt x="466" y="1"/>
                  </a:moveTo>
                  <a:cubicBezTo>
                    <a:pt x="423" y="1"/>
                    <a:pt x="379" y="7"/>
                    <a:pt x="335" y="20"/>
                  </a:cubicBezTo>
                  <a:cubicBezTo>
                    <a:pt x="132" y="82"/>
                    <a:pt x="0" y="279"/>
                    <a:pt x="22" y="491"/>
                  </a:cubicBezTo>
                  <a:cubicBezTo>
                    <a:pt x="29" y="546"/>
                    <a:pt x="45" y="599"/>
                    <a:pt x="70" y="649"/>
                  </a:cubicBezTo>
                  <a:lnTo>
                    <a:pt x="2411" y="5099"/>
                  </a:lnTo>
                  <a:cubicBezTo>
                    <a:pt x="2494" y="5238"/>
                    <a:pt x="2642" y="5317"/>
                    <a:pt x="2795" y="5317"/>
                  </a:cubicBezTo>
                  <a:cubicBezTo>
                    <a:pt x="2865" y="5317"/>
                    <a:pt x="2936" y="5301"/>
                    <a:pt x="3001" y="5266"/>
                  </a:cubicBezTo>
                  <a:cubicBezTo>
                    <a:pt x="3212" y="5156"/>
                    <a:pt x="3299" y="4899"/>
                    <a:pt x="3199" y="4684"/>
                  </a:cubicBezTo>
                  <a:lnTo>
                    <a:pt x="859" y="236"/>
                  </a:lnTo>
                  <a:cubicBezTo>
                    <a:pt x="779" y="88"/>
                    <a:pt x="627"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4721725" y="2868850"/>
              <a:ext cx="102850" cy="125550"/>
            </a:xfrm>
            <a:custGeom>
              <a:avLst/>
              <a:gdLst/>
              <a:ahLst/>
              <a:cxnLst/>
              <a:rect l="l" t="t" r="r" b="b"/>
              <a:pathLst>
                <a:path w="4114" h="5022" extrusionOk="0">
                  <a:moveTo>
                    <a:pt x="463" y="1"/>
                  </a:moveTo>
                  <a:cubicBezTo>
                    <a:pt x="408" y="1"/>
                    <a:pt x="352" y="11"/>
                    <a:pt x="298" y="32"/>
                  </a:cubicBezTo>
                  <a:cubicBezTo>
                    <a:pt x="113" y="105"/>
                    <a:pt x="0" y="292"/>
                    <a:pt x="20" y="492"/>
                  </a:cubicBezTo>
                  <a:cubicBezTo>
                    <a:pt x="29" y="572"/>
                    <a:pt x="59" y="649"/>
                    <a:pt x="107" y="713"/>
                  </a:cubicBezTo>
                  <a:lnTo>
                    <a:pt x="3240" y="4826"/>
                  </a:lnTo>
                  <a:cubicBezTo>
                    <a:pt x="3326" y="4954"/>
                    <a:pt x="3467" y="5022"/>
                    <a:pt x="3609" y="5022"/>
                  </a:cubicBezTo>
                  <a:cubicBezTo>
                    <a:pt x="3703" y="5022"/>
                    <a:pt x="3798" y="4992"/>
                    <a:pt x="3878" y="4931"/>
                  </a:cubicBezTo>
                  <a:cubicBezTo>
                    <a:pt x="4081" y="4776"/>
                    <a:pt x="4113" y="4482"/>
                    <a:pt x="3948" y="4288"/>
                  </a:cubicBezTo>
                  <a:lnTo>
                    <a:pt x="817" y="175"/>
                  </a:lnTo>
                  <a:cubicBezTo>
                    <a:pt x="731" y="62"/>
                    <a:pt x="599"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4688800" y="2974500"/>
              <a:ext cx="93725" cy="105350"/>
            </a:xfrm>
            <a:custGeom>
              <a:avLst/>
              <a:gdLst/>
              <a:ahLst/>
              <a:cxnLst/>
              <a:rect l="l" t="t" r="r" b="b"/>
              <a:pathLst>
                <a:path w="3749" h="4214" extrusionOk="0">
                  <a:moveTo>
                    <a:pt x="463" y="1"/>
                  </a:moveTo>
                  <a:cubicBezTo>
                    <a:pt x="405" y="1"/>
                    <a:pt x="346" y="13"/>
                    <a:pt x="289" y="37"/>
                  </a:cubicBezTo>
                  <a:cubicBezTo>
                    <a:pt x="109" y="113"/>
                    <a:pt x="1" y="297"/>
                    <a:pt x="20" y="491"/>
                  </a:cubicBezTo>
                  <a:cubicBezTo>
                    <a:pt x="29" y="580"/>
                    <a:pt x="65" y="662"/>
                    <a:pt x="122" y="730"/>
                  </a:cubicBezTo>
                  <a:lnTo>
                    <a:pt x="2889" y="4032"/>
                  </a:lnTo>
                  <a:cubicBezTo>
                    <a:pt x="2978" y="4151"/>
                    <a:pt x="3113" y="4213"/>
                    <a:pt x="3250" y="4213"/>
                  </a:cubicBezTo>
                  <a:cubicBezTo>
                    <a:pt x="3350" y="4213"/>
                    <a:pt x="3451" y="4180"/>
                    <a:pt x="3534" y="4110"/>
                  </a:cubicBezTo>
                  <a:cubicBezTo>
                    <a:pt x="3732" y="3945"/>
                    <a:pt x="3748" y="3649"/>
                    <a:pt x="3572" y="3462"/>
                  </a:cubicBezTo>
                  <a:lnTo>
                    <a:pt x="802" y="160"/>
                  </a:lnTo>
                  <a:cubicBezTo>
                    <a:pt x="716" y="57"/>
                    <a:pt x="591"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4922150" y="2710800"/>
              <a:ext cx="85175" cy="34375"/>
            </a:xfrm>
            <a:custGeom>
              <a:avLst/>
              <a:gdLst/>
              <a:ahLst/>
              <a:cxnLst/>
              <a:rect l="l" t="t" r="r" b="b"/>
              <a:pathLst>
                <a:path w="3407" h="1375" extrusionOk="0">
                  <a:moveTo>
                    <a:pt x="2924" y="0"/>
                  </a:moveTo>
                  <a:cubicBezTo>
                    <a:pt x="2896" y="0"/>
                    <a:pt x="2868" y="3"/>
                    <a:pt x="2840" y="8"/>
                  </a:cubicBezTo>
                  <a:lnTo>
                    <a:pt x="380" y="493"/>
                  </a:lnTo>
                  <a:cubicBezTo>
                    <a:pt x="156" y="537"/>
                    <a:pt x="1" y="748"/>
                    <a:pt x="24" y="976"/>
                  </a:cubicBezTo>
                  <a:cubicBezTo>
                    <a:pt x="26" y="990"/>
                    <a:pt x="28" y="1003"/>
                    <a:pt x="31" y="1015"/>
                  </a:cubicBezTo>
                  <a:cubicBezTo>
                    <a:pt x="72" y="1227"/>
                    <a:pt x="260" y="1374"/>
                    <a:pt x="469" y="1374"/>
                  </a:cubicBezTo>
                  <a:cubicBezTo>
                    <a:pt x="497" y="1374"/>
                    <a:pt x="525" y="1372"/>
                    <a:pt x="553" y="1366"/>
                  </a:cubicBezTo>
                  <a:lnTo>
                    <a:pt x="3012" y="881"/>
                  </a:lnTo>
                  <a:cubicBezTo>
                    <a:pt x="3253" y="833"/>
                    <a:pt x="3406" y="584"/>
                    <a:pt x="3362" y="359"/>
                  </a:cubicBezTo>
                  <a:cubicBezTo>
                    <a:pt x="3319" y="147"/>
                    <a:pt x="3133" y="0"/>
                    <a:pt x="2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4861400" y="2801150"/>
              <a:ext cx="138650" cy="67775"/>
            </a:xfrm>
            <a:custGeom>
              <a:avLst/>
              <a:gdLst/>
              <a:ahLst/>
              <a:cxnLst/>
              <a:rect l="l" t="t" r="r" b="b"/>
              <a:pathLst>
                <a:path w="5546" h="2711" extrusionOk="0">
                  <a:moveTo>
                    <a:pt x="5045" y="0"/>
                  </a:moveTo>
                  <a:cubicBezTo>
                    <a:pt x="4999" y="0"/>
                    <a:pt x="4952" y="7"/>
                    <a:pt x="4906" y="22"/>
                  </a:cubicBezTo>
                  <a:lnTo>
                    <a:pt x="300" y="1853"/>
                  </a:lnTo>
                  <a:cubicBezTo>
                    <a:pt x="114" y="1927"/>
                    <a:pt x="0" y="2115"/>
                    <a:pt x="22" y="2314"/>
                  </a:cubicBezTo>
                  <a:cubicBezTo>
                    <a:pt x="25" y="2353"/>
                    <a:pt x="36" y="2393"/>
                    <a:pt x="50" y="2430"/>
                  </a:cubicBezTo>
                  <a:cubicBezTo>
                    <a:pt x="120" y="2604"/>
                    <a:pt x="287" y="2711"/>
                    <a:pt x="464" y="2711"/>
                  </a:cubicBezTo>
                  <a:cubicBezTo>
                    <a:pt x="518" y="2711"/>
                    <a:pt x="574" y="2701"/>
                    <a:pt x="627" y="2679"/>
                  </a:cubicBezTo>
                  <a:lnTo>
                    <a:pt x="5236" y="849"/>
                  </a:lnTo>
                  <a:cubicBezTo>
                    <a:pt x="5448" y="749"/>
                    <a:pt x="5546" y="500"/>
                    <a:pt x="5459" y="281"/>
                  </a:cubicBezTo>
                  <a:cubicBezTo>
                    <a:pt x="5390" y="108"/>
                    <a:pt x="5223" y="0"/>
                    <a:pt x="5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4816850" y="2925225"/>
              <a:ext cx="151900" cy="28475"/>
            </a:xfrm>
            <a:custGeom>
              <a:avLst/>
              <a:gdLst/>
              <a:ahLst/>
              <a:cxnLst/>
              <a:rect l="l" t="t" r="r" b="b"/>
              <a:pathLst>
                <a:path w="6076" h="1139" extrusionOk="0">
                  <a:moveTo>
                    <a:pt x="5602" y="1"/>
                  </a:moveTo>
                  <a:cubicBezTo>
                    <a:pt x="5594" y="1"/>
                    <a:pt x="5587" y="1"/>
                    <a:pt x="5580" y="1"/>
                  </a:cubicBezTo>
                  <a:lnTo>
                    <a:pt x="504" y="249"/>
                  </a:lnTo>
                  <a:cubicBezTo>
                    <a:pt x="258" y="261"/>
                    <a:pt x="0" y="477"/>
                    <a:pt x="27" y="721"/>
                  </a:cubicBezTo>
                  <a:cubicBezTo>
                    <a:pt x="27" y="730"/>
                    <a:pt x="29" y="739"/>
                    <a:pt x="29" y="746"/>
                  </a:cubicBezTo>
                  <a:cubicBezTo>
                    <a:pt x="53" y="973"/>
                    <a:pt x="291" y="1139"/>
                    <a:pt x="521" y="1139"/>
                  </a:cubicBezTo>
                  <a:cubicBezTo>
                    <a:pt x="529" y="1139"/>
                    <a:pt x="537" y="1138"/>
                    <a:pt x="545" y="1138"/>
                  </a:cubicBezTo>
                  <a:lnTo>
                    <a:pt x="5644" y="887"/>
                  </a:lnTo>
                  <a:cubicBezTo>
                    <a:pt x="5888" y="874"/>
                    <a:pt x="6075" y="666"/>
                    <a:pt x="6059" y="422"/>
                  </a:cubicBezTo>
                  <a:cubicBezTo>
                    <a:pt x="6045" y="167"/>
                    <a:pt x="5839" y="1"/>
                    <a:pt x="5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4776600" y="3004825"/>
              <a:ext cx="154350" cy="36300"/>
            </a:xfrm>
            <a:custGeom>
              <a:avLst/>
              <a:gdLst/>
              <a:ahLst/>
              <a:cxnLst/>
              <a:rect l="l" t="t" r="r" b="b"/>
              <a:pathLst>
                <a:path w="6174" h="1452" extrusionOk="0">
                  <a:moveTo>
                    <a:pt x="5704" y="1"/>
                  </a:moveTo>
                  <a:cubicBezTo>
                    <a:pt x="5680" y="1"/>
                    <a:pt x="5656" y="3"/>
                    <a:pt x="5632" y="7"/>
                  </a:cubicBezTo>
                  <a:lnTo>
                    <a:pt x="423" y="565"/>
                  </a:lnTo>
                  <a:cubicBezTo>
                    <a:pt x="179" y="591"/>
                    <a:pt x="1" y="811"/>
                    <a:pt x="28" y="1055"/>
                  </a:cubicBezTo>
                  <a:cubicBezTo>
                    <a:pt x="53" y="1282"/>
                    <a:pt x="245" y="1451"/>
                    <a:pt x="469" y="1451"/>
                  </a:cubicBezTo>
                  <a:cubicBezTo>
                    <a:pt x="485" y="1451"/>
                    <a:pt x="501" y="1450"/>
                    <a:pt x="518" y="1448"/>
                  </a:cubicBezTo>
                  <a:lnTo>
                    <a:pt x="5727" y="892"/>
                  </a:lnTo>
                  <a:cubicBezTo>
                    <a:pt x="5981" y="878"/>
                    <a:pt x="6174" y="654"/>
                    <a:pt x="6147" y="399"/>
                  </a:cubicBezTo>
                  <a:cubicBezTo>
                    <a:pt x="6123" y="170"/>
                    <a:pt x="5928" y="1"/>
                    <a:pt x="57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4731575" y="3084675"/>
              <a:ext cx="130900" cy="48300"/>
            </a:xfrm>
            <a:custGeom>
              <a:avLst/>
              <a:gdLst/>
              <a:ahLst/>
              <a:cxnLst/>
              <a:rect l="l" t="t" r="r" b="b"/>
              <a:pathLst>
                <a:path w="5236" h="1932" extrusionOk="0">
                  <a:moveTo>
                    <a:pt x="4748" y="0"/>
                  </a:moveTo>
                  <a:cubicBezTo>
                    <a:pt x="4713" y="0"/>
                    <a:pt x="4678" y="5"/>
                    <a:pt x="4642" y="13"/>
                  </a:cubicBezTo>
                  <a:lnTo>
                    <a:pt x="360" y="1054"/>
                  </a:lnTo>
                  <a:cubicBezTo>
                    <a:pt x="143" y="1106"/>
                    <a:pt x="0" y="1311"/>
                    <a:pt x="23" y="1532"/>
                  </a:cubicBezTo>
                  <a:cubicBezTo>
                    <a:pt x="47" y="1764"/>
                    <a:pt x="242" y="1931"/>
                    <a:pt x="464" y="1931"/>
                  </a:cubicBezTo>
                  <a:cubicBezTo>
                    <a:pt x="499" y="1931"/>
                    <a:pt x="535" y="1927"/>
                    <a:pt x="571" y="1918"/>
                  </a:cubicBezTo>
                  <a:lnTo>
                    <a:pt x="4853" y="878"/>
                  </a:lnTo>
                  <a:cubicBezTo>
                    <a:pt x="5093" y="819"/>
                    <a:pt x="5236" y="564"/>
                    <a:pt x="5181" y="341"/>
                  </a:cubicBezTo>
                  <a:cubicBezTo>
                    <a:pt x="5131" y="138"/>
                    <a:pt x="4949" y="0"/>
                    <a:pt x="4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4524325" y="1772625"/>
              <a:ext cx="338750" cy="424275"/>
            </a:xfrm>
            <a:custGeom>
              <a:avLst/>
              <a:gdLst/>
              <a:ahLst/>
              <a:cxnLst/>
              <a:rect l="l" t="t" r="r" b="b"/>
              <a:pathLst>
                <a:path w="13550" h="16971" extrusionOk="0">
                  <a:moveTo>
                    <a:pt x="10979" y="900"/>
                  </a:moveTo>
                  <a:lnTo>
                    <a:pt x="10979" y="900"/>
                  </a:lnTo>
                  <a:cubicBezTo>
                    <a:pt x="11200" y="3333"/>
                    <a:pt x="11594" y="13567"/>
                    <a:pt x="2982" y="16234"/>
                  </a:cubicBezTo>
                  <a:cubicBezTo>
                    <a:pt x="2372" y="14807"/>
                    <a:pt x="0" y="7592"/>
                    <a:pt x="10979" y="900"/>
                  </a:cubicBezTo>
                  <a:close/>
                  <a:moveTo>
                    <a:pt x="11270" y="1"/>
                  </a:moveTo>
                  <a:cubicBezTo>
                    <a:pt x="11205" y="1"/>
                    <a:pt x="11142" y="18"/>
                    <a:pt x="11085" y="52"/>
                  </a:cubicBezTo>
                  <a:cubicBezTo>
                    <a:pt x="2329" y="5193"/>
                    <a:pt x="1344" y="10769"/>
                    <a:pt x="1709" y="14012"/>
                  </a:cubicBezTo>
                  <a:cubicBezTo>
                    <a:pt x="1900" y="15703"/>
                    <a:pt x="2459" y="16762"/>
                    <a:pt x="2475" y="16792"/>
                  </a:cubicBezTo>
                  <a:cubicBezTo>
                    <a:pt x="2542" y="16905"/>
                    <a:pt x="2662" y="16971"/>
                    <a:pt x="2788" y="16971"/>
                  </a:cubicBezTo>
                  <a:cubicBezTo>
                    <a:pt x="2822" y="16971"/>
                    <a:pt x="2855" y="16966"/>
                    <a:pt x="2889" y="16956"/>
                  </a:cubicBezTo>
                  <a:cubicBezTo>
                    <a:pt x="13549" y="13941"/>
                    <a:pt x="11637" y="421"/>
                    <a:pt x="11617" y="287"/>
                  </a:cubicBezTo>
                  <a:cubicBezTo>
                    <a:pt x="11598" y="173"/>
                    <a:pt x="11523" y="77"/>
                    <a:pt x="11418" y="32"/>
                  </a:cubicBezTo>
                  <a:cubicBezTo>
                    <a:pt x="11370" y="11"/>
                    <a:pt x="11320" y="1"/>
                    <a:pt x="11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4585075" y="1772625"/>
              <a:ext cx="231000" cy="424300"/>
            </a:xfrm>
            <a:custGeom>
              <a:avLst/>
              <a:gdLst/>
              <a:ahLst/>
              <a:cxnLst/>
              <a:rect l="l" t="t" r="r" b="b"/>
              <a:pathLst>
                <a:path w="9240" h="16972" extrusionOk="0">
                  <a:moveTo>
                    <a:pt x="8840" y="0"/>
                  </a:moveTo>
                  <a:cubicBezTo>
                    <a:pt x="8710" y="0"/>
                    <a:pt x="8586" y="68"/>
                    <a:pt x="8524" y="185"/>
                  </a:cubicBezTo>
                  <a:lnTo>
                    <a:pt x="44" y="16491"/>
                  </a:lnTo>
                  <a:cubicBezTo>
                    <a:pt x="13" y="16548"/>
                    <a:pt x="1" y="16611"/>
                    <a:pt x="8" y="16673"/>
                  </a:cubicBezTo>
                  <a:cubicBezTo>
                    <a:pt x="22" y="16789"/>
                    <a:pt x="97" y="16889"/>
                    <a:pt x="204" y="16937"/>
                  </a:cubicBezTo>
                  <a:cubicBezTo>
                    <a:pt x="254" y="16960"/>
                    <a:pt x="307" y="16971"/>
                    <a:pt x="359" y="16971"/>
                  </a:cubicBezTo>
                  <a:cubicBezTo>
                    <a:pt x="489" y="16971"/>
                    <a:pt x="614" y="16903"/>
                    <a:pt x="675" y="16785"/>
                  </a:cubicBezTo>
                  <a:lnTo>
                    <a:pt x="9155" y="480"/>
                  </a:lnTo>
                  <a:cubicBezTo>
                    <a:pt x="9239" y="316"/>
                    <a:pt x="9170" y="114"/>
                    <a:pt x="8995" y="34"/>
                  </a:cubicBezTo>
                  <a:cubicBezTo>
                    <a:pt x="8945" y="11"/>
                    <a:pt x="8892" y="0"/>
                    <a:pt x="88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4698075" y="1841575"/>
              <a:ext cx="49200" cy="79975"/>
            </a:xfrm>
            <a:custGeom>
              <a:avLst/>
              <a:gdLst/>
              <a:ahLst/>
              <a:cxnLst/>
              <a:rect l="l" t="t" r="r" b="b"/>
              <a:pathLst>
                <a:path w="1968" h="3199" extrusionOk="0">
                  <a:moveTo>
                    <a:pt x="363" y="1"/>
                  </a:moveTo>
                  <a:cubicBezTo>
                    <a:pt x="315" y="1"/>
                    <a:pt x="266" y="10"/>
                    <a:pt x="219" y="29"/>
                  </a:cubicBezTo>
                  <a:cubicBezTo>
                    <a:pt x="84" y="84"/>
                    <a:pt x="0" y="222"/>
                    <a:pt x="14" y="368"/>
                  </a:cubicBezTo>
                  <a:cubicBezTo>
                    <a:pt x="18" y="403"/>
                    <a:pt x="29" y="437"/>
                    <a:pt x="43" y="469"/>
                  </a:cubicBezTo>
                  <a:lnTo>
                    <a:pt x="1246" y="3002"/>
                  </a:lnTo>
                  <a:cubicBezTo>
                    <a:pt x="1305" y="3125"/>
                    <a:pt x="1434" y="3198"/>
                    <a:pt x="1568" y="3198"/>
                  </a:cubicBezTo>
                  <a:cubicBezTo>
                    <a:pt x="1616" y="3198"/>
                    <a:pt x="1665" y="3189"/>
                    <a:pt x="1711" y="3169"/>
                  </a:cubicBezTo>
                  <a:cubicBezTo>
                    <a:pt x="1887" y="3093"/>
                    <a:pt x="1968" y="2897"/>
                    <a:pt x="1887" y="2729"/>
                  </a:cubicBezTo>
                  <a:lnTo>
                    <a:pt x="684" y="197"/>
                  </a:lnTo>
                  <a:cubicBezTo>
                    <a:pt x="625" y="73"/>
                    <a:pt x="497" y="1"/>
                    <a:pt x="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4644700" y="1893425"/>
              <a:ext cx="65375" cy="99650"/>
            </a:xfrm>
            <a:custGeom>
              <a:avLst/>
              <a:gdLst/>
              <a:ahLst/>
              <a:cxnLst/>
              <a:rect l="l" t="t" r="r" b="b"/>
              <a:pathLst>
                <a:path w="2615" h="3986" extrusionOk="0">
                  <a:moveTo>
                    <a:pt x="364" y="0"/>
                  </a:moveTo>
                  <a:cubicBezTo>
                    <a:pt x="309" y="0"/>
                    <a:pt x="252" y="12"/>
                    <a:pt x="200" y="38"/>
                  </a:cubicBezTo>
                  <a:cubicBezTo>
                    <a:pt x="75" y="97"/>
                    <a:pt x="0" y="229"/>
                    <a:pt x="15" y="366"/>
                  </a:cubicBezTo>
                  <a:cubicBezTo>
                    <a:pt x="20" y="409"/>
                    <a:pt x="32" y="450"/>
                    <a:pt x="54" y="486"/>
                  </a:cubicBezTo>
                  <a:lnTo>
                    <a:pt x="1902" y="3807"/>
                  </a:lnTo>
                  <a:cubicBezTo>
                    <a:pt x="1965" y="3920"/>
                    <a:pt x="2087" y="3986"/>
                    <a:pt x="2213" y="3986"/>
                  </a:cubicBezTo>
                  <a:cubicBezTo>
                    <a:pt x="2269" y="3986"/>
                    <a:pt x="2325" y="3973"/>
                    <a:pt x="2378" y="3946"/>
                  </a:cubicBezTo>
                  <a:cubicBezTo>
                    <a:pt x="2549" y="3861"/>
                    <a:pt x="2615" y="3661"/>
                    <a:pt x="2524" y="3499"/>
                  </a:cubicBezTo>
                  <a:lnTo>
                    <a:pt x="676" y="177"/>
                  </a:lnTo>
                  <a:cubicBezTo>
                    <a:pt x="612" y="65"/>
                    <a:pt x="491" y="0"/>
                    <a:pt x="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4593675" y="1967825"/>
              <a:ext cx="80850" cy="93425"/>
            </a:xfrm>
            <a:custGeom>
              <a:avLst/>
              <a:gdLst/>
              <a:ahLst/>
              <a:cxnLst/>
              <a:rect l="l" t="t" r="r" b="b"/>
              <a:pathLst>
                <a:path w="3234" h="3737" extrusionOk="0">
                  <a:moveTo>
                    <a:pt x="361" y="1"/>
                  </a:moveTo>
                  <a:cubicBezTo>
                    <a:pt x="287" y="1"/>
                    <a:pt x="213" y="23"/>
                    <a:pt x="149" y="69"/>
                  </a:cubicBezTo>
                  <a:cubicBezTo>
                    <a:pt x="53" y="136"/>
                    <a:pt x="1" y="251"/>
                    <a:pt x="13" y="368"/>
                  </a:cubicBezTo>
                  <a:cubicBezTo>
                    <a:pt x="19" y="429"/>
                    <a:pt x="44" y="488"/>
                    <a:pt x="83" y="534"/>
                  </a:cubicBezTo>
                  <a:lnTo>
                    <a:pt x="2556" y="3604"/>
                  </a:lnTo>
                  <a:cubicBezTo>
                    <a:pt x="2629" y="3691"/>
                    <a:pt x="2732" y="3736"/>
                    <a:pt x="2837" y="3736"/>
                  </a:cubicBezTo>
                  <a:cubicBezTo>
                    <a:pt x="2911" y="3736"/>
                    <a:pt x="2985" y="3714"/>
                    <a:pt x="3050" y="3668"/>
                  </a:cubicBezTo>
                  <a:cubicBezTo>
                    <a:pt x="3201" y="3562"/>
                    <a:pt x="3233" y="3348"/>
                    <a:pt x="3116" y="3203"/>
                  </a:cubicBezTo>
                  <a:lnTo>
                    <a:pt x="642" y="133"/>
                  </a:lnTo>
                  <a:cubicBezTo>
                    <a:pt x="570" y="46"/>
                    <a:pt x="466"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6"/>
            <p:cNvSpPr/>
            <p:nvPr/>
          </p:nvSpPr>
          <p:spPr>
            <a:xfrm>
              <a:off x="4567675" y="2046750"/>
              <a:ext cx="73575" cy="78300"/>
            </a:xfrm>
            <a:custGeom>
              <a:avLst/>
              <a:gdLst/>
              <a:ahLst/>
              <a:cxnLst/>
              <a:rect l="l" t="t" r="r" b="b"/>
              <a:pathLst>
                <a:path w="2943" h="3132" extrusionOk="0">
                  <a:moveTo>
                    <a:pt x="361" y="1"/>
                  </a:moveTo>
                  <a:cubicBezTo>
                    <a:pt x="282" y="1"/>
                    <a:pt x="202" y="26"/>
                    <a:pt x="136" y="78"/>
                  </a:cubicBezTo>
                  <a:cubicBezTo>
                    <a:pt x="46" y="146"/>
                    <a:pt x="0" y="257"/>
                    <a:pt x="13" y="369"/>
                  </a:cubicBezTo>
                  <a:cubicBezTo>
                    <a:pt x="20" y="435"/>
                    <a:pt x="46" y="497"/>
                    <a:pt x="91" y="547"/>
                  </a:cubicBezTo>
                  <a:lnTo>
                    <a:pt x="2279" y="3012"/>
                  </a:lnTo>
                  <a:cubicBezTo>
                    <a:pt x="2351" y="3091"/>
                    <a:pt x="2450" y="3132"/>
                    <a:pt x="2550" y="3132"/>
                  </a:cubicBezTo>
                  <a:cubicBezTo>
                    <a:pt x="2629" y="3132"/>
                    <a:pt x="2709" y="3106"/>
                    <a:pt x="2775" y="3054"/>
                  </a:cubicBezTo>
                  <a:cubicBezTo>
                    <a:pt x="2923" y="2940"/>
                    <a:pt x="2942" y="2725"/>
                    <a:pt x="2818" y="2586"/>
                  </a:cubicBezTo>
                  <a:lnTo>
                    <a:pt x="631" y="119"/>
                  </a:lnTo>
                  <a:cubicBezTo>
                    <a:pt x="560" y="41"/>
                    <a:pt x="461"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6"/>
            <p:cNvSpPr/>
            <p:nvPr/>
          </p:nvSpPr>
          <p:spPr>
            <a:xfrm>
              <a:off x="4751975" y="1849850"/>
              <a:ext cx="67300" cy="25675"/>
            </a:xfrm>
            <a:custGeom>
              <a:avLst/>
              <a:gdLst/>
              <a:ahLst/>
              <a:cxnLst/>
              <a:rect l="l" t="t" r="r" b="b"/>
              <a:pathLst>
                <a:path w="2692" h="1027" extrusionOk="0">
                  <a:moveTo>
                    <a:pt x="2311" y="0"/>
                  </a:moveTo>
                  <a:cubicBezTo>
                    <a:pt x="2288" y="0"/>
                    <a:pt x="2265" y="2"/>
                    <a:pt x="2242" y="7"/>
                  </a:cubicBezTo>
                  <a:lnTo>
                    <a:pt x="300" y="368"/>
                  </a:lnTo>
                  <a:cubicBezTo>
                    <a:pt x="120" y="402"/>
                    <a:pt x="0" y="561"/>
                    <a:pt x="18" y="728"/>
                  </a:cubicBezTo>
                  <a:cubicBezTo>
                    <a:pt x="20" y="739"/>
                    <a:pt x="22" y="750"/>
                    <a:pt x="24" y="759"/>
                  </a:cubicBezTo>
                  <a:cubicBezTo>
                    <a:pt x="57" y="917"/>
                    <a:pt x="204" y="1027"/>
                    <a:pt x="367" y="1027"/>
                  </a:cubicBezTo>
                  <a:cubicBezTo>
                    <a:pt x="390" y="1027"/>
                    <a:pt x="412" y="1025"/>
                    <a:pt x="435" y="1021"/>
                  </a:cubicBezTo>
                  <a:lnTo>
                    <a:pt x="2379" y="659"/>
                  </a:lnTo>
                  <a:cubicBezTo>
                    <a:pt x="2570" y="623"/>
                    <a:pt x="2691" y="436"/>
                    <a:pt x="2656" y="269"/>
                  </a:cubicBezTo>
                  <a:cubicBezTo>
                    <a:pt x="2623" y="110"/>
                    <a:pt x="2475" y="0"/>
                    <a:pt x="2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6"/>
            <p:cNvSpPr/>
            <p:nvPr/>
          </p:nvSpPr>
          <p:spPr>
            <a:xfrm>
              <a:off x="4704000" y="1917150"/>
              <a:ext cx="110100" cy="50775"/>
            </a:xfrm>
            <a:custGeom>
              <a:avLst/>
              <a:gdLst/>
              <a:ahLst/>
              <a:cxnLst/>
              <a:rect l="l" t="t" r="r" b="b"/>
              <a:pathLst>
                <a:path w="4404" h="2031" extrusionOk="0">
                  <a:moveTo>
                    <a:pt x="4003" y="0"/>
                  </a:moveTo>
                  <a:cubicBezTo>
                    <a:pt x="3960" y="0"/>
                    <a:pt x="3917" y="8"/>
                    <a:pt x="3874" y="23"/>
                  </a:cubicBezTo>
                  <a:lnTo>
                    <a:pt x="235" y="1390"/>
                  </a:lnTo>
                  <a:cubicBezTo>
                    <a:pt x="91" y="1440"/>
                    <a:pt x="0" y="1583"/>
                    <a:pt x="14" y="1734"/>
                  </a:cubicBezTo>
                  <a:cubicBezTo>
                    <a:pt x="18" y="1764"/>
                    <a:pt x="27" y="1793"/>
                    <a:pt x="38" y="1821"/>
                  </a:cubicBezTo>
                  <a:cubicBezTo>
                    <a:pt x="92" y="1952"/>
                    <a:pt x="224" y="2030"/>
                    <a:pt x="363" y="2030"/>
                  </a:cubicBezTo>
                  <a:cubicBezTo>
                    <a:pt x="407" y="2030"/>
                    <a:pt x="451" y="2023"/>
                    <a:pt x="494" y="2007"/>
                  </a:cubicBezTo>
                  <a:lnTo>
                    <a:pt x="4135" y="640"/>
                  </a:lnTo>
                  <a:cubicBezTo>
                    <a:pt x="4315" y="572"/>
                    <a:pt x="4404" y="376"/>
                    <a:pt x="4332" y="210"/>
                  </a:cubicBezTo>
                  <a:cubicBezTo>
                    <a:pt x="4276" y="79"/>
                    <a:pt x="4144" y="0"/>
                    <a:pt x="4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6"/>
            <p:cNvSpPr/>
            <p:nvPr/>
          </p:nvSpPr>
          <p:spPr>
            <a:xfrm>
              <a:off x="4668750" y="2009925"/>
              <a:ext cx="119950" cy="21300"/>
            </a:xfrm>
            <a:custGeom>
              <a:avLst/>
              <a:gdLst/>
              <a:ahLst/>
              <a:cxnLst/>
              <a:rect l="l" t="t" r="r" b="b"/>
              <a:pathLst>
                <a:path w="4798" h="852" extrusionOk="0">
                  <a:moveTo>
                    <a:pt x="4425" y="1"/>
                  </a:moveTo>
                  <a:cubicBezTo>
                    <a:pt x="4420" y="1"/>
                    <a:pt x="4415" y="1"/>
                    <a:pt x="4409" y="1"/>
                  </a:cubicBezTo>
                  <a:lnTo>
                    <a:pt x="400" y="188"/>
                  </a:lnTo>
                  <a:cubicBezTo>
                    <a:pt x="206" y="197"/>
                    <a:pt x="1" y="357"/>
                    <a:pt x="20" y="541"/>
                  </a:cubicBezTo>
                  <a:cubicBezTo>
                    <a:pt x="22" y="546"/>
                    <a:pt x="24" y="553"/>
                    <a:pt x="24" y="559"/>
                  </a:cubicBezTo>
                  <a:cubicBezTo>
                    <a:pt x="43" y="727"/>
                    <a:pt x="229" y="852"/>
                    <a:pt x="408" y="852"/>
                  </a:cubicBezTo>
                  <a:cubicBezTo>
                    <a:pt x="416" y="852"/>
                    <a:pt x="423" y="852"/>
                    <a:pt x="430" y="851"/>
                  </a:cubicBezTo>
                  <a:lnTo>
                    <a:pt x="4459" y="664"/>
                  </a:lnTo>
                  <a:cubicBezTo>
                    <a:pt x="4654" y="655"/>
                    <a:pt x="4798" y="500"/>
                    <a:pt x="4787" y="316"/>
                  </a:cubicBezTo>
                  <a:cubicBezTo>
                    <a:pt x="4777" y="126"/>
                    <a:pt x="4611" y="1"/>
                    <a:pt x="4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6"/>
            <p:cNvSpPr/>
            <p:nvPr/>
          </p:nvSpPr>
          <p:spPr>
            <a:xfrm>
              <a:off x="4637000" y="2069450"/>
              <a:ext cx="121425" cy="27050"/>
            </a:xfrm>
            <a:custGeom>
              <a:avLst/>
              <a:gdLst/>
              <a:ahLst/>
              <a:cxnLst/>
              <a:rect l="l" t="t" r="r" b="b"/>
              <a:pathLst>
                <a:path w="4857" h="1082" extrusionOk="0">
                  <a:moveTo>
                    <a:pt x="4486" y="1"/>
                  </a:moveTo>
                  <a:cubicBezTo>
                    <a:pt x="4473" y="1"/>
                    <a:pt x="4461" y="1"/>
                    <a:pt x="4448" y="3"/>
                  </a:cubicBezTo>
                  <a:lnTo>
                    <a:pt x="331" y="420"/>
                  </a:lnTo>
                  <a:cubicBezTo>
                    <a:pt x="139" y="439"/>
                    <a:pt x="0" y="603"/>
                    <a:pt x="20" y="785"/>
                  </a:cubicBezTo>
                  <a:cubicBezTo>
                    <a:pt x="39" y="954"/>
                    <a:pt x="190" y="1081"/>
                    <a:pt x="366" y="1081"/>
                  </a:cubicBezTo>
                  <a:cubicBezTo>
                    <a:pt x="379" y="1081"/>
                    <a:pt x="393" y="1080"/>
                    <a:pt x="406" y="1079"/>
                  </a:cubicBezTo>
                  <a:lnTo>
                    <a:pt x="4523" y="664"/>
                  </a:lnTo>
                  <a:cubicBezTo>
                    <a:pt x="4715" y="644"/>
                    <a:pt x="4856" y="480"/>
                    <a:pt x="4835" y="298"/>
                  </a:cubicBezTo>
                  <a:cubicBezTo>
                    <a:pt x="4816" y="127"/>
                    <a:pt x="4663" y="1"/>
                    <a:pt x="4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6"/>
            <p:cNvSpPr/>
            <p:nvPr/>
          </p:nvSpPr>
          <p:spPr>
            <a:xfrm>
              <a:off x="4601350" y="2129025"/>
              <a:ext cx="103525" cy="36050"/>
            </a:xfrm>
            <a:custGeom>
              <a:avLst/>
              <a:gdLst/>
              <a:ahLst/>
              <a:cxnLst/>
              <a:rect l="l" t="t" r="r" b="b"/>
              <a:pathLst>
                <a:path w="4141" h="1442" extrusionOk="0">
                  <a:moveTo>
                    <a:pt x="3753" y="0"/>
                  </a:moveTo>
                  <a:cubicBezTo>
                    <a:pt x="3725" y="0"/>
                    <a:pt x="3697" y="3"/>
                    <a:pt x="3670" y="9"/>
                  </a:cubicBezTo>
                  <a:lnTo>
                    <a:pt x="287" y="786"/>
                  </a:lnTo>
                  <a:cubicBezTo>
                    <a:pt x="113" y="827"/>
                    <a:pt x="0" y="981"/>
                    <a:pt x="20" y="1145"/>
                  </a:cubicBezTo>
                  <a:cubicBezTo>
                    <a:pt x="22" y="1159"/>
                    <a:pt x="24" y="1173"/>
                    <a:pt x="29" y="1187"/>
                  </a:cubicBezTo>
                  <a:cubicBezTo>
                    <a:pt x="67" y="1339"/>
                    <a:pt x="210" y="1441"/>
                    <a:pt x="368" y="1441"/>
                  </a:cubicBezTo>
                  <a:cubicBezTo>
                    <a:pt x="396" y="1441"/>
                    <a:pt x="425" y="1438"/>
                    <a:pt x="453" y="1431"/>
                  </a:cubicBezTo>
                  <a:lnTo>
                    <a:pt x="3837" y="654"/>
                  </a:lnTo>
                  <a:cubicBezTo>
                    <a:pt x="4026" y="610"/>
                    <a:pt x="4140" y="421"/>
                    <a:pt x="4095" y="253"/>
                  </a:cubicBezTo>
                  <a:cubicBezTo>
                    <a:pt x="4056" y="101"/>
                    <a:pt x="3911" y="0"/>
                    <a:pt x="3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6"/>
            <p:cNvSpPr/>
            <p:nvPr/>
          </p:nvSpPr>
          <p:spPr>
            <a:xfrm>
              <a:off x="3736425" y="2338300"/>
              <a:ext cx="349100" cy="351450"/>
            </a:xfrm>
            <a:custGeom>
              <a:avLst/>
              <a:gdLst/>
              <a:ahLst/>
              <a:cxnLst/>
              <a:rect l="l" t="t" r="r" b="b"/>
              <a:pathLst>
                <a:path w="13964" h="14058" extrusionOk="0">
                  <a:moveTo>
                    <a:pt x="794" y="809"/>
                  </a:moveTo>
                  <a:cubicBezTo>
                    <a:pt x="3166" y="1388"/>
                    <a:pt x="12974" y="4334"/>
                    <a:pt x="12703" y="13345"/>
                  </a:cubicBezTo>
                  <a:cubicBezTo>
                    <a:pt x="12577" y="13355"/>
                    <a:pt x="12411" y="13363"/>
                    <a:pt x="12211" y="13363"/>
                  </a:cubicBezTo>
                  <a:cubicBezTo>
                    <a:pt x="9952" y="13363"/>
                    <a:pt x="3335" y="12342"/>
                    <a:pt x="794" y="809"/>
                  </a:cubicBezTo>
                  <a:close/>
                  <a:moveTo>
                    <a:pt x="366" y="1"/>
                  </a:moveTo>
                  <a:cubicBezTo>
                    <a:pt x="272" y="1"/>
                    <a:pt x="179" y="40"/>
                    <a:pt x="115" y="112"/>
                  </a:cubicBezTo>
                  <a:cubicBezTo>
                    <a:pt x="35" y="199"/>
                    <a:pt x="1" y="319"/>
                    <a:pt x="24" y="434"/>
                  </a:cubicBezTo>
                  <a:cubicBezTo>
                    <a:pt x="2050" y="10382"/>
                    <a:pt x="7004" y="13124"/>
                    <a:pt x="10191" y="13830"/>
                  </a:cubicBezTo>
                  <a:cubicBezTo>
                    <a:pt x="11010" y="14011"/>
                    <a:pt x="11713" y="14058"/>
                    <a:pt x="12219" y="14058"/>
                  </a:cubicBezTo>
                  <a:cubicBezTo>
                    <a:pt x="12739" y="14058"/>
                    <a:pt x="13051" y="14008"/>
                    <a:pt x="13069" y="14005"/>
                  </a:cubicBezTo>
                  <a:cubicBezTo>
                    <a:pt x="13231" y="13973"/>
                    <a:pt x="13350" y="13834"/>
                    <a:pt x="13357" y="13668"/>
                  </a:cubicBezTo>
                  <a:cubicBezTo>
                    <a:pt x="13963" y="2607"/>
                    <a:pt x="553" y="30"/>
                    <a:pt x="420" y="5"/>
                  </a:cubicBezTo>
                  <a:cubicBezTo>
                    <a:pt x="402" y="2"/>
                    <a:pt x="38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6"/>
            <p:cNvSpPr/>
            <p:nvPr/>
          </p:nvSpPr>
          <p:spPr>
            <a:xfrm>
              <a:off x="3736000" y="2338325"/>
              <a:ext cx="335250" cy="350225"/>
            </a:xfrm>
            <a:custGeom>
              <a:avLst/>
              <a:gdLst/>
              <a:ahLst/>
              <a:cxnLst/>
              <a:rect l="l" t="t" r="r" b="b"/>
              <a:pathLst>
                <a:path w="13410" h="14009" extrusionOk="0">
                  <a:moveTo>
                    <a:pt x="376" y="0"/>
                  </a:moveTo>
                  <a:cubicBezTo>
                    <a:pt x="289" y="0"/>
                    <a:pt x="201" y="36"/>
                    <a:pt x="137" y="106"/>
                  </a:cubicBezTo>
                  <a:cubicBezTo>
                    <a:pt x="4" y="245"/>
                    <a:pt x="0" y="467"/>
                    <a:pt x="127" y="601"/>
                  </a:cubicBezTo>
                  <a:lnTo>
                    <a:pt x="12800" y="13911"/>
                  </a:lnTo>
                  <a:cubicBezTo>
                    <a:pt x="12843" y="13957"/>
                    <a:pt x="12900" y="13988"/>
                    <a:pt x="12961" y="14002"/>
                  </a:cubicBezTo>
                  <a:cubicBezTo>
                    <a:pt x="12983" y="14006"/>
                    <a:pt x="13005" y="14009"/>
                    <a:pt x="13028" y="14009"/>
                  </a:cubicBezTo>
                  <a:cubicBezTo>
                    <a:pt x="13119" y="14009"/>
                    <a:pt x="13208" y="13971"/>
                    <a:pt x="13273" y="13902"/>
                  </a:cubicBezTo>
                  <a:cubicBezTo>
                    <a:pt x="13406" y="13765"/>
                    <a:pt x="13410" y="13542"/>
                    <a:pt x="13282" y="13408"/>
                  </a:cubicBezTo>
                  <a:lnTo>
                    <a:pt x="609" y="98"/>
                  </a:lnTo>
                  <a:cubicBezTo>
                    <a:pt x="546" y="33"/>
                    <a:pt x="461"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6"/>
            <p:cNvSpPr/>
            <p:nvPr/>
          </p:nvSpPr>
          <p:spPr>
            <a:xfrm>
              <a:off x="3769675" y="2446250"/>
              <a:ext cx="87025" cy="25450"/>
            </a:xfrm>
            <a:custGeom>
              <a:avLst/>
              <a:gdLst/>
              <a:ahLst/>
              <a:cxnLst/>
              <a:rect l="l" t="t" r="r" b="b"/>
              <a:pathLst>
                <a:path w="3481" h="1018" extrusionOk="0">
                  <a:moveTo>
                    <a:pt x="3145" y="1"/>
                  </a:moveTo>
                  <a:cubicBezTo>
                    <a:pt x="3133" y="1"/>
                    <a:pt x="3121" y="2"/>
                    <a:pt x="3108" y="3"/>
                  </a:cubicBezTo>
                  <a:lnTo>
                    <a:pt x="323" y="320"/>
                  </a:lnTo>
                  <a:cubicBezTo>
                    <a:pt x="137" y="342"/>
                    <a:pt x="0" y="515"/>
                    <a:pt x="15" y="705"/>
                  </a:cubicBezTo>
                  <a:cubicBezTo>
                    <a:pt x="22" y="851"/>
                    <a:pt x="125" y="976"/>
                    <a:pt x="268" y="1010"/>
                  </a:cubicBezTo>
                  <a:cubicBezTo>
                    <a:pt x="290" y="1015"/>
                    <a:pt x="314" y="1017"/>
                    <a:pt x="337" y="1017"/>
                  </a:cubicBezTo>
                  <a:cubicBezTo>
                    <a:pt x="349" y="1017"/>
                    <a:pt x="361" y="1016"/>
                    <a:pt x="373" y="1015"/>
                  </a:cubicBezTo>
                  <a:lnTo>
                    <a:pt x="3158" y="698"/>
                  </a:lnTo>
                  <a:cubicBezTo>
                    <a:pt x="3342" y="677"/>
                    <a:pt x="3481" y="504"/>
                    <a:pt x="3466" y="313"/>
                  </a:cubicBezTo>
                  <a:cubicBezTo>
                    <a:pt x="3453" y="134"/>
                    <a:pt x="3313" y="1"/>
                    <a:pt x="3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6"/>
            <p:cNvSpPr/>
            <p:nvPr/>
          </p:nvSpPr>
          <p:spPr>
            <a:xfrm>
              <a:off x="3801125" y="2504675"/>
              <a:ext cx="111400" cy="34300"/>
            </a:xfrm>
            <a:custGeom>
              <a:avLst/>
              <a:gdLst/>
              <a:ahLst/>
              <a:cxnLst/>
              <a:rect l="l" t="t" r="r" b="b"/>
              <a:pathLst>
                <a:path w="4456" h="1372" extrusionOk="0">
                  <a:moveTo>
                    <a:pt x="4113" y="0"/>
                  </a:moveTo>
                  <a:cubicBezTo>
                    <a:pt x="4094" y="0"/>
                    <a:pt x="4074" y="2"/>
                    <a:pt x="4055" y="6"/>
                  </a:cubicBezTo>
                  <a:lnTo>
                    <a:pt x="312" y="678"/>
                  </a:lnTo>
                  <a:cubicBezTo>
                    <a:pt x="129" y="710"/>
                    <a:pt x="0" y="892"/>
                    <a:pt x="27" y="1080"/>
                  </a:cubicBezTo>
                  <a:cubicBezTo>
                    <a:pt x="41" y="1219"/>
                    <a:pt x="143" y="1332"/>
                    <a:pt x="277" y="1364"/>
                  </a:cubicBezTo>
                  <a:cubicBezTo>
                    <a:pt x="300" y="1369"/>
                    <a:pt x="324" y="1371"/>
                    <a:pt x="347" y="1371"/>
                  </a:cubicBezTo>
                  <a:cubicBezTo>
                    <a:pt x="366" y="1371"/>
                    <a:pt x="385" y="1370"/>
                    <a:pt x="403" y="1366"/>
                  </a:cubicBezTo>
                  <a:lnTo>
                    <a:pt x="4145" y="694"/>
                  </a:lnTo>
                  <a:cubicBezTo>
                    <a:pt x="4327" y="662"/>
                    <a:pt x="4455" y="482"/>
                    <a:pt x="4431" y="291"/>
                  </a:cubicBezTo>
                  <a:cubicBezTo>
                    <a:pt x="4408" y="121"/>
                    <a:pt x="4271" y="0"/>
                    <a:pt x="4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6"/>
            <p:cNvSpPr/>
            <p:nvPr/>
          </p:nvSpPr>
          <p:spPr>
            <a:xfrm>
              <a:off x="3854550" y="2560325"/>
              <a:ext cx="111400" cy="51125"/>
            </a:xfrm>
            <a:custGeom>
              <a:avLst/>
              <a:gdLst/>
              <a:ahLst/>
              <a:cxnLst/>
              <a:rect l="l" t="t" r="r" b="b"/>
              <a:pathLst>
                <a:path w="4456" h="2045" extrusionOk="0">
                  <a:moveTo>
                    <a:pt x="4091" y="0"/>
                  </a:moveTo>
                  <a:cubicBezTo>
                    <a:pt x="4055" y="0"/>
                    <a:pt x="4018" y="7"/>
                    <a:pt x="3981" y="20"/>
                  </a:cubicBezTo>
                  <a:lnTo>
                    <a:pt x="274" y="1365"/>
                  </a:lnTo>
                  <a:cubicBezTo>
                    <a:pt x="96" y="1433"/>
                    <a:pt x="0" y="1627"/>
                    <a:pt x="55" y="1811"/>
                  </a:cubicBezTo>
                  <a:cubicBezTo>
                    <a:pt x="87" y="1923"/>
                    <a:pt x="178" y="2010"/>
                    <a:pt x="294" y="2037"/>
                  </a:cubicBezTo>
                  <a:cubicBezTo>
                    <a:pt x="316" y="2042"/>
                    <a:pt x="339" y="2044"/>
                    <a:pt x="362" y="2044"/>
                  </a:cubicBezTo>
                  <a:cubicBezTo>
                    <a:pt x="400" y="2044"/>
                    <a:pt x="438" y="2038"/>
                    <a:pt x="474" y="2025"/>
                  </a:cubicBezTo>
                  <a:lnTo>
                    <a:pt x="4181" y="679"/>
                  </a:lnTo>
                  <a:cubicBezTo>
                    <a:pt x="4359" y="612"/>
                    <a:pt x="4455" y="417"/>
                    <a:pt x="4400" y="234"/>
                  </a:cubicBezTo>
                  <a:cubicBezTo>
                    <a:pt x="4360" y="92"/>
                    <a:pt x="4231" y="0"/>
                    <a:pt x="4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6"/>
            <p:cNvSpPr/>
            <p:nvPr/>
          </p:nvSpPr>
          <p:spPr>
            <a:xfrm>
              <a:off x="3920650" y="2612400"/>
              <a:ext cx="94975" cy="49250"/>
            </a:xfrm>
            <a:custGeom>
              <a:avLst/>
              <a:gdLst/>
              <a:ahLst/>
              <a:cxnLst/>
              <a:rect l="l" t="t" r="r" b="b"/>
              <a:pathLst>
                <a:path w="3799" h="1970" extrusionOk="0">
                  <a:moveTo>
                    <a:pt x="3430" y="1"/>
                  </a:moveTo>
                  <a:cubicBezTo>
                    <a:pt x="3389" y="1"/>
                    <a:pt x="3347" y="9"/>
                    <a:pt x="3306" y="25"/>
                  </a:cubicBezTo>
                  <a:lnTo>
                    <a:pt x="264" y="1296"/>
                  </a:lnTo>
                  <a:cubicBezTo>
                    <a:pt x="88" y="1371"/>
                    <a:pt x="1" y="1570"/>
                    <a:pt x="65" y="1750"/>
                  </a:cubicBezTo>
                  <a:cubicBezTo>
                    <a:pt x="100" y="1857"/>
                    <a:pt x="188" y="1936"/>
                    <a:pt x="298" y="1961"/>
                  </a:cubicBezTo>
                  <a:cubicBezTo>
                    <a:pt x="321" y="1966"/>
                    <a:pt x="344" y="1969"/>
                    <a:pt x="368" y="1969"/>
                  </a:cubicBezTo>
                  <a:cubicBezTo>
                    <a:pt x="410" y="1969"/>
                    <a:pt x="452" y="1960"/>
                    <a:pt x="492" y="1943"/>
                  </a:cubicBezTo>
                  <a:lnTo>
                    <a:pt x="3534" y="674"/>
                  </a:lnTo>
                  <a:cubicBezTo>
                    <a:pt x="3711" y="598"/>
                    <a:pt x="3798" y="400"/>
                    <a:pt x="3734" y="220"/>
                  </a:cubicBezTo>
                  <a:cubicBezTo>
                    <a:pt x="3689" y="84"/>
                    <a:pt x="3563" y="1"/>
                    <a:pt x="3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6"/>
            <p:cNvSpPr/>
            <p:nvPr/>
          </p:nvSpPr>
          <p:spPr>
            <a:xfrm>
              <a:off x="3803300" y="2359825"/>
              <a:ext cx="25100" cy="66400"/>
            </a:xfrm>
            <a:custGeom>
              <a:avLst/>
              <a:gdLst/>
              <a:ahLst/>
              <a:cxnLst/>
              <a:rect l="l" t="t" r="r" b="b"/>
              <a:pathLst>
                <a:path w="1004" h="2656" extrusionOk="0">
                  <a:moveTo>
                    <a:pt x="659" y="1"/>
                  </a:moveTo>
                  <a:cubicBezTo>
                    <a:pt x="491" y="1"/>
                    <a:pt x="341" y="130"/>
                    <a:pt x="316" y="309"/>
                  </a:cubicBezTo>
                  <a:lnTo>
                    <a:pt x="27" y="2264"/>
                  </a:lnTo>
                  <a:cubicBezTo>
                    <a:pt x="1" y="2446"/>
                    <a:pt x="111" y="2612"/>
                    <a:pt x="277" y="2647"/>
                  </a:cubicBezTo>
                  <a:cubicBezTo>
                    <a:pt x="288" y="2649"/>
                    <a:pt x="297" y="2651"/>
                    <a:pt x="307" y="2653"/>
                  </a:cubicBezTo>
                  <a:cubicBezTo>
                    <a:pt x="320" y="2654"/>
                    <a:pt x="333" y="2655"/>
                    <a:pt x="345" y="2655"/>
                  </a:cubicBezTo>
                  <a:cubicBezTo>
                    <a:pt x="512" y="2655"/>
                    <a:pt x="662" y="2525"/>
                    <a:pt x="689" y="2346"/>
                  </a:cubicBezTo>
                  <a:lnTo>
                    <a:pt x="975" y="391"/>
                  </a:lnTo>
                  <a:cubicBezTo>
                    <a:pt x="1004" y="199"/>
                    <a:pt x="867" y="24"/>
                    <a:pt x="697" y="3"/>
                  </a:cubicBezTo>
                  <a:cubicBezTo>
                    <a:pt x="685" y="1"/>
                    <a:pt x="672" y="1"/>
                    <a:pt x="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6"/>
            <p:cNvSpPr/>
            <p:nvPr/>
          </p:nvSpPr>
          <p:spPr>
            <a:xfrm>
              <a:off x="3872750" y="2387000"/>
              <a:ext cx="19825" cy="114650"/>
            </a:xfrm>
            <a:custGeom>
              <a:avLst/>
              <a:gdLst/>
              <a:ahLst/>
              <a:cxnLst/>
              <a:rect l="l" t="t" r="r" b="b"/>
              <a:pathLst>
                <a:path w="793" h="4586" extrusionOk="0">
                  <a:moveTo>
                    <a:pt x="355" y="0"/>
                  </a:moveTo>
                  <a:cubicBezTo>
                    <a:pt x="347" y="0"/>
                    <a:pt x="339" y="1"/>
                    <a:pt x="331" y="1"/>
                  </a:cubicBezTo>
                  <a:cubicBezTo>
                    <a:pt x="147" y="14"/>
                    <a:pt x="1" y="179"/>
                    <a:pt x="6" y="372"/>
                  </a:cubicBezTo>
                  <a:lnTo>
                    <a:pt x="119" y="4258"/>
                  </a:lnTo>
                  <a:cubicBezTo>
                    <a:pt x="119" y="4412"/>
                    <a:pt x="224" y="4544"/>
                    <a:pt x="373" y="4579"/>
                  </a:cubicBezTo>
                  <a:cubicBezTo>
                    <a:pt x="395" y="4583"/>
                    <a:pt x="417" y="4585"/>
                    <a:pt x="440" y="4585"/>
                  </a:cubicBezTo>
                  <a:cubicBezTo>
                    <a:pt x="447" y="4585"/>
                    <a:pt x="455" y="4585"/>
                    <a:pt x="462" y="4585"/>
                  </a:cubicBezTo>
                  <a:cubicBezTo>
                    <a:pt x="646" y="4572"/>
                    <a:pt x="792" y="4406"/>
                    <a:pt x="787" y="4214"/>
                  </a:cubicBezTo>
                  <a:lnTo>
                    <a:pt x="675" y="327"/>
                  </a:lnTo>
                  <a:cubicBezTo>
                    <a:pt x="669" y="143"/>
                    <a:pt x="526" y="0"/>
                    <a:pt x="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6"/>
            <p:cNvSpPr/>
            <p:nvPr/>
          </p:nvSpPr>
          <p:spPr>
            <a:xfrm>
              <a:off x="3923600" y="2440200"/>
              <a:ext cx="46875" cy="115125"/>
            </a:xfrm>
            <a:custGeom>
              <a:avLst/>
              <a:gdLst/>
              <a:ahLst/>
              <a:cxnLst/>
              <a:rect l="l" t="t" r="r" b="b"/>
              <a:pathLst>
                <a:path w="1875" h="4605" extrusionOk="0">
                  <a:moveTo>
                    <a:pt x="1510" y="1"/>
                  </a:moveTo>
                  <a:cubicBezTo>
                    <a:pt x="1357" y="1"/>
                    <a:pt x="1225" y="114"/>
                    <a:pt x="1178" y="270"/>
                  </a:cubicBezTo>
                  <a:lnTo>
                    <a:pt x="54" y="4123"/>
                  </a:lnTo>
                  <a:cubicBezTo>
                    <a:pt x="0" y="4310"/>
                    <a:pt x="86" y="4556"/>
                    <a:pt x="264" y="4595"/>
                  </a:cubicBezTo>
                  <a:lnTo>
                    <a:pt x="284" y="4599"/>
                  </a:lnTo>
                  <a:cubicBezTo>
                    <a:pt x="302" y="4603"/>
                    <a:pt x="321" y="4605"/>
                    <a:pt x="340" y="4605"/>
                  </a:cubicBezTo>
                  <a:cubicBezTo>
                    <a:pt x="493" y="4605"/>
                    <a:pt x="644" y="4469"/>
                    <a:pt x="692" y="4308"/>
                  </a:cubicBezTo>
                  <a:lnTo>
                    <a:pt x="1821" y="436"/>
                  </a:lnTo>
                  <a:cubicBezTo>
                    <a:pt x="1875" y="250"/>
                    <a:pt x="1775" y="63"/>
                    <a:pt x="1599" y="13"/>
                  </a:cubicBezTo>
                  <a:cubicBezTo>
                    <a:pt x="1569" y="5"/>
                    <a:pt x="1539" y="1"/>
                    <a:pt x="1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6"/>
            <p:cNvSpPr/>
            <p:nvPr/>
          </p:nvSpPr>
          <p:spPr>
            <a:xfrm>
              <a:off x="3974725" y="2488375"/>
              <a:ext cx="42050" cy="118225"/>
            </a:xfrm>
            <a:custGeom>
              <a:avLst/>
              <a:gdLst/>
              <a:ahLst/>
              <a:cxnLst/>
              <a:rect l="l" t="t" r="r" b="b"/>
              <a:pathLst>
                <a:path w="1682" h="4729" extrusionOk="0">
                  <a:moveTo>
                    <a:pt x="1325" y="0"/>
                  </a:moveTo>
                  <a:cubicBezTo>
                    <a:pt x="1169" y="0"/>
                    <a:pt x="1027" y="113"/>
                    <a:pt x="988" y="278"/>
                  </a:cubicBezTo>
                  <a:lnTo>
                    <a:pt x="46" y="4308"/>
                  </a:lnTo>
                  <a:cubicBezTo>
                    <a:pt x="1" y="4496"/>
                    <a:pt x="111" y="4682"/>
                    <a:pt x="291" y="4721"/>
                  </a:cubicBezTo>
                  <a:cubicBezTo>
                    <a:pt x="315" y="4726"/>
                    <a:pt x="338" y="4729"/>
                    <a:pt x="362" y="4729"/>
                  </a:cubicBezTo>
                  <a:cubicBezTo>
                    <a:pt x="515" y="4729"/>
                    <a:pt x="657" y="4616"/>
                    <a:pt x="696" y="4450"/>
                  </a:cubicBezTo>
                  <a:lnTo>
                    <a:pt x="1637" y="423"/>
                  </a:lnTo>
                  <a:cubicBezTo>
                    <a:pt x="1681" y="234"/>
                    <a:pt x="1571" y="48"/>
                    <a:pt x="1393" y="7"/>
                  </a:cubicBezTo>
                  <a:cubicBezTo>
                    <a:pt x="1370" y="2"/>
                    <a:pt x="1347" y="0"/>
                    <a:pt x="1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6"/>
            <p:cNvSpPr/>
            <p:nvPr/>
          </p:nvSpPr>
          <p:spPr>
            <a:xfrm>
              <a:off x="4028500" y="2558775"/>
              <a:ext cx="26675" cy="103850"/>
            </a:xfrm>
            <a:custGeom>
              <a:avLst/>
              <a:gdLst/>
              <a:ahLst/>
              <a:cxnLst/>
              <a:rect l="l" t="t" r="r" b="b"/>
              <a:pathLst>
                <a:path w="1067" h="4154" extrusionOk="0">
                  <a:moveTo>
                    <a:pt x="726" y="1"/>
                  </a:moveTo>
                  <a:cubicBezTo>
                    <a:pt x="553" y="1"/>
                    <a:pt x="401" y="141"/>
                    <a:pt x="382" y="324"/>
                  </a:cubicBezTo>
                  <a:lnTo>
                    <a:pt x="19" y="3776"/>
                  </a:lnTo>
                  <a:cubicBezTo>
                    <a:pt x="1" y="3954"/>
                    <a:pt x="111" y="4109"/>
                    <a:pt x="272" y="4145"/>
                  </a:cubicBezTo>
                  <a:cubicBezTo>
                    <a:pt x="286" y="4149"/>
                    <a:pt x="300" y="4150"/>
                    <a:pt x="315" y="4152"/>
                  </a:cubicBezTo>
                  <a:cubicBezTo>
                    <a:pt x="323" y="4153"/>
                    <a:pt x="331" y="4153"/>
                    <a:pt x="340" y="4153"/>
                  </a:cubicBezTo>
                  <a:cubicBezTo>
                    <a:pt x="513" y="4153"/>
                    <a:pt x="665" y="4013"/>
                    <a:pt x="683" y="3830"/>
                  </a:cubicBezTo>
                  <a:lnTo>
                    <a:pt x="1047" y="376"/>
                  </a:lnTo>
                  <a:cubicBezTo>
                    <a:pt x="1067" y="184"/>
                    <a:pt x="922" y="14"/>
                    <a:pt x="751" y="2"/>
                  </a:cubicBezTo>
                  <a:cubicBezTo>
                    <a:pt x="743" y="1"/>
                    <a:pt x="734" y="1"/>
                    <a:pt x="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6"/>
            <p:cNvSpPr/>
            <p:nvPr/>
          </p:nvSpPr>
          <p:spPr>
            <a:xfrm>
              <a:off x="3928675" y="3190550"/>
              <a:ext cx="431725" cy="241225"/>
            </a:xfrm>
            <a:custGeom>
              <a:avLst/>
              <a:gdLst/>
              <a:ahLst/>
              <a:cxnLst/>
              <a:rect l="l" t="t" r="r" b="b"/>
              <a:pathLst>
                <a:path w="17269" h="9649" extrusionOk="0">
                  <a:moveTo>
                    <a:pt x="12904" y="683"/>
                  </a:moveTo>
                  <a:cubicBezTo>
                    <a:pt x="14043" y="683"/>
                    <a:pt x="15247" y="878"/>
                    <a:pt x="16511" y="1326"/>
                  </a:cubicBezTo>
                  <a:cubicBezTo>
                    <a:pt x="16175" y="2720"/>
                    <a:pt x="14090" y="8970"/>
                    <a:pt x="3690" y="8970"/>
                  </a:cubicBezTo>
                  <a:cubicBezTo>
                    <a:pt x="2829" y="8970"/>
                    <a:pt x="1911" y="8927"/>
                    <a:pt x="932" y="8835"/>
                  </a:cubicBezTo>
                  <a:cubicBezTo>
                    <a:pt x="2020" y="7062"/>
                    <a:pt x="6387" y="683"/>
                    <a:pt x="12904" y="683"/>
                  </a:cubicBezTo>
                  <a:close/>
                  <a:moveTo>
                    <a:pt x="12856" y="1"/>
                  </a:moveTo>
                  <a:cubicBezTo>
                    <a:pt x="4944" y="1"/>
                    <a:pt x="109" y="8843"/>
                    <a:pt x="54" y="8946"/>
                  </a:cubicBezTo>
                  <a:cubicBezTo>
                    <a:pt x="0" y="9047"/>
                    <a:pt x="4" y="9169"/>
                    <a:pt x="61" y="9268"/>
                  </a:cubicBezTo>
                  <a:cubicBezTo>
                    <a:pt x="120" y="9370"/>
                    <a:pt x="223" y="9439"/>
                    <a:pt x="341" y="9454"/>
                  </a:cubicBezTo>
                  <a:cubicBezTo>
                    <a:pt x="1553" y="9587"/>
                    <a:pt x="2679" y="9649"/>
                    <a:pt x="3726" y="9649"/>
                  </a:cubicBezTo>
                  <a:cubicBezTo>
                    <a:pt x="11387" y="9649"/>
                    <a:pt x="14754" y="6348"/>
                    <a:pt x="16203" y="3867"/>
                  </a:cubicBezTo>
                  <a:cubicBezTo>
                    <a:pt x="17062" y="2397"/>
                    <a:pt x="17245" y="1217"/>
                    <a:pt x="17251" y="1181"/>
                  </a:cubicBezTo>
                  <a:cubicBezTo>
                    <a:pt x="17268" y="1016"/>
                    <a:pt x="17174" y="861"/>
                    <a:pt x="17017" y="802"/>
                  </a:cubicBezTo>
                  <a:cubicBezTo>
                    <a:pt x="15552" y="241"/>
                    <a:pt x="14162" y="1"/>
                    <a:pt x="12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6"/>
            <p:cNvSpPr/>
            <p:nvPr/>
          </p:nvSpPr>
          <p:spPr>
            <a:xfrm>
              <a:off x="3927775" y="3210000"/>
              <a:ext cx="432575" cy="216925"/>
            </a:xfrm>
            <a:custGeom>
              <a:avLst/>
              <a:gdLst/>
              <a:ahLst/>
              <a:cxnLst/>
              <a:rect l="l" t="t" r="r" b="b"/>
              <a:pathLst>
                <a:path w="17303" h="8677" extrusionOk="0">
                  <a:moveTo>
                    <a:pt x="16927" y="1"/>
                  </a:moveTo>
                  <a:cubicBezTo>
                    <a:pt x="16876" y="1"/>
                    <a:pt x="16826" y="12"/>
                    <a:pt x="16779" y="35"/>
                  </a:cubicBezTo>
                  <a:lnTo>
                    <a:pt x="232" y="8032"/>
                  </a:lnTo>
                  <a:cubicBezTo>
                    <a:pt x="65" y="8114"/>
                    <a:pt x="1" y="8323"/>
                    <a:pt x="93" y="8485"/>
                  </a:cubicBezTo>
                  <a:cubicBezTo>
                    <a:pt x="160" y="8607"/>
                    <a:pt x="287" y="8677"/>
                    <a:pt x="415" y="8677"/>
                  </a:cubicBezTo>
                  <a:cubicBezTo>
                    <a:pt x="465" y="8677"/>
                    <a:pt x="515" y="8666"/>
                    <a:pt x="562" y="8644"/>
                  </a:cubicBezTo>
                  <a:lnTo>
                    <a:pt x="17110" y="646"/>
                  </a:lnTo>
                  <a:cubicBezTo>
                    <a:pt x="17167" y="619"/>
                    <a:pt x="17213" y="575"/>
                    <a:pt x="17246" y="521"/>
                  </a:cubicBezTo>
                  <a:cubicBezTo>
                    <a:pt x="17303" y="420"/>
                    <a:pt x="17303" y="295"/>
                    <a:pt x="17247" y="193"/>
                  </a:cubicBezTo>
                  <a:cubicBezTo>
                    <a:pt x="17182" y="72"/>
                    <a:pt x="17055" y="1"/>
                    <a:pt x="169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6"/>
            <p:cNvSpPr/>
            <p:nvPr/>
          </p:nvSpPr>
          <p:spPr>
            <a:xfrm>
              <a:off x="4048825" y="3345100"/>
              <a:ext cx="32500" cy="85725"/>
            </a:xfrm>
            <a:custGeom>
              <a:avLst/>
              <a:gdLst/>
              <a:ahLst/>
              <a:cxnLst/>
              <a:rect l="l" t="t" r="r" b="b"/>
              <a:pathLst>
                <a:path w="1300" h="3429" extrusionOk="0">
                  <a:moveTo>
                    <a:pt x="906" y="0"/>
                  </a:moveTo>
                  <a:cubicBezTo>
                    <a:pt x="752" y="0"/>
                    <a:pt x="617" y="103"/>
                    <a:pt x="587" y="257"/>
                  </a:cubicBezTo>
                  <a:lnTo>
                    <a:pt x="36" y="3006"/>
                  </a:lnTo>
                  <a:cubicBezTo>
                    <a:pt x="1" y="3188"/>
                    <a:pt x="122" y="3372"/>
                    <a:pt x="309" y="3418"/>
                  </a:cubicBezTo>
                  <a:cubicBezTo>
                    <a:pt x="337" y="3425"/>
                    <a:pt x="365" y="3429"/>
                    <a:pt x="393" y="3429"/>
                  </a:cubicBezTo>
                  <a:cubicBezTo>
                    <a:pt x="506" y="3429"/>
                    <a:pt x="614" y="3370"/>
                    <a:pt x="676" y="3270"/>
                  </a:cubicBezTo>
                  <a:cubicBezTo>
                    <a:pt x="694" y="3238"/>
                    <a:pt x="706" y="3206"/>
                    <a:pt x="713" y="3172"/>
                  </a:cubicBezTo>
                  <a:lnTo>
                    <a:pt x="1264" y="422"/>
                  </a:lnTo>
                  <a:cubicBezTo>
                    <a:pt x="1300" y="240"/>
                    <a:pt x="1178" y="55"/>
                    <a:pt x="991" y="11"/>
                  </a:cubicBezTo>
                  <a:cubicBezTo>
                    <a:pt x="962" y="3"/>
                    <a:pt x="934" y="0"/>
                    <a:pt x="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6"/>
            <p:cNvSpPr/>
            <p:nvPr/>
          </p:nvSpPr>
          <p:spPr>
            <a:xfrm>
              <a:off x="4122775" y="3309975"/>
              <a:ext cx="30950" cy="111225"/>
            </a:xfrm>
            <a:custGeom>
              <a:avLst/>
              <a:gdLst/>
              <a:ahLst/>
              <a:cxnLst/>
              <a:rect l="l" t="t" r="r" b="b"/>
              <a:pathLst>
                <a:path w="1238" h="4449" extrusionOk="0">
                  <a:moveTo>
                    <a:pt x="852" y="0"/>
                  </a:moveTo>
                  <a:cubicBezTo>
                    <a:pt x="689" y="0"/>
                    <a:pt x="550" y="116"/>
                    <a:pt x="528" y="279"/>
                  </a:cubicBezTo>
                  <a:lnTo>
                    <a:pt x="26" y="4046"/>
                  </a:lnTo>
                  <a:cubicBezTo>
                    <a:pt x="1" y="4231"/>
                    <a:pt x="133" y="4408"/>
                    <a:pt x="321" y="4441"/>
                  </a:cubicBezTo>
                  <a:cubicBezTo>
                    <a:pt x="344" y="4446"/>
                    <a:pt x="366" y="4448"/>
                    <a:pt x="388" y="4448"/>
                  </a:cubicBezTo>
                  <a:cubicBezTo>
                    <a:pt x="501" y="4448"/>
                    <a:pt x="607" y="4389"/>
                    <a:pt x="667" y="4290"/>
                  </a:cubicBezTo>
                  <a:cubicBezTo>
                    <a:pt x="689" y="4253"/>
                    <a:pt x="703" y="4212"/>
                    <a:pt x="708" y="4171"/>
                  </a:cubicBezTo>
                  <a:lnTo>
                    <a:pt x="1212" y="402"/>
                  </a:lnTo>
                  <a:cubicBezTo>
                    <a:pt x="1237" y="218"/>
                    <a:pt x="1104" y="42"/>
                    <a:pt x="915" y="6"/>
                  </a:cubicBezTo>
                  <a:cubicBezTo>
                    <a:pt x="894" y="2"/>
                    <a:pt x="873" y="0"/>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6"/>
            <p:cNvSpPr/>
            <p:nvPr/>
          </p:nvSpPr>
          <p:spPr>
            <a:xfrm>
              <a:off x="4204900" y="3276525"/>
              <a:ext cx="21175" cy="115550"/>
            </a:xfrm>
            <a:custGeom>
              <a:avLst/>
              <a:gdLst/>
              <a:ahLst/>
              <a:cxnLst/>
              <a:rect l="l" t="t" r="r" b="b"/>
              <a:pathLst>
                <a:path w="847" h="4622" extrusionOk="0">
                  <a:moveTo>
                    <a:pt x="326" y="0"/>
                  </a:moveTo>
                  <a:cubicBezTo>
                    <a:pt x="147" y="0"/>
                    <a:pt x="0" y="152"/>
                    <a:pt x="7" y="335"/>
                  </a:cubicBezTo>
                  <a:lnTo>
                    <a:pt x="155" y="4275"/>
                  </a:lnTo>
                  <a:cubicBezTo>
                    <a:pt x="166" y="4466"/>
                    <a:pt x="321" y="4616"/>
                    <a:pt x="511" y="4621"/>
                  </a:cubicBezTo>
                  <a:cubicBezTo>
                    <a:pt x="515" y="4621"/>
                    <a:pt x="518" y="4621"/>
                    <a:pt x="521" y="4621"/>
                  </a:cubicBezTo>
                  <a:cubicBezTo>
                    <a:pt x="635" y="4621"/>
                    <a:pt x="741" y="4561"/>
                    <a:pt x="800" y="4463"/>
                  </a:cubicBezTo>
                  <a:cubicBezTo>
                    <a:pt x="830" y="4409"/>
                    <a:pt x="846" y="4349"/>
                    <a:pt x="843" y="4286"/>
                  </a:cubicBezTo>
                  <a:lnTo>
                    <a:pt x="695" y="346"/>
                  </a:lnTo>
                  <a:cubicBezTo>
                    <a:pt x="684" y="155"/>
                    <a:pt x="529" y="6"/>
                    <a:pt x="339" y="0"/>
                  </a:cubicBezTo>
                  <a:cubicBezTo>
                    <a:pt x="334" y="0"/>
                    <a:pt x="330" y="0"/>
                    <a:pt x="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6"/>
            <p:cNvSpPr/>
            <p:nvPr/>
          </p:nvSpPr>
          <p:spPr>
            <a:xfrm>
              <a:off x="4269400" y="3245275"/>
              <a:ext cx="24750" cy="99075"/>
            </a:xfrm>
            <a:custGeom>
              <a:avLst/>
              <a:gdLst/>
              <a:ahLst/>
              <a:cxnLst/>
              <a:rect l="l" t="t" r="r" b="b"/>
              <a:pathLst>
                <a:path w="990" h="3963" extrusionOk="0">
                  <a:moveTo>
                    <a:pt x="342" y="1"/>
                  </a:moveTo>
                  <a:cubicBezTo>
                    <a:pt x="339" y="1"/>
                    <a:pt x="335" y="1"/>
                    <a:pt x="332" y="1"/>
                  </a:cubicBezTo>
                  <a:cubicBezTo>
                    <a:pt x="145" y="3"/>
                    <a:pt x="0" y="163"/>
                    <a:pt x="18" y="349"/>
                  </a:cubicBezTo>
                  <a:lnTo>
                    <a:pt x="296" y="3635"/>
                  </a:lnTo>
                  <a:cubicBezTo>
                    <a:pt x="315" y="3820"/>
                    <a:pt x="472" y="3963"/>
                    <a:pt x="658" y="3963"/>
                  </a:cubicBezTo>
                  <a:cubicBezTo>
                    <a:pt x="662" y="3963"/>
                    <a:pt x="665" y="3963"/>
                    <a:pt x="669" y="3963"/>
                  </a:cubicBezTo>
                  <a:cubicBezTo>
                    <a:pt x="781" y="3961"/>
                    <a:pt x="884" y="3902"/>
                    <a:pt x="941" y="3806"/>
                  </a:cubicBezTo>
                  <a:cubicBezTo>
                    <a:pt x="975" y="3747"/>
                    <a:pt x="989" y="3681"/>
                    <a:pt x="984" y="3615"/>
                  </a:cubicBezTo>
                  <a:lnTo>
                    <a:pt x="704" y="329"/>
                  </a:lnTo>
                  <a:cubicBezTo>
                    <a:pt x="685" y="144"/>
                    <a:pt x="528" y="1"/>
                    <a:pt x="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6"/>
            <p:cNvSpPr/>
            <p:nvPr/>
          </p:nvSpPr>
          <p:spPr>
            <a:xfrm>
              <a:off x="3971075" y="3345900"/>
              <a:ext cx="63975" cy="38725"/>
            </a:xfrm>
            <a:custGeom>
              <a:avLst/>
              <a:gdLst/>
              <a:ahLst/>
              <a:cxnLst/>
              <a:rect l="l" t="t" r="r" b="b"/>
              <a:pathLst>
                <a:path w="2559" h="1549" extrusionOk="0">
                  <a:moveTo>
                    <a:pt x="381" y="1"/>
                  </a:moveTo>
                  <a:cubicBezTo>
                    <a:pt x="252" y="1"/>
                    <a:pt x="130" y="71"/>
                    <a:pt x="79" y="184"/>
                  </a:cubicBezTo>
                  <a:cubicBezTo>
                    <a:pt x="1" y="351"/>
                    <a:pt x="79" y="554"/>
                    <a:pt x="252" y="640"/>
                  </a:cubicBezTo>
                  <a:lnTo>
                    <a:pt x="2025" y="1511"/>
                  </a:lnTo>
                  <a:cubicBezTo>
                    <a:pt x="2078" y="1536"/>
                    <a:pt x="2132" y="1548"/>
                    <a:pt x="2185" y="1548"/>
                  </a:cubicBezTo>
                  <a:cubicBezTo>
                    <a:pt x="2301" y="1548"/>
                    <a:pt x="2409" y="1492"/>
                    <a:pt x="2467" y="1392"/>
                  </a:cubicBezTo>
                  <a:cubicBezTo>
                    <a:pt x="2473" y="1383"/>
                    <a:pt x="2478" y="1374"/>
                    <a:pt x="2481" y="1365"/>
                  </a:cubicBezTo>
                  <a:cubicBezTo>
                    <a:pt x="2558" y="1197"/>
                    <a:pt x="2481" y="993"/>
                    <a:pt x="2307" y="909"/>
                  </a:cubicBezTo>
                  <a:lnTo>
                    <a:pt x="534" y="36"/>
                  </a:lnTo>
                  <a:cubicBezTo>
                    <a:pt x="484" y="12"/>
                    <a:pt x="432" y="1"/>
                    <a:pt x="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6"/>
            <p:cNvSpPr/>
            <p:nvPr/>
          </p:nvSpPr>
          <p:spPr>
            <a:xfrm>
              <a:off x="4016125" y="3295275"/>
              <a:ext cx="112375" cy="44050"/>
            </a:xfrm>
            <a:custGeom>
              <a:avLst/>
              <a:gdLst/>
              <a:ahLst/>
              <a:cxnLst/>
              <a:rect l="l" t="t" r="r" b="b"/>
              <a:pathLst>
                <a:path w="4495" h="1762" extrusionOk="0">
                  <a:moveTo>
                    <a:pt x="363" y="1"/>
                  </a:moveTo>
                  <a:cubicBezTo>
                    <a:pt x="214" y="1"/>
                    <a:pt x="79" y="98"/>
                    <a:pt x="45" y="243"/>
                  </a:cubicBezTo>
                  <a:cubicBezTo>
                    <a:pt x="1" y="423"/>
                    <a:pt x="115" y="612"/>
                    <a:pt x="300" y="665"/>
                  </a:cubicBezTo>
                  <a:lnTo>
                    <a:pt x="4035" y="1747"/>
                  </a:lnTo>
                  <a:cubicBezTo>
                    <a:pt x="4067" y="1757"/>
                    <a:pt x="4100" y="1762"/>
                    <a:pt x="4133" y="1762"/>
                  </a:cubicBezTo>
                  <a:cubicBezTo>
                    <a:pt x="4246" y="1762"/>
                    <a:pt x="4355" y="1704"/>
                    <a:pt x="4416" y="1603"/>
                  </a:cubicBezTo>
                  <a:cubicBezTo>
                    <a:pt x="4432" y="1576"/>
                    <a:pt x="4443" y="1549"/>
                    <a:pt x="4450" y="1521"/>
                  </a:cubicBezTo>
                  <a:cubicBezTo>
                    <a:pt x="4495" y="1339"/>
                    <a:pt x="4381" y="1150"/>
                    <a:pt x="4195" y="1097"/>
                  </a:cubicBezTo>
                  <a:lnTo>
                    <a:pt x="460" y="15"/>
                  </a:lnTo>
                  <a:cubicBezTo>
                    <a:pt x="428" y="5"/>
                    <a:pt x="395" y="1"/>
                    <a:pt x="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6"/>
            <p:cNvSpPr/>
            <p:nvPr/>
          </p:nvSpPr>
          <p:spPr>
            <a:xfrm>
              <a:off x="4090750" y="3235450"/>
              <a:ext cx="104000" cy="73675"/>
            </a:xfrm>
            <a:custGeom>
              <a:avLst/>
              <a:gdLst/>
              <a:ahLst/>
              <a:cxnLst/>
              <a:rect l="l" t="t" r="r" b="b"/>
              <a:pathLst>
                <a:path w="4160" h="2947" extrusionOk="0">
                  <a:moveTo>
                    <a:pt x="380" y="1"/>
                  </a:moveTo>
                  <a:cubicBezTo>
                    <a:pt x="273" y="1"/>
                    <a:pt x="170" y="52"/>
                    <a:pt x="107" y="145"/>
                  </a:cubicBezTo>
                  <a:cubicBezTo>
                    <a:pt x="0" y="309"/>
                    <a:pt x="65" y="515"/>
                    <a:pt x="223" y="624"/>
                  </a:cubicBezTo>
                  <a:lnTo>
                    <a:pt x="3548" y="2873"/>
                  </a:lnTo>
                  <a:cubicBezTo>
                    <a:pt x="3620" y="2921"/>
                    <a:pt x="3711" y="2947"/>
                    <a:pt x="3799" y="2947"/>
                  </a:cubicBezTo>
                  <a:cubicBezTo>
                    <a:pt x="3908" y="2947"/>
                    <a:pt x="4012" y="2906"/>
                    <a:pt x="4063" y="2818"/>
                  </a:cubicBezTo>
                  <a:cubicBezTo>
                    <a:pt x="4065" y="2812"/>
                    <a:pt x="4069" y="2805"/>
                    <a:pt x="4072" y="2802"/>
                  </a:cubicBezTo>
                  <a:cubicBezTo>
                    <a:pt x="4160" y="2650"/>
                    <a:pt x="4074" y="2427"/>
                    <a:pt x="3919" y="2322"/>
                  </a:cubicBezTo>
                  <a:lnTo>
                    <a:pt x="578" y="63"/>
                  </a:lnTo>
                  <a:cubicBezTo>
                    <a:pt x="516" y="21"/>
                    <a:pt x="447" y="1"/>
                    <a:pt x="3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6"/>
            <p:cNvSpPr/>
            <p:nvPr/>
          </p:nvSpPr>
          <p:spPr>
            <a:xfrm>
              <a:off x="4150925" y="3206075"/>
              <a:ext cx="108425" cy="70175"/>
            </a:xfrm>
            <a:custGeom>
              <a:avLst/>
              <a:gdLst/>
              <a:ahLst/>
              <a:cxnLst/>
              <a:rect l="l" t="t" r="r" b="b"/>
              <a:pathLst>
                <a:path w="4337" h="2807" extrusionOk="0">
                  <a:moveTo>
                    <a:pt x="376" y="0"/>
                  </a:moveTo>
                  <a:cubicBezTo>
                    <a:pt x="262" y="0"/>
                    <a:pt x="153" y="56"/>
                    <a:pt x="94" y="158"/>
                  </a:cubicBezTo>
                  <a:cubicBezTo>
                    <a:pt x="1" y="316"/>
                    <a:pt x="62" y="527"/>
                    <a:pt x="227" y="626"/>
                  </a:cubicBezTo>
                  <a:lnTo>
                    <a:pt x="3775" y="2754"/>
                  </a:lnTo>
                  <a:cubicBezTo>
                    <a:pt x="3834" y="2789"/>
                    <a:pt x="3899" y="2806"/>
                    <a:pt x="3961" y="2806"/>
                  </a:cubicBezTo>
                  <a:cubicBezTo>
                    <a:pt x="4076" y="2806"/>
                    <a:pt x="4184" y="2750"/>
                    <a:pt x="4244" y="2647"/>
                  </a:cubicBezTo>
                  <a:cubicBezTo>
                    <a:pt x="4337" y="2489"/>
                    <a:pt x="4276" y="2280"/>
                    <a:pt x="4110" y="2179"/>
                  </a:cubicBezTo>
                  <a:lnTo>
                    <a:pt x="562" y="53"/>
                  </a:lnTo>
                  <a:cubicBezTo>
                    <a:pt x="503" y="17"/>
                    <a:pt x="439"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6"/>
            <p:cNvSpPr/>
            <p:nvPr/>
          </p:nvSpPr>
          <p:spPr>
            <a:xfrm>
              <a:off x="4229875" y="3190650"/>
              <a:ext cx="98975" cy="51950"/>
            </a:xfrm>
            <a:custGeom>
              <a:avLst/>
              <a:gdLst/>
              <a:ahLst/>
              <a:cxnLst/>
              <a:rect l="l" t="t" r="r" b="b"/>
              <a:pathLst>
                <a:path w="3959" h="2078" extrusionOk="0">
                  <a:moveTo>
                    <a:pt x="378" y="0"/>
                  </a:moveTo>
                  <a:cubicBezTo>
                    <a:pt x="244" y="0"/>
                    <a:pt x="118" y="78"/>
                    <a:pt x="72" y="197"/>
                  </a:cubicBezTo>
                  <a:cubicBezTo>
                    <a:pt x="1" y="367"/>
                    <a:pt x="86" y="568"/>
                    <a:pt x="264" y="646"/>
                  </a:cubicBezTo>
                  <a:lnTo>
                    <a:pt x="3442" y="2047"/>
                  </a:lnTo>
                  <a:cubicBezTo>
                    <a:pt x="3489" y="2068"/>
                    <a:pt x="3538" y="2078"/>
                    <a:pt x="3586" y="2078"/>
                  </a:cubicBezTo>
                  <a:cubicBezTo>
                    <a:pt x="3702" y="2078"/>
                    <a:pt x="3810" y="2020"/>
                    <a:pt x="3870" y="1921"/>
                  </a:cubicBezTo>
                  <a:cubicBezTo>
                    <a:pt x="3877" y="1906"/>
                    <a:pt x="3884" y="1894"/>
                    <a:pt x="3889" y="1880"/>
                  </a:cubicBezTo>
                  <a:cubicBezTo>
                    <a:pt x="3959" y="1710"/>
                    <a:pt x="3873" y="1509"/>
                    <a:pt x="3695" y="1431"/>
                  </a:cubicBezTo>
                  <a:lnTo>
                    <a:pt x="518" y="30"/>
                  </a:lnTo>
                  <a:cubicBezTo>
                    <a:pt x="472" y="10"/>
                    <a:pt x="425" y="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6"/>
            <p:cNvSpPr/>
            <p:nvPr/>
          </p:nvSpPr>
          <p:spPr>
            <a:xfrm>
              <a:off x="4052000" y="2661100"/>
              <a:ext cx="789500" cy="1005100"/>
            </a:xfrm>
            <a:custGeom>
              <a:avLst/>
              <a:gdLst/>
              <a:ahLst/>
              <a:cxnLst/>
              <a:rect l="l" t="t" r="r" b="b"/>
              <a:pathLst>
                <a:path w="31580" h="40204" extrusionOk="0">
                  <a:moveTo>
                    <a:pt x="187" y="0"/>
                  </a:moveTo>
                  <a:lnTo>
                    <a:pt x="0" y="783"/>
                  </a:lnTo>
                  <a:cubicBezTo>
                    <a:pt x="12825" y="3826"/>
                    <a:pt x="28548" y="12883"/>
                    <a:pt x="30646" y="38754"/>
                  </a:cubicBezTo>
                  <a:cubicBezTo>
                    <a:pt x="30715" y="39611"/>
                    <a:pt x="30749" y="40000"/>
                    <a:pt x="30815" y="40203"/>
                  </a:cubicBezTo>
                  <a:lnTo>
                    <a:pt x="31580" y="39948"/>
                  </a:lnTo>
                  <a:cubicBezTo>
                    <a:pt x="31539" y="39829"/>
                    <a:pt x="31494" y="39275"/>
                    <a:pt x="31448" y="38688"/>
                  </a:cubicBezTo>
                  <a:cubicBezTo>
                    <a:pt x="29311" y="12336"/>
                    <a:pt x="13267" y="3105"/>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6"/>
            <p:cNvSpPr/>
            <p:nvPr/>
          </p:nvSpPr>
          <p:spPr>
            <a:xfrm>
              <a:off x="4415825" y="2184175"/>
              <a:ext cx="183975" cy="698100"/>
            </a:xfrm>
            <a:custGeom>
              <a:avLst/>
              <a:gdLst/>
              <a:ahLst/>
              <a:cxnLst/>
              <a:rect l="l" t="t" r="r" b="b"/>
              <a:pathLst>
                <a:path w="7359" h="27924" extrusionOk="0">
                  <a:moveTo>
                    <a:pt x="6623" y="1"/>
                  </a:moveTo>
                  <a:cubicBezTo>
                    <a:pt x="6398" y="507"/>
                    <a:pt x="6181" y="1011"/>
                    <a:pt x="5971" y="1510"/>
                  </a:cubicBezTo>
                  <a:cubicBezTo>
                    <a:pt x="318" y="14950"/>
                    <a:pt x="1" y="25952"/>
                    <a:pt x="2262" y="27923"/>
                  </a:cubicBezTo>
                  <a:lnTo>
                    <a:pt x="2790" y="27317"/>
                  </a:lnTo>
                  <a:cubicBezTo>
                    <a:pt x="1100" y="25845"/>
                    <a:pt x="954" y="15511"/>
                    <a:pt x="6712" y="1820"/>
                  </a:cubicBezTo>
                  <a:cubicBezTo>
                    <a:pt x="6921" y="1326"/>
                    <a:pt x="7136" y="829"/>
                    <a:pt x="7359" y="327"/>
                  </a:cubicBezTo>
                  <a:lnTo>
                    <a:pt x="66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6"/>
            <p:cNvSpPr/>
            <p:nvPr/>
          </p:nvSpPr>
          <p:spPr>
            <a:xfrm>
              <a:off x="4342675" y="3212950"/>
              <a:ext cx="448225" cy="186250"/>
            </a:xfrm>
            <a:custGeom>
              <a:avLst/>
              <a:gdLst/>
              <a:ahLst/>
              <a:cxnLst/>
              <a:rect l="l" t="t" r="r" b="b"/>
              <a:pathLst>
                <a:path w="17929" h="7450" extrusionOk="0">
                  <a:moveTo>
                    <a:pt x="528" y="0"/>
                  </a:moveTo>
                  <a:lnTo>
                    <a:pt x="1" y="608"/>
                  </a:lnTo>
                  <a:cubicBezTo>
                    <a:pt x="7687" y="7271"/>
                    <a:pt x="16909" y="7449"/>
                    <a:pt x="17850" y="7449"/>
                  </a:cubicBezTo>
                  <a:cubicBezTo>
                    <a:pt x="17896" y="7449"/>
                    <a:pt x="17925" y="7449"/>
                    <a:pt x="17928" y="7447"/>
                  </a:cubicBezTo>
                  <a:lnTo>
                    <a:pt x="17909" y="6644"/>
                  </a:lnTo>
                  <a:cubicBezTo>
                    <a:pt x="17903" y="6644"/>
                    <a:pt x="17869" y="6645"/>
                    <a:pt x="17807" y="6645"/>
                  </a:cubicBezTo>
                  <a:cubicBezTo>
                    <a:pt x="16763" y="6645"/>
                    <a:pt x="7926" y="6412"/>
                    <a:pt x="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6"/>
            <p:cNvSpPr/>
            <p:nvPr/>
          </p:nvSpPr>
          <p:spPr>
            <a:xfrm>
              <a:off x="4359475" y="2214750"/>
              <a:ext cx="128550" cy="283575"/>
            </a:xfrm>
            <a:custGeom>
              <a:avLst/>
              <a:gdLst/>
              <a:ahLst/>
              <a:cxnLst/>
              <a:rect l="l" t="t" r="r" b="b"/>
              <a:pathLst>
                <a:path w="5142" h="11343" extrusionOk="0">
                  <a:moveTo>
                    <a:pt x="263" y="0"/>
                  </a:moveTo>
                  <a:lnTo>
                    <a:pt x="263" y="0"/>
                  </a:lnTo>
                  <a:cubicBezTo>
                    <a:pt x="250" y="426"/>
                    <a:pt x="1" y="10427"/>
                    <a:pt x="4996" y="11343"/>
                  </a:cubicBezTo>
                  <a:lnTo>
                    <a:pt x="5142" y="10552"/>
                  </a:lnTo>
                  <a:cubicBezTo>
                    <a:pt x="822" y="9760"/>
                    <a:pt x="1065" y="121"/>
                    <a:pt x="1066" y="25"/>
                  </a:cubicBezTo>
                  <a:lnTo>
                    <a:pt x="2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6"/>
            <p:cNvSpPr/>
            <p:nvPr/>
          </p:nvSpPr>
          <p:spPr>
            <a:xfrm>
              <a:off x="4019375" y="2765925"/>
              <a:ext cx="297350" cy="75125"/>
            </a:xfrm>
            <a:custGeom>
              <a:avLst/>
              <a:gdLst/>
              <a:ahLst/>
              <a:cxnLst/>
              <a:rect l="l" t="t" r="r" b="b"/>
              <a:pathLst>
                <a:path w="11894" h="3005" extrusionOk="0">
                  <a:moveTo>
                    <a:pt x="11482" y="0"/>
                  </a:moveTo>
                  <a:cubicBezTo>
                    <a:pt x="9060" y="1446"/>
                    <a:pt x="6240" y="2201"/>
                    <a:pt x="3422" y="2201"/>
                  </a:cubicBezTo>
                  <a:cubicBezTo>
                    <a:pt x="2330" y="2201"/>
                    <a:pt x="1238" y="2088"/>
                    <a:pt x="170" y="1857"/>
                  </a:cubicBezTo>
                  <a:lnTo>
                    <a:pt x="1" y="2643"/>
                  </a:lnTo>
                  <a:cubicBezTo>
                    <a:pt x="1123" y="2886"/>
                    <a:pt x="2269" y="3005"/>
                    <a:pt x="3419" y="3005"/>
                  </a:cubicBezTo>
                  <a:cubicBezTo>
                    <a:pt x="6382" y="3005"/>
                    <a:pt x="9346" y="2210"/>
                    <a:pt x="11894" y="692"/>
                  </a:cubicBezTo>
                  <a:lnTo>
                    <a:pt x="114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6"/>
            <p:cNvSpPr/>
            <p:nvPr/>
          </p:nvSpPr>
          <p:spPr>
            <a:xfrm>
              <a:off x="4494325" y="3142100"/>
              <a:ext cx="118350" cy="216475"/>
            </a:xfrm>
            <a:custGeom>
              <a:avLst/>
              <a:gdLst/>
              <a:ahLst/>
              <a:cxnLst/>
              <a:rect l="l" t="t" r="r" b="b"/>
              <a:pathLst>
                <a:path w="4734" h="8659" extrusionOk="0">
                  <a:moveTo>
                    <a:pt x="560" y="1"/>
                  </a:moveTo>
                  <a:lnTo>
                    <a:pt x="1" y="580"/>
                  </a:lnTo>
                  <a:cubicBezTo>
                    <a:pt x="1108" y="1648"/>
                    <a:pt x="2250" y="2752"/>
                    <a:pt x="2979" y="4107"/>
                  </a:cubicBezTo>
                  <a:cubicBezTo>
                    <a:pt x="3759" y="5556"/>
                    <a:pt x="3898" y="7131"/>
                    <a:pt x="3349" y="8321"/>
                  </a:cubicBezTo>
                  <a:lnTo>
                    <a:pt x="4080" y="8658"/>
                  </a:lnTo>
                  <a:cubicBezTo>
                    <a:pt x="4734" y="7240"/>
                    <a:pt x="4588" y="5395"/>
                    <a:pt x="3688" y="3725"/>
                  </a:cubicBezTo>
                  <a:cubicBezTo>
                    <a:pt x="2899" y="2261"/>
                    <a:pt x="1710" y="1113"/>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91"/>
        <p:cNvGrpSpPr/>
        <p:nvPr/>
      </p:nvGrpSpPr>
      <p:grpSpPr>
        <a:xfrm>
          <a:off x="0" y="0"/>
          <a:ext cx="0" cy="0"/>
          <a:chOff x="0" y="0"/>
          <a:chExt cx="0" cy="0"/>
        </a:xfrm>
      </p:grpSpPr>
      <p:sp>
        <p:nvSpPr>
          <p:cNvPr id="1292" name="Google Shape;1292;p57"/>
          <p:cNvSpPr txBox="1">
            <a:spLocks noGrp="1"/>
          </p:cNvSpPr>
          <p:nvPr>
            <p:ph type="title"/>
          </p:nvPr>
        </p:nvSpPr>
        <p:spPr>
          <a:xfrm>
            <a:off x="787425" y="945130"/>
            <a:ext cx="3816000" cy="965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333,000.00</a:t>
            </a:r>
            <a:endParaRPr/>
          </a:p>
        </p:txBody>
      </p:sp>
      <p:sp>
        <p:nvSpPr>
          <p:cNvPr id="1293" name="Google Shape;1293;p57"/>
          <p:cNvSpPr txBox="1">
            <a:spLocks noGrp="1"/>
          </p:cNvSpPr>
          <p:nvPr>
            <p:ph type="subTitle" idx="1"/>
          </p:nvPr>
        </p:nvSpPr>
        <p:spPr>
          <a:xfrm flipH="1">
            <a:off x="787425" y="1821212"/>
            <a:ext cx="26148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earths is the Sun’s mass</a:t>
            </a:r>
            <a:endParaRPr/>
          </a:p>
        </p:txBody>
      </p:sp>
      <p:sp>
        <p:nvSpPr>
          <p:cNvPr id="1294" name="Google Shape;1294;p57"/>
          <p:cNvSpPr txBox="1">
            <a:spLocks noGrp="1"/>
          </p:cNvSpPr>
          <p:nvPr>
            <p:ph type="title" idx="2"/>
          </p:nvPr>
        </p:nvSpPr>
        <p:spPr>
          <a:xfrm>
            <a:off x="5125675" y="3103156"/>
            <a:ext cx="3234600" cy="821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24h 37m 23s</a:t>
            </a:r>
            <a:endParaRPr/>
          </a:p>
        </p:txBody>
      </p:sp>
      <p:sp>
        <p:nvSpPr>
          <p:cNvPr id="1295" name="Google Shape;1295;p57"/>
          <p:cNvSpPr txBox="1">
            <a:spLocks noGrp="1"/>
          </p:cNvSpPr>
          <p:nvPr>
            <p:ph type="subTitle" idx="3"/>
          </p:nvPr>
        </p:nvSpPr>
        <p:spPr>
          <a:xfrm flipH="1">
            <a:off x="5745475" y="3829273"/>
            <a:ext cx="2614800" cy="487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is Jupiter’s rotation period</a:t>
            </a:r>
            <a:endParaRPr/>
          </a:p>
        </p:txBody>
      </p:sp>
      <p:cxnSp>
        <p:nvCxnSpPr>
          <p:cNvPr id="1296" name="Google Shape;1296;p57"/>
          <p:cNvCxnSpPr/>
          <p:nvPr/>
        </p:nvCxnSpPr>
        <p:spPr>
          <a:xfrm rot="10800000">
            <a:off x="4321175" y="1565525"/>
            <a:ext cx="3990000" cy="0"/>
          </a:xfrm>
          <a:prstGeom prst="straightConnector1">
            <a:avLst/>
          </a:prstGeom>
          <a:noFill/>
          <a:ln w="9525" cap="flat" cmpd="sng">
            <a:solidFill>
              <a:schemeClr val="accent1"/>
            </a:solidFill>
            <a:prstDash val="solid"/>
            <a:round/>
            <a:headEnd type="none" w="med" len="med"/>
            <a:tailEnd type="none" w="med" len="med"/>
          </a:ln>
        </p:spPr>
      </p:cxnSp>
      <p:cxnSp>
        <p:nvCxnSpPr>
          <p:cNvPr id="1297" name="Google Shape;1297;p57"/>
          <p:cNvCxnSpPr/>
          <p:nvPr/>
        </p:nvCxnSpPr>
        <p:spPr>
          <a:xfrm rot="10800000">
            <a:off x="4327688" y="1501850"/>
            <a:ext cx="3866400" cy="0"/>
          </a:xfrm>
          <a:prstGeom prst="straightConnector1">
            <a:avLst/>
          </a:prstGeom>
          <a:noFill/>
          <a:ln w="9525" cap="flat" cmpd="sng">
            <a:solidFill>
              <a:schemeClr val="accent1"/>
            </a:solidFill>
            <a:prstDash val="solid"/>
            <a:round/>
            <a:headEnd type="none" w="med" len="med"/>
            <a:tailEnd type="none" w="med" len="med"/>
          </a:ln>
        </p:spPr>
      </p:cxnSp>
      <p:cxnSp>
        <p:nvCxnSpPr>
          <p:cNvPr id="1298" name="Google Shape;1298;p57"/>
          <p:cNvCxnSpPr/>
          <p:nvPr/>
        </p:nvCxnSpPr>
        <p:spPr>
          <a:xfrm>
            <a:off x="720000" y="3568305"/>
            <a:ext cx="4187700" cy="0"/>
          </a:xfrm>
          <a:prstGeom prst="straightConnector1">
            <a:avLst/>
          </a:prstGeom>
          <a:noFill/>
          <a:ln w="9525" cap="flat" cmpd="sng">
            <a:solidFill>
              <a:schemeClr val="accent1"/>
            </a:solidFill>
            <a:prstDash val="solid"/>
            <a:round/>
            <a:headEnd type="none" w="med" len="med"/>
            <a:tailEnd type="none" w="med" len="med"/>
          </a:ln>
        </p:spPr>
      </p:cxnSp>
      <p:cxnSp>
        <p:nvCxnSpPr>
          <p:cNvPr id="1299" name="Google Shape;1299;p57"/>
          <p:cNvCxnSpPr/>
          <p:nvPr/>
        </p:nvCxnSpPr>
        <p:spPr>
          <a:xfrm>
            <a:off x="842891" y="3631980"/>
            <a:ext cx="4057800" cy="0"/>
          </a:xfrm>
          <a:prstGeom prst="straightConnector1">
            <a:avLst/>
          </a:prstGeom>
          <a:noFill/>
          <a:ln w="9525" cap="flat" cmpd="sng">
            <a:solidFill>
              <a:schemeClr val="accent1"/>
            </a:solidFill>
            <a:prstDash val="solid"/>
            <a:round/>
            <a:headEnd type="none" w="med" len="med"/>
            <a:tailEnd type="none" w="med" len="med"/>
          </a:ln>
        </p:spPr>
      </p:cxnSp>
      <p:grpSp>
        <p:nvGrpSpPr>
          <p:cNvPr id="1300" name="Google Shape;1300;p57"/>
          <p:cNvGrpSpPr/>
          <p:nvPr/>
        </p:nvGrpSpPr>
        <p:grpSpPr>
          <a:xfrm rot="1800198">
            <a:off x="4227206" y="2079659"/>
            <a:ext cx="689589" cy="984182"/>
            <a:chOff x="3736000" y="1772625"/>
            <a:chExt cx="1326775" cy="1893575"/>
          </a:xfrm>
        </p:grpSpPr>
        <p:sp>
          <p:nvSpPr>
            <p:cNvPr id="1301" name="Google Shape;1301;p57"/>
            <p:cNvSpPr/>
            <p:nvPr/>
          </p:nvSpPr>
          <p:spPr>
            <a:xfrm>
              <a:off x="4629500" y="2367525"/>
              <a:ext cx="124900" cy="117925"/>
            </a:xfrm>
            <a:custGeom>
              <a:avLst/>
              <a:gdLst/>
              <a:ahLst/>
              <a:cxnLst/>
              <a:rect l="l" t="t" r="r" b="b"/>
              <a:pathLst>
                <a:path w="4996" h="4717" extrusionOk="0">
                  <a:moveTo>
                    <a:pt x="2496" y="1"/>
                  </a:moveTo>
                  <a:cubicBezTo>
                    <a:pt x="1742" y="1"/>
                    <a:pt x="1000" y="363"/>
                    <a:pt x="544" y="1035"/>
                  </a:cubicBezTo>
                  <a:cubicBezTo>
                    <a:pt x="8" y="1824"/>
                    <a:pt x="1" y="2858"/>
                    <a:pt x="526" y="3655"/>
                  </a:cubicBezTo>
                  <a:cubicBezTo>
                    <a:pt x="967" y="4325"/>
                    <a:pt x="1711" y="4716"/>
                    <a:pt x="2494" y="4716"/>
                  </a:cubicBezTo>
                  <a:cubicBezTo>
                    <a:pt x="2642" y="4716"/>
                    <a:pt x="2791" y="4702"/>
                    <a:pt x="2939" y="4674"/>
                  </a:cubicBezTo>
                  <a:cubicBezTo>
                    <a:pt x="3875" y="4494"/>
                    <a:pt x="4611" y="3769"/>
                    <a:pt x="4803" y="2835"/>
                  </a:cubicBezTo>
                  <a:cubicBezTo>
                    <a:pt x="4996" y="1901"/>
                    <a:pt x="4607" y="942"/>
                    <a:pt x="3818" y="408"/>
                  </a:cubicBezTo>
                  <a:cubicBezTo>
                    <a:pt x="3413" y="133"/>
                    <a:pt x="29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7"/>
            <p:cNvSpPr/>
            <p:nvPr/>
          </p:nvSpPr>
          <p:spPr>
            <a:xfrm>
              <a:off x="3947200" y="2771700"/>
              <a:ext cx="124900" cy="117900"/>
            </a:xfrm>
            <a:custGeom>
              <a:avLst/>
              <a:gdLst/>
              <a:ahLst/>
              <a:cxnLst/>
              <a:rect l="l" t="t" r="r" b="b"/>
              <a:pathLst>
                <a:path w="4996" h="4716" extrusionOk="0">
                  <a:moveTo>
                    <a:pt x="2497" y="1"/>
                  </a:moveTo>
                  <a:cubicBezTo>
                    <a:pt x="1742" y="1"/>
                    <a:pt x="1000" y="362"/>
                    <a:pt x="544" y="1035"/>
                  </a:cubicBezTo>
                  <a:cubicBezTo>
                    <a:pt x="8" y="1824"/>
                    <a:pt x="1" y="2858"/>
                    <a:pt x="526" y="3654"/>
                  </a:cubicBezTo>
                  <a:cubicBezTo>
                    <a:pt x="967" y="4325"/>
                    <a:pt x="1711" y="4716"/>
                    <a:pt x="2494" y="4716"/>
                  </a:cubicBezTo>
                  <a:cubicBezTo>
                    <a:pt x="2642" y="4716"/>
                    <a:pt x="2791" y="4702"/>
                    <a:pt x="2939" y="4674"/>
                  </a:cubicBezTo>
                  <a:cubicBezTo>
                    <a:pt x="3875" y="4494"/>
                    <a:pt x="4611" y="3768"/>
                    <a:pt x="4803" y="2835"/>
                  </a:cubicBezTo>
                  <a:cubicBezTo>
                    <a:pt x="4996" y="1901"/>
                    <a:pt x="4607" y="942"/>
                    <a:pt x="3818" y="407"/>
                  </a:cubicBezTo>
                  <a:cubicBezTo>
                    <a:pt x="3413" y="132"/>
                    <a:pt x="2952" y="1"/>
                    <a:pt x="2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7"/>
            <p:cNvSpPr/>
            <p:nvPr/>
          </p:nvSpPr>
          <p:spPr>
            <a:xfrm>
              <a:off x="4429875" y="3080050"/>
              <a:ext cx="124900" cy="117900"/>
            </a:xfrm>
            <a:custGeom>
              <a:avLst/>
              <a:gdLst/>
              <a:ahLst/>
              <a:cxnLst/>
              <a:rect l="l" t="t" r="r" b="b"/>
              <a:pathLst>
                <a:path w="4996" h="4716" extrusionOk="0">
                  <a:moveTo>
                    <a:pt x="2496" y="1"/>
                  </a:moveTo>
                  <a:cubicBezTo>
                    <a:pt x="1741" y="1"/>
                    <a:pt x="998" y="363"/>
                    <a:pt x="542" y="1036"/>
                  </a:cubicBezTo>
                  <a:cubicBezTo>
                    <a:pt x="7" y="1824"/>
                    <a:pt x="0" y="2859"/>
                    <a:pt x="524" y="3656"/>
                  </a:cubicBezTo>
                  <a:cubicBezTo>
                    <a:pt x="965" y="4324"/>
                    <a:pt x="1710" y="4715"/>
                    <a:pt x="2493" y="4715"/>
                  </a:cubicBezTo>
                  <a:cubicBezTo>
                    <a:pt x="2640" y="4715"/>
                    <a:pt x="2789" y="4702"/>
                    <a:pt x="2937" y="4673"/>
                  </a:cubicBezTo>
                  <a:cubicBezTo>
                    <a:pt x="3874" y="4495"/>
                    <a:pt x="4610" y="3768"/>
                    <a:pt x="4803" y="2834"/>
                  </a:cubicBezTo>
                  <a:cubicBezTo>
                    <a:pt x="4995" y="1900"/>
                    <a:pt x="4607" y="943"/>
                    <a:pt x="3817" y="407"/>
                  </a:cubicBezTo>
                  <a:cubicBezTo>
                    <a:pt x="3412" y="132"/>
                    <a:pt x="29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7"/>
            <p:cNvSpPr/>
            <p:nvPr/>
          </p:nvSpPr>
          <p:spPr>
            <a:xfrm>
              <a:off x="4321750" y="2151700"/>
              <a:ext cx="101450" cy="95825"/>
            </a:xfrm>
            <a:custGeom>
              <a:avLst/>
              <a:gdLst/>
              <a:ahLst/>
              <a:cxnLst/>
              <a:rect l="l" t="t" r="r" b="b"/>
              <a:pathLst>
                <a:path w="4058" h="3833" extrusionOk="0">
                  <a:moveTo>
                    <a:pt x="2028" y="1"/>
                  </a:moveTo>
                  <a:cubicBezTo>
                    <a:pt x="1414" y="1"/>
                    <a:pt x="811" y="296"/>
                    <a:pt x="440" y="842"/>
                  </a:cubicBezTo>
                  <a:cubicBezTo>
                    <a:pt x="6" y="1483"/>
                    <a:pt x="0" y="2324"/>
                    <a:pt x="426" y="2971"/>
                  </a:cubicBezTo>
                  <a:cubicBezTo>
                    <a:pt x="784" y="3515"/>
                    <a:pt x="1389" y="3833"/>
                    <a:pt x="2025" y="3833"/>
                  </a:cubicBezTo>
                  <a:cubicBezTo>
                    <a:pt x="2145" y="3833"/>
                    <a:pt x="2266" y="3821"/>
                    <a:pt x="2386" y="3798"/>
                  </a:cubicBezTo>
                  <a:cubicBezTo>
                    <a:pt x="3147" y="3652"/>
                    <a:pt x="3746" y="3062"/>
                    <a:pt x="3901" y="2305"/>
                  </a:cubicBezTo>
                  <a:cubicBezTo>
                    <a:pt x="4058" y="1546"/>
                    <a:pt x="3743" y="767"/>
                    <a:pt x="3101" y="332"/>
                  </a:cubicBezTo>
                  <a:cubicBezTo>
                    <a:pt x="2772" y="108"/>
                    <a:pt x="2398" y="1"/>
                    <a:pt x="2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7"/>
            <p:cNvSpPr/>
            <p:nvPr/>
          </p:nvSpPr>
          <p:spPr>
            <a:xfrm>
              <a:off x="4634050" y="2607375"/>
              <a:ext cx="428725" cy="568200"/>
            </a:xfrm>
            <a:custGeom>
              <a:avLst/>
              <a:gdLst/>
              <a:ahLst/>
              <a:cxnLst/>
              <a:rect l="l" t="t" r="r" b="b"/>
              <a:pathLst>
                <a:path w="17149" h="22728" extrusionOk="0">
                  <a:moveTo>
                    <a:pt x="13895" y="1205"/>
                  </a:moveTo>
                  <a:lnTo>
                    <a:pt x="13895" y="1205"/>
                  </a:lnTo>
                  <a:cubicBezTo>
                    <a:pt x="14175" y="4462"/>
                    <a:pt x="14674" y="18170"/>
                    <a:pt x="3773" y="21741"/>
                  </a:cubicBezTo>
                  <a:cubicBezTo>
                    <a:pt x="3001" y="19829"/>
                    <a:pt x="0" y="10165"/>
                    <a:pt x="13895" y="1205"/>
                  </a:cubicBezTo>
                  <a:close/>
                  <a:moveTo>
                    <a:pt x="14261" y="1"/>
                  </a:moveTo>
                  <a:cubicBezTo>
                    <a:pt x="14183" y="1"/>
                    <a:pt x="14103" y="22"/>
                    <a:pt x="14029" y="68"/>
                  </a:cubicBezTo>
                  <a:cubicBezTo>
                    <a:pt x="2948" y="6955"/>
                    <a:pt x="1700" y="14422"/>
                    <a:pt x="2164" y="18767"/>
                  </a:cubicBezTo>
                  <a:cubicBezTo>
                    <a:pt x="2406" y="21032"/>
                    <a:pt x="3114" y="22448"/>
                    <a:pt x="3135" y="22488"/>
                  </a:cubicBezTo>
                  <a:cubicBezTo>
                    <a:pt x="3213" y="22638"/>
                    <a:pt x="3366" y="22728"/>
                    <a:pt x="3527" y="22728"/>
                  </a:cubicBezTo>
                  <a:cubicBezTo>
                    <a:pt x="3570" y="22728"/>
                    <a:pt x="3613" y="22722"/>
                    <a:pt x="3655" y="22709"/>
                  </a:cubicBezTo>
                  <a:cubicBezTo>
                    <a:pt x="17149" y="18671"/>
                    <a:pt x="14729" y="561"/>
                    <a:pt x="14702" y="383"/>
                  </a:cubicBezTo>
                  <a:cubicBezTo>
                    <a:pt x="14668" y="152"/>
                    <a:pt x="14471" y="1"/>
                    <a:pt x="14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7"/>
            <p:cNvSpPr/>
            <p:nvPr/>
          </p:nvSpPr>
          <p:spPr>
            <a:xfrm>
              <a:off x="4710950" y="2606775"/>
              <a:ext cx="292800" cy="568750"/>
            </a:xfrm>
            <a:custGeom>
              <a:avLst/>
              <a:gdLst/>
              <a:ahLst/>
              <a:cxnLst/>
              <a:rect l="l" t="t" r="r" b="b"/>
              <a:pathLst>
                <a:path w="11712" h="22750" extrusionOk="0">
                  <a:moveTo>
                    <a:pt x="11199" y="0"/>
                  </a:moveTo>
                  <a:cubicBezTo>
                    <a:pt x="11025" y="0"/>
                    <a:pt x="10859" y="102"/>
                    <a:pt x="10787" y="274"/>
                  </a:cubicBezTo>
                  <a:lnTo>
                    <a:pt x="54" y="22111"/>
                  </a:lnTo>
                  <a:cubicBezTo>
                    <a:pt x="16" y="22186"/>
                    <a:pt x="0" y="22271"/>
                    <a:pt x="11" y="22355"/>
                  </a:cubicBezTo>
                  <a:cubicBezTo>
                    <a:pt x="32" y="22551"/>
                    <a:pt x="180" y="22709"/>
                    <a:pt x="374" y="22743"/>
                  </a:cubicBezTo>
                  <a:cubicBezTo>
                    <a:pt x="400" y="22748"/>
                    <a:pt x="426" y="22750"/>
                    <a:pt x="452" y="22750"/>
                  </a:cubicBezTo>
                  <a:cubicBezTo>
                    <a:pt x="620" y="22750"/>
                    <a:pt x="776" y="22656"/>
                    <a:pt x="852" y="22503"/>
                  </a:cubicBezTo>
                  <a:lnTo>
                    <a:pt x="11585" y="666"/>
                  </a:lnTo>
                  <a:cubicBezTo>
                    <a:pt x="11712" y="443"/>
                    <a:pt x="11624" y="160"/>
                    <a:pt x="11395" y="46"/>
                  </a:cubicBezTo>
                  <a:cubicBezTo>
                    <a:pt x="11331" y="15"/>
                    <a:pt x="11265" y="0"/>
                    <a:pt x="11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7"/>
            <p:cNvSpPr/>
            <p:nvPr/>
          </p:nvSpPr>
          <p:spPr>
            <a:xfrm>
              <a:off x="4853850" y="2699825"/>
              <a:ext cx="62800" cy="107600"/>
            </a:xfrm>
            <a:custGeom>
              <a:avLst/>
              <a:gdLst/>
              <a:ahLst/>
              <a:cxnLst/>
              <a:rect l="l" t="t" r="r" b="b"/>
              <a:pathLst>
                <a:path w="2512" h="4304" extrusionOk="0">
                  <a:moveTo>
                    <a:pt x="465" y="0"/>
                  </a:moveTo>
                  <a:cubicBezTo>
                    <a:pt x="427" y="0"/>
                    <a:pt x="387" y="5"/>
                    <a:pt x="348" y="16"/>
                  </a:cubicBezTo>
                  <a:cubicBezTo>
                    <a:pt x="140" y="73"/>
                    <a:pt x="1" y="273"/>
                    <a:pt x="22" y="488"/>
                  </a:cubicBezTo>
                  <a:cubicBezTo>
                    <a:pt x="28" y="534"/>
                    <a:pt x="40" y="581"/>
                    <a:pt x="60" y="624"/>
                  </a:cubicBezTo>
                  <a:lnTo>
                    <a:pt x="1582" y="4015"/>
                  </a:lnTo>
                  <a:cubicBezTo>
                    <a:pt x="1649" y="4194"/>
                    <a:pt x="1820" y="4304"/>
                    <a:pt x="1999" y="4304"/>
                  </a:cubicBezTo>
                  <a:cubicBezTo>
                    <a:pt x="2059" y="4304"/>
                    <a:pt x="2121" y="4291"/>
                    <a:pt x="2180" y="4264"/>
                  </a:cubicBezTo>
                  <a:cubicBezTo>
                    <a:pt x="2416" y="4159"/>
                    <a:pt x="2512" y="3878"/>
                    <a:pt x="2392" y="3651"/>
                  </a:cubicBezTo>
                  <a:lnTo>
                    <a:pt x="871" y="258"/>
                  </a:lnTo>
                  <a:cubicBezTo>
                    <a:pt x="797" y="99"/>
                    <a:pt x="636" y="0"/>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7"/>
            <p:cNvSpPr/>
            <p:nvPr/>
          </p:nvSpPr>
          <p:spPr>
            <a:xfrm>
              <a:off x="4786325" y="2769175"/>
              <a:ext cx="82475" cy="132950"/>
            </a:xfrm>
            <a:custGeom>
              <a:avLst/>
              <a:gdLst/>
              <a:ahLst/>
              <a:cxnLst/>
              <a:rect l="l" t="t" r="r" b="b"/>
              <a:pathLst>
                <a:path w="3299" h="5318" extrusionOk="0">
                  <a:moveTo>
                    <a:pt x="466" y="1"/>
                  </a:moveTo>
                  <a:cubicBezTo>
                    <a:pt x="423" y="1"/>
                    <a:pt x="379" y="7"/>
                    <a:pt x="335" y="20"/>
                  </a:cubicBezTo>
                  <a:cubicBezTo>
                    <a:pt x="132" y="82"/>
                    <a:pt x="0" y="279"/>
                    <a:pt x="22" y="491"/>
                  </a:cubicBezTo>
                  <a:cubicBezTo>
                    <a:pt x="29" y="546"/>
                    <a:pt x="45" y="599"/>
                    <a:pt x="70" y="649"/>
                  </a:cubicBezTo>
                  <a:lnTo>
                    <a:pt x="2411" y="5099"/>
                  </a:lnTo>
                  <a:cubicBezTo>
                    <a:pt x="2494" y="5238"/>
                    <a:pt x="2642" y="5317"/>
                    <a:pt x="2795" y="5317"/>
                  </a:cubicBezTo>
                  <a:cubicBezTo>
                    <a:pt x="2865" y="5317"/>
                    <a:pt x="2936" y="5301"/>
                    <a:pt x="3001" y="5266"/>
                  </a:cubicBezTo>
                  <a:cubicBezTo>
                    <a:pt x="3212" y="5156"/>
                    <a:pt x="3299" y="4899"/>
                    <a:pt x="3199" y="4684"/>
                  </a:cubicBezTo>
                  <a:lnTo>
                    <a:pt x="859" y="236"/>
                  </a:lnTo>
                  <a:cubicBezTo>
                    <a:pt x="779" y="88"/>
                    <a:pt x="627"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7"/>
            <p:cNvSpPr/>
            <p:nvPr/>
          </p:nvSpPr>
          <p:spPr>
            <a:xfrm>
              <a:off x="4721725" y="2868850"/>
              <a:ext cx="102850" cy="125550"/>
            </a:xfrm>
            <a:custGeom>
              <a:avLst/>
              <a:gdLst/>
              <a:ahLst/>
              <a:cxnLst/>
              <a:rect l="l" t="t" r="r" b="b"/>
              <a:pathLst>
                <a:path w="4114" h="5022" extrusionOk="0">
                  <a:moveTo>
                    <a:pt x="463" y="1"/>
                  </a:moveTo>
                  <a:cubicBezTo>
                    <a:pt x="408" y="1"/>
                    <a:pt x="352" y="11"/>
                    <a:pt x="298" y="32"/>
                  </a:cubicBezTo>
                  <a:cubicBezTo>
                    <a:pt x="113" y="105"/>
                    <a:pt x="0" y="292"/>
                    <a:pt x="20" y="492"/>
                  </a:cubicBezTo>
                  <a:cubicBezTo>
                    <a:pt x="29" y="572"/>
                    <a:pt x="59" y="649"/>
                    <a:pt x="107" y="713"/>
                  </a:cubicBezTo>
                  <a:lnTo>
                    <a:pt x="3240" y="4826"/>
                  </a:lnTo>
                  <a:cubicBezTo>
                    <a:pt x="3326" y="4954"/>
                    <a:pt x="3467" y="5022"/>
                    <a:pt x="3609" y="5022"/>
                  </a:cubicBezTo>
                  <a:cubicBezTo>
                    <a:pt x="3703" y="5022"/>
                    <a:pt x="3798" y="4992"/>
                    <a:pt x="3878" y="4931"/>
                  </a:cubicBezTo>
                  <a:cubicBezTo>
                    <a:pt x="4081" y="4776"/>
                    <a:pt x="4113" y="4482"/>
                    <a:pt x="3948" y="4288"/>
                  </a:cubicBezTo>
                  <a:lnTo>
                    <a:pt x="817" y="175"/>
                  </a:lnTo>
                  <a:cubicBezTo>
                    <a:pt x="731" y="62"/>
                    <a:pt x="599"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7"/>
            <p:cNvSpPr/>
            <p:nvPr/>
          </p:nvSpPr>
          <p:spPr>
            <a:xfrm>
              <a:off x="4688800" y="2974500"/>
              <a:ext cx="93725" cy="105350"/>
            </a:xfrm>
            <a:custGeom>
              <a:avLst/>
              <a:gdLst/>
              <a:ahLst/>
              <a:cxnLst/>
              <a:rect l="l" t="t" r="r" b="b"/>
              <a:pathLst>
                <a:path w="3749" h="4214" extrusionOk="0">
                  <a:moveTo>
                    <a:pt x="463" y="1"/>
                  </a:moveTo>
                  <a:cubicBezTo>
                    <a:pt x="405" y="1"/>
                    <a:pt x="346" y="13"/>
                    <a:pt x="289" y="37"/>
                  </a:cubicBezTo>
                  <a:cubicBezTo>
                    <a:pt x="109" y="113"/>
                    <a:pt x="1" y="297"/>
                    <a:pt x="20" y="491"/>
                  </a:cubicBezTo>
                  <a:cubicBezTo>
                    <a:pt x="29" y="580"/>
                    <a:pt x="65" y="662"/>
                    <a:pt x="122" y="730"/>
                  </a:cubicBezTo>
                  <a:lnTo>
                    <a:pt x="2889" y="4032"/>
                  </a:lnTo>
                  <a:cubicBezTo>
                    <a:pt x="2978" y="4151"/>
                    <a:pt x="3113" y="4213"/>
                    <a:pt x="3250" y="4213"/>
                  </a:cubicBezTo>
                  <a:cubicBezTo>
                    <a:pt x="3350" y="4213"/>
                    <a:pt x="3451" y="4180"/>
                    <a:pt x="3534" y="4110"/>
                  </a:cubicBezTo>
                  <a:cubicBezTo>
                    <a:pt x="3732" y="3945"/>
                    <a:pt x="3748" y="3649"/>
                    <a:pt x="3572" y="3462"/>
                  </a:cubicBezTo>
                  <a:lnTo>
                    <a:pt x="802" y="160"/>
                  </a:lnTo>
                  <a:cubicBezTo>
                    <a:pt x="716" y="57"/>
                    <a:pt x="591"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7"/>
            <p:cNvSpPr/>
            <p:nvPr/>
          </p:nvSpPr>
          <p:spPr>
            <a:xfrm>
              <a:off x="4922150" y="2710800"/>
              <a:ext cx="85175" cy="34375"/>
            </a:xfrm>
            <a:custGeom>
              <a:avLst/>
              <a:gdLst/>
              <a:ahLst/>
              <a:cxnLst/>
              <a:rect l="l" t="t" r="r" b="b"/>
              <a:pathLst>
                <a:path w="3407" h="1375" extrusionOk="0">
                  <a:moveTo>
                    <a:pt x="2924" y="0"/>
                  </a:moveTo>
                  <a:cubicBezTo>
                    <a:pt x="2896" y="0"/>
                    <a:pt x="2868" y="3"/>
                    <a:pt x="2840" y="8"/>
                  </a:cubicBezTo>
                  <a:lnTo>
                    <a:pt x="380" y="493"/>
                  </a:lnTo>
                  <a:cubicBezTo>
                    <a:pt x="156" y="537"/>
                    <a:pt x="1" y="748"/>
                    <a:pt x="24" y="976"/>
                  </a:cubicBezTo>
                  <a:cubicBezTo>
                    <a:pt x="26" y="990"/>
                    <a:pt x="28" y="1003"/>
                    <a:pt x="31" y="1015"/>
                  </a:cubicBezTo>
                  <a:cubicBezTo>
                    <a:pt x="72" y="1227"/>
                    <a:pt x="260" y="1374"/>
                    <a:pt x="469" y="1374"/>
                  </a:cubicBezTo>
                  <a:cubicBezTo>
                    <a:pt x="497" y="1374"/>
                    <a:pt x="525" y="1372"/>
                    <a:pt x="553" y="1366"/>
                  </a:cubicBezTo>
                  <a:lnTo>
                    <a:pt x="3012" y="881"/>
                  </a:lnTo>
                  <a:cubicBezTo>
                    <a:pt x="3253" y="833"/>
                    <a:pt x="3406" y="584"/>
                    <a:pt x="3362" y="359"/>
                  </a:cubicBezTo>
                  <a:cubicBezTo>
                    <a:pt x="3319" y="147"/>
                    <a:pt x="3133" y="0"/>
                    <a:pt x="2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7"/>
            <p:cNvSpPr/>
            <p:nvPr/>
          </p:nvSpPr>
          <p:spPr>
            <a:xfrm>
              <a:off x="4861400" y="2801150"/>
              <a:ext cx="138650" cy="67775"/>
            </a:xfrm>
            <a:custGeom>
              <a:avLst/>
              <a:gdLst/>
              <a:ahLst/>
              <a:cxnLst/>
              <a:rect l="l" t="t" r="r" b="b"/>
              <a:pathLst>
                <a:path w="5546" h="2711" extrusionOk="0">
                  <a:moveTo>
                    <a:pt x="5045" y="0"/>
                  </a:moveTo>
                  <a:cubicBezTo>
                    <a:pt x="4999" y="0"/>
                    <a:pt x="4952" y="7"/>
                    <a:pt x="4906" y="22"/>
                  </a:cubicBezTo>
                  <a:lnTo>
                    <a:pt x="300" y="1853"/>
                  </a:lnTo>
                  <a:cubicBezTo>
                    <a:pt x="114" y="1927"/>
                    <a:pt x="0" y="2115"/>
                    <a:pt x="22" y="2314"/>
                  </a:cubicBezTo>
                  <a:cubicBezTo>
                    <a:pt x="25" y="2353"/>
                    <a:pt x="36" y="2393"/>
                    <a:pt x="50" y="2430"/>
                  </a:cubicBezTo>
                  <a:cubicBezTo>
                    <a:pt x="120" y="2604"/>
                    <a:pt x="287" y="2711"/>
                    <a:pt x="464" y="2711"/>
                  </a:cubicBezTo>
                  <a:cubicBezTo>
                    <a:pt x="518" y="2711"/>
                    <a:pt x="574" y="2701"/>
                    <a:pt x="627" y="2679"/>
                  </a:cubicBezTo>
                  <a:lnTo>
                    <a:pt x="5236" y="849"/>
                  </a:lnTo>
                  <a:cubicBezTo>
                    <a:pt x="5448" y="749"/>
                    <a:pt x="5546" y="500"/>
                    <a:pt x="5459" y="281"/>
                  </a:cubicBezTo>
                  <a:cubicBezTo>
                    <a:pt x="5390" y="108"/>
                    <a:pt x="5223" y="0"/>
                    <a:pt x="5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7"/>
            <p:cNvSpPr/>
            <p:nvPr/>
          </p:nvSpPr>
          <p:spPr>
            <a:xfrm>
              <a:off x="4816850" y="2925225"/>
              <a:ext cx="151900" cy="28475"/>
            </a:xfrm>
            <a:custGeom>
              <a:avLst/>
              <a:gdLst/>
              <a:ahLst/>
              <a:cxnLst/>
              <a:rect l="l" t="t" r="r" b="b"/>
              <a:pathLst>
                <a:path w="6076" h="1139" extrusionOk="0">
                  <a:moveTo>
                    <a:pt x="5602" y="1"/>
                  </a:moveTo>
                  <a:cubicBezTo>
                    <a:pt x="5594" y="1"/>
                    <a:pt x="5587" y="1"/>
                    <a:pt x="5580" y="1"/>
                  </a:cubicBezTo>
                  <a:lnTo>
                    <a:pt x="504" y="249"/>
                  </a:lnTo>
                  <a:cubicBezTo>
                    <a:pt x="258" y="261"/>
                    <a:pt x="0" y="477"/>
                    <a:pt x="27" y="721"/>
                  </a:cubicBezTo>
                  <a:cubicBezTo>
                    <a:pt x="27" y="730"/>
                    <a:pt x="29" y="739"/>
                    <a:pt x="29" y="746"/>
                  </a:cubicBezTo>
                  <a:cubicBezTo>
                    <a:pt x="53" y="973"/>
                    <a:pt x="291" y="1139"/>
                    <a:pt x="521" y="1139"/>
                  </a:cubicBezTo>
                  <a:cubicBezTo>
                    <a:pt x="529" y="1139"/>
                    <a:pt x="537" y="1138"/>
                    <a:pt x="545" y="1138"/>
                  </a:cubicBezTo>
                  <a:lnTo>
                    <a:pt x="5644" y="887"/>
                  </a:lnTo>
                  <a:cubicBezTo>
                    <a:pt x="5888" y="874"/>
                    <a:pt x="6075" y="666"/>
                    <a:pt x="6059" y="422"/>
                  </a:cubicBezTo>
                  <a:cubicBezTo>
                    <a:pt x="6045" y="167"/>
                    <a:pt x="5839" y="1"/>
                    <a:pt x="5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7"/>
            <p:cNvSpPr/>
            <p:nvPr/>
          </p:nvSpPr>
          <p:spPr>
            <a:xfrm>
              <a:off x="4776600" y="3004825"/>
              <a:ext cx="154350" cy="36300"/>
            </a:xfrm>
            <a:custGeom>
              <a:avLst/>
              <a:gdLst/>
              <a:ahLst/>
              <a:cxnLst/>
              <a:rect l="l" t="t" r="r" b="b"/>
              <a:pathLst>
                <a:path w="6174" h="1452" extrusionOk="0">
                  <a:moveTo>
                    <a:pt x="5704" y="1"/>
                  </a:moveTo>
                  <a:cubicBezTo>
                    <a:pt x="5680" y="1"/>
                    <a:pt x="5656" y="3"/>
                    <a:pt x="5632" y="7"/>
                  </a:cubicBezTo>
                  <a:lnTo>
                    <a:pt x="423" y="565"/>
                  </a:lnTo>
                  <a:cubicBezTo>
                    <a:pt x="179" y="591"/>
                    <a:pt x="1" y="811"/>
                    <a:pt x="28" y="1055"/>
                  </a:cubicBezTo>
                  <a:cubicBezTo>
                    <a:pt x="53" y="1282"/>
                    <a:pt x="245" y="1451"/>
                    <a:pt x="469" y="1451"/>
                  </a:cubicBezTo>
                  <a:cubicBezTo>
                    <a:pt x="485" y="1451"/>
                    <a:pt x="501" y="1450"/>
                    <a:pt x="518" y="1448"/>
                  </a:cubicBezTo>
                  <a:lnTo>
                    <a:pt x="5727" y="892"/>
                  </a:lnTo>
                  <a:cubicBezTo>
                    <a:pt x="5981" y="878"/>
                    <a:pt x="6174" y="654"/>
                    <a:pt x="6147" y="399"/>
                  </a:cubicBezTo>
                  <a:cubicBezTo>
                    <a:pt x="6123" y="170"/>
                    <a:pt x="5928" y="1"/>
                    <a:pt x="57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7"/>
            <p:cNvSpPr/>
            <p:nvPr/>
          </p:nvSpPr>
          <p:spPr>
            <a:xfrm>
              <a:off x="4731575" y="3084675"/>
              <a:ext cx="130900" cy="48300"/>
            </a:xfrm>
            <a:custGeom>
              <a:avLst/>
              <a:gdLst/>
              <a:ahLst/>
              <a:cxnLst/>
              <a:rect l="l" t="t" r="r" b="b"/>
              <a:pathLst>
                <a:path w="5236" h="1932" extrusionOk="0">
                  <a:moveTo>
                    <a:pt x="4748" y="0"/>
                  </a:moveTo>
                  <a:cubicBezTo>
                    <a:pt x="4713" y="0"/>
                    <a:pt x="4678" y="5"/>
                    <a:pt x="4642" y="13"/>
                  </a:cubicBezTo>
                  <a:lnTo>
                    <a:pt x="360" y="1054"/>
                  </a:lnTo>
                  <a:cubicBezTo>
                    <a:pt x="143" y="1106"/>
                    <a:pt x="0" y="1311"/>
                    <a:pt x="23" y="1532"/>
                  </a:cubicBezTo>
                  <a:cubicBezTo>
                    <a:pt x="47" y="1764"/>
                    <a:pt x="242" y="1931"/>
                    <a:pt x="464" y="1931"/>
                  </a:cubicBezTo>
                  <a:cubicBezTo>
                    <a:pt x="499" y="1931"/>
                    <a:pt x="535" y="1927"/>
                    <a:pt x="571" y="1918"/>
                  </a:cubicBezTo>
                  <a:lnTo>
                    <a:pt x="4853" y="878"/>
                  </a:lnTo>
                  <a:cubicBezTo>
                    <a:pt x="5093" y="819"/>
                    <a:pt x="5236" y="564"/>
                    <a:pt x="5181" y="341"/>
                  </a:cubicBezTo>
                  <a:cubicBezTo>
                    <a:pt x="5131" y="138"/>
                    <a:pt x="4949" y="0"/>
                    <a:pt x="4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7"/>
            <p:cNvSpPr/>
            <p:nvPr/>
          </p:nvSpPr>
          <p:spPr>
            <a:xfrm>
              <a:off x="4524325" y="1772625"/>
              <a:ext cx="338750" cy="424275"/>
            </a:xfrm>
            <a:custGeom>
              <a:avLst/>
              <a:gdLst/>
              <a:ahLst/>
              <a:cxnLst/>
              <a:rect l="l" t="t" r="r" b="b"/>
              <a:pathLst>
                <a:path w="13550" h="16971" extrusionOk="0">
                  <a:moveTo>
                    <a:pt x="10979" y="900"/>
                  </a:moveTo>
                  <a:lnTo>
                    <a:pt x="10979" y="900"/>
                  </a:lnTo>
                  <a:cubicBezTo>
                    <a:pt x="11200" y="3333"/>
                    <a:pt x="11594" y="13567"/>
                    <a:pt x="2982" y="16234"/>
                  </a:cubicBezTo>
                  <a:cubicBezTo>
                    <a:pt x="2372" y="14807"/>
                    <a:pt x="0" y="7592"/>
                    <a:pt x="10979" y="900"/>
                  </a:cubicBezTo>
                  <a:close/>
                  <a:moveTo>
                    <a:pt x="11270" y="1"/>
                  </a:moveTo>
                  <a:cubicBezTo>
                    <a:pt x="11205" y="1"/>
                    <a:pt x="11142" y="18"/>
                    <a:pt x="11085" y="52"/>
                  </a:cubicBezTo>
                  <a:cubicBezTo>
                    <a:pt x="2329" y="5193"/>
                    <a:pt x="1344" y="10769"/>
                    <a:pt x="1709" y="14012"/>
                  </a:cubicBezTo>
                  <a:cubicBezTo>
                    <a:pt x="1900" y="15703"/>
                    <a:pt x="2459" y="16762"/>
                    <a:pt x="2475" y="16792"/>
                  </a:cubicBezTo>
                  <a:cubicBezTo>
                    <a:pt x="2542" y="16905"/>
                    <a:pt x="2662" y="16971"/>
                    <a:pt x="2788" y="16971"/>
                  </a:cubicBezTo>
                  <a:cubicBezTo>
                    <a:pt x="2822" y="16971"/>
                    <a:pt x="2855" y="16966"/>
                    <a:pt x="2889" y="16956"/>
                  </a:cubicBezTo>
                  <a:cubicBezTo>
                    <a:pt x="13549" y="13941"/>
                    <a:pt x="11637" y="421"/>
                    <a:pt x="11617" y="287"/>
                  </a:cubicBezTo>
                  <a:cubicBezTo>
                    <a:pt x="11598" y="173"/>
                    <a:pt x="11523" y="77"/>
                    <a:pt x="11418" y="32"/>
                  </a:cubicBezTo>
                  <a:cubicBezTo>
                    <a:pt x="11370" y="11"/>
                    <a:pt x="11320" y="1"/>
                    <a:pt x="11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7"/>
            <p:cNvSpPr/>
            <p:nvPr/>
          </p:nvSpPr>
          <p:spPr>
            <a:xfrm>
              <a:off x="4585075" y="1772625"/>
              <a:ext cx="231000" cy="424300"/>
            </a:xfrm>
            <a:custGeom>
              <a:avLst/>
              <a:gdLst/>
              <a:ahLst/>
              <a:cxnLst/>
              <a:rect l="l" t="t" r="r" b="b"/>
              <a:pathLst>
                <a:path w="9240" h="16972" extrusionOk="0">
                  <a:moveTo>
                    <a:pt x="8840" y="0"/>
                  </a:moveTo>
                  <a:cubicBezTo>
                    <a:pt x="8710" y="0"/>
                    <a:pt x="8586" y="68"/>
                    <a:pt x="8524" y="185"/>
                  </a:cubicBezTo>
                  <a:lnTo>
                    <a:pt x="44" y="16491"/>
                  </a:lnTo>
                  <a:cubicBezTo>
                    <a:pt x="13" y="16548"/>
                    <a:pt x="1" y="16611"/>
                    <a:pt x="8" y="16673"/>
                  </a:cubicBezTo>
                  <a:cubicBezTo>
                    <a:pt x="22" y="16789"/>
                    <a:pt x="97" y="16889"/>
                    <a:pt x="204" y="16937"/>
                  </a:cubicBezTo>
                  <a:cubicBezTo>
                    <a:pt x="254" y="16960"/>
                    <a:pt x="307" y="16971"/>
                    <a:pt x="359" y="16971"/>
                  </a:cubicBezTo>
                  <a:cubicBezTo>
                    <a:pt x="489" y="16971"/>
                    <a:pt x="614" y="16903"/>
                    <a:pt x="675" y="16785"/>
                  </a:cubicBezTo>
                  <a:lnTo>
                    <a:pt x="9155" y="480"/>
                  </a:lnTo>
                  <a:cubicBezTo>
                    <a:pt x="9239" y="316"/>
                    <a:pt x="9170" y="114"/>
                    <a:pt x="8995" y="34"/>
                  </a:cubicBezTo>
                  <a:cubicBezTo>
                    <a:pt x="8945" y="11"/>
                    <a:pt x="8892" y="0"/>
                    <a:pt x="88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7"/>
            <p:cNvSpPr/>
            <p:nvPr/>
          </p:nvSpPr>
          <p:spPr>
            <a:xfrm>
              <a:off x="4698075" y="1841575"/>
              <a:ext cx="49200" cy="79975"/>
            </a:xfrm>
            <a:custGeom>
              <a:avLst/>
              <a:gdLst/>
              <a:ahLst/>
              <a:cxnLst/>
              <a:rect l="l" t="t" r="r" b="b"/>
              <a:pathLst>
                <a:path w="1968" h="3199" extrusionOk="0">
                  <a:moveTo>
                    <a:pt x="363" y="1"/>
                  </a:moveTo>
                  <a:cubicBezTo>
                    <a:pt x="315" y="1"/>
                    <a:pt x="266" y="10"/>
                    <a:pt x="219" y="29"/>
                  </a:cubicBezTo>
                  <a:cubicBezTo>
                    <a:pt x="84" y="84"/>
                    <a:pt x="0" y="222"/>
                    <a:pt x="14" y="368"/>
                  </a:cubicBezTo>
                  <a:cubicBezTo>
                    <a:pt x="18" y="403"/>
                    <a:pt x="29" y="437"/>
                    <a:pt x="43" y="469"/>
                  </a:cubicBezTo>
                  <a:lnTo>
                    <a:pt x="1246" y="3002"/>
                  </a:lnTo>
                  <a:cubicBezTo>
                    <a:pt x="1305" y="3125"/>
                    <a:pt x="1434" y="3198"/>
                    <a:pt x="1568" y="3198"/>
                  </a:cubicBezTo>
                  <a:cubicBezTo>
                    <a:pt x="1616" y="3198"/>
                    <a:pt x="1665" y="3189"/>
                    <a:pt x="1711" y="3169"/>
                  </a:cubicBezTo>
                  <a:cubicBezTo>
                    <a:pt x="1887" y="3093"/>
                    <a:pt x="1968" y="2897"/>
                    <a:pt x="1887" y="2729"/>
                  </a:cubicBezTo>
                  <a:lnTo>
                    <a:pt x="684" y="197"/>
                  </a:lnTo>
                  <a:cubicBezTo>
                    <a:pt x="625" y="73"/>
                    <a:pt x="497" y="1"/>
                    <a:pt x="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7"/>
            <p:cNvSpPr/>
            <p:nvPr/>
          </p:nvSpPr>
          <p:spPr>
            <a:xfrm>
              <a:off x="4644700" y="1893425"/>
              <a:ext cx="65375" cy="99650"/>
            </a:xfrm>
            <a:custGeom>
              <a:avLst/>
              <a:gdLst/>
              <a:ahLst/>
              <a:cxnLst/>
              <a:rect l="l" t="t" r="r" b="b"/>
              <a:pathLst>
                <a:path w="2615" h="3986" extrusionOk="0">
                  <a:moveTo>
                    <a:pt x="364" y="0"/>
                  </a:moveTo>
                  <a:cubicBezTo>
                    <a:pt x="309" y="0"/>
                    <a:pt x="252" y="12"/>
                    <a:pt x="200" y="38"/>
                  </a:cubicBezTo>
                  <a:cubicBezTo>
                    <a:pt x="75" y="97"/>
                    <a:pt x="0" y="229"/>
                    <a:pt x="15" y="366"/>
                  </a:cubicBezTo>
                  <a:cubicBezTo>
                    <a:pt x="20" y="409"/>
                    <a:pt x="32" y="450"/>
                    <a:pt x="54" y="486"/>
                  </a:cubicBezTo>
                  <a:lnTo>
                    <a:pt x="1902" y="3807"/>
                  </a:lnTo>
                  <a:cubicBezTo>
                    <a:pt x="1965" y="3920"/>
                    <a:pt x="2087" y="3986"/>
                    <a:pt x="2213" y="3986"/>
                  </a:cubicBezTo>
                  <a:cubicBezTo>
                    <a:pt x="2269" y="3986"/>
                    <a:pt x="2325" y="3973"/>
                    <a:pt x="2378" y="3946"/>
                  </a:cubicBezTo>
                  <a:cubicBezTo>
                    <a:pt x="2549" y="3861"/>
                    <a:pt x="2615" y="3661"/>
                    <a:pt x="2524" y="3499"/>
                  </a:cubicBezTo>
                  <a:lnTo>
                    <a:pt x="676" y="177"/>
                  </a:lnTo>
                  <a:cubicBezTo>
                    <a:pt x="612" y="65"/>
                    <a:pt x="491" y="0"/>
                    <a:pt x="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7"/>
            <p:cNvSpPr/>
            <p:nvPr/>
          </p:nvSpPr>
          <p:spPr>
            <a:xfrm>
              <a:off x="4593675" y="1967825"/>
              <a:ext cx="80850" cy="93425"/>
            </a:xfrm>
            <a:custGeom>
              <a:avLst/>
              <a:gdLst/>
              <a:ahLst/>
              <a:cxnLst/>
              <a:rect l="l" t="t" r="r" b="b"/>
              <a:pathLst>
                <a:path w="3234" h="3737" extrusionOk="0">
                  <a:moveTo>
                    <a:pt x="361" y="1"/>
                  </a:moveTo>
                  <a:cubicBezTo>
                    <a:pt x="287" y="1"/>
                    <a:pt x="213" y="23"/>
                    <a:pt x="149" y="69"/>
                  </a:cubicBezTo>
                  <a:cubicBezTo>
                    <a:pt x="53" y="136"/>
                    <a:pt x="1" y="251"/>
                    <a:pt x="13" y="368"/>
                  </a:cubicBezTo>
                  <a:cubicBezTo>
                    <a:pt x="19" y="429"/>
                    <a:pt x="44" y="488"/>
                    <a:pt x="83" y="534"/>
                  </a:cubicBezTo>
                  <a:lnTo>
                    <a:pt x="2556" y="3604"/>
                  </a:lnTo>
                  <a:cubicBezTo>
                    <a:pt x="2629" y="3691"/>
                    <a:pt x="2732" y="3736"/>
                    <a:pt x="2837" y="3736"/>
                  </a:cubicBezTo>
                  <a:cubicBezTo>
                    <a:pt x="2911" y="3736"/>
                    <a:pt x="2985" y="3714"/>
                    <a:pt x="3050" y="3668"/>
                  </a:cubicBezTo>
                  <a:cubicBezTo>
                    <a:pt x="3201" y="3562"/>
                    <a:pt x="3233" y="3348"/>
                    <a:pt x="3116" y="3203"/>
                  </a:cubicBezTo>
                  <a:lnTo>
                    <a:pt x="642" y="133"/>
                  </a:lnTo>
                  <a:cubicBezTo>
                    <a:pt x="570" y="46"/>
                    <a:pt x="466"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7"/>
            <p:cNvSpPr/>
            <p:nvPr/>
          </p:nvSpPr>
          <p:spPr>
            <a:xfrm>
              <a:off x="4567675" y="2046750"/>
              <a:ext cx="73575" cy="78300"/>
            </a:xfrm>
            <a:custGeom>
              <a:avLst/>
              <a:gdLst/>
              <a:ahLst/>
              <a:cxnLst/>
              <a:rect l="l" t="t" r="r" b="b"/>
              <a:pathLst>
                <a:path w="2943" h="3132" extrusionOk="0">
                  <a:moveTo>
                    <a:pt x="361" y="1"/>
                  </a:moveTo>
                  <a:cubicBezTo>
                    <a:pt x="282" y="1"/>
                    <a:pt x="202" y="26"/>
                    <a:pt x="136" y="78"/>
                  </a:cubicBezTo>
                  <a:cubicBezTo>
                    <a:pt x="46" y="146"/>
                    <a:pt x="0" y="257"/>
                    <a:pt x="13" y="369"/>
                  </a:cubicBezTo>
                  <a:cubicBezTo>
                    <a:pt x="20" y="435"/>
                    <a:pt x="46" y="497"/>
                    <a:pt x="91" y="547"/>
                  </a:cubicBezTo>
                  <a:lnTo>
                    <a:pt x="2279" y="3012"/>
                  </a:lnTo>
                  <a:cubicBezTo>
                    <a:pt x="2351" y="3091"/>
                    <a:pt x="2450" y="3132"/>
                    <a:pt x="2550" y="3132"/>
                  </a:cubicBezTo>
                  <a:cubicBezTo>
                    <a:pt x="2629" y="3132"/>
                    <a:pt x="2709" y="3106"/>
                    <a:pt x="2775" y="3054"/>
                  </a:cubicBezTo>
                  <a:cubicBezTo>
                    <a:pt x="2923" y="2940"/>
                    <a:pt x="2942" y="2725"/>
                    <a:pt x="2818" y="2586"/>
                  </a:cubicBezTo>
                  <a:lnTo>
                    <a:pt x="631" y="119"/>
                  </a:lnTo>
                  <a:cubicBezTo>
                    <a:pt x="560" y="41"/>
                    <a:pt x="461"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7"/>
            <p:cNvSpPr/>
            <p:nvPr/>
          </p:nvSpPr>
          <p:spPr>
            <a:xfrm>
              <a:off x="4751975" y="1849850"/>
              <a:ext cx="67300" cy="25675"/>
            </a:xfrm>
            <a:custGeom>
              <a:avLst/>
              <a:gdLst/>
              <a:ahLst/>
              <a:cxnLst/>
              <a:rect l="l" t="t" r="r" b="b"/>
              <a:pathLst>
                <a:path w="2692" h="1027" extrusionOk="0">
                  <a:moveTo>
                    <a:pt x="2311" y="0"/>
                  </a:moveTo>
                  <a:cubicBezTo>
                    <a:pt x="2288" y="0"/>
                    <a:pt x="2265" y="2"/>
                    <a:pt x="2242" y="7"/>
                  </a:cubicBezTo>
                  <a:lnTo>
                    <a:pt x="300" y="368"/>
                  </a:lnTo>
                  <a:cubicBezTo>
                    <a:pt x="120" y="402"/>
                    <a:pt x="0" y="561"/>
                    <a:pt x="18" y="728"/>
                  </a:cubicBezTo>
                  <a:cubicBezTo>
                    <a:pt x="20" y="739"/>
                    <a:pt x="22" y="750"/>
                    <a:pt x="24" y="759"/>
                  </a:cubicBezTo>
                  <a:cubicBezTo>
                    <a:pt x="57" y="917"/>
                    <a:pt x="204" y="1027"/>
                    <a:pt x="367" y="1027"/>
                  </a:cubicBezTo>
                  <a:cubicBezTo>
                    <a:pt x="390" y="1027"/>
                    <a:pt x="412" y="1025"/>
                    <a:pt x="435" y="1021"/>
                  </a:cubicBezTo>
                  <a:lnTo>
                    <a:pt x="2379" y="659"/>
                  </a:lnTo>
                  <a:cubicBezTo>
                    <a:pt x="2570" y="623"/>
                    <a:pt x="2691" y="436"/>
                    <a:pt x="2656" y="269"/>
                  </a:cubicBezTo>
                  <a:cubicBezTo>
                    <a:pt x="2623" y="110"/>
                    <a:pt x="2475" y="0"/>
                    <a:pt x="2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7"/>
            <p:cNvSpPr/>
            <p:nvPr/>
          </p:nvSpPr>
          <p:spPr>
            <a:xfrm>
              <a:off x="4704000" y="1917150"/>
              <a:ext cx="110100" cy="50775"/>
            </a:xfrm>
            <a:custGeom>
              <a:avLst/>
              <a:gdLst/>
              <a:ahLst/>
              <a:cxnLst/>
              <a:rect l="l" t="t" r="r" b="b"/>
              <a:pathLst>
                <a:path w="4404" h="2031" extrusionOk="0">
                  <a:moveTo>
                    <a:pt x="4003" y="0"/>
                  </a:moveTo>
                  <a:cubicBezTo>
                    <a:pt x="3960" y="0"/>
                    <a:pt x="3917" y="8"/>
                    <a:pt x="3874" y="23"/>
                  </a:cubicBezTo>
                  <a:lnTo>
                    <a:pt x="235" y="1390"/>
                  </a:lnTo>
                  <a:cubicBezTo>
                    <a:pt x="91" y="1440"/>
                    <a:pt x="0" y="1583"/>
                    <a:pt x="14" y="1734"/>
                  </a:cubicBezTo>
                  <a:cubicBezTo>
                    <a:pt x="18" y="1764"/>
                    <a:pt x="27" y="1793"/>
                    <a:pt x="38" y="1821"/>
                  </a:cubicBezTo>
                  <a:cubicBezTo>
                    <a:pt x="92" y="1952"/>
                    <a:pt x="224" y="2030"/>
                    <a:pt x="363" y="2030"/>
                  </a:cubicBezTo>
                  <a:cubicBezTo>
                    <a:pt x="407" y="2030"/>
                    <a:pt x="451" y="2023"/>
                    <a:pt x="494" y="2007"/>
                  </a:cubicBezTo>
                  <a:lnTo>
                    <a:pt x="4135" y="640"/>
                  </a:lnTo>
                  <a:cubicBezTo>
                    <a:pt x="4315" y="572"/>
                    <a:pt x="4404" y="376"/>
                    <a:pt x="4332" y="210"/>
                  </a:cubicBezTo>
                  <a:cubicBezTo>
                    <a:pt x="4276" y="79"/>
                    <a:pt x="4144" y="0"/>
                    <a:pt x="4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7"/>
            <p:cNvSpPr/>
            <p:nvPr/>
          </p:nvSpPr>
          <p:spPr>
            <a:xfrm>
              <a:off x="4668750" y="2009925"/>
              <a:ext cx="119950" cy="21300"/>
            </a:xfrm>
            <a:custGeom>
              <a:avLst/>
              <a:gdLst/>
              <a:ahLst/>
              <a:cxnLst/>
              <a:rect l="l" t="t" r="r" b="b"/>
              <a:pathLst>
                <a:path w="4798" h="852" extrusionOk="0">
                  <a:moveTo>
                    <a:pt x="4425" y="1"/>
                  </a:moveTo>
                  <a:cubicBezTo>
                    <a:pt x="4420" y="1"/>
                    <a:pt x="4415" y="1"/>
                    <a:pt x="4409" y="1"/>
                  </a:cubicBezTo>
                  <a:lnTo>
                    <a:pt x="400" y="188"/>
                  </a:lnTo>
                  <a:cubicBezTo>
                    <a:pt x="206" y="197"/>
                    <a:pt x="1" y="357"/>
                    <a:pt x="20" y="541"/>
                  </a:cubicBezTo>
                  <a:cubicBezTo>
                    <a:pt x="22" y="546"/>
                    <a:pt x="24" y="553"/>
                    <a:pt x="24" y="559"/>
                  </a:cubicBezTo>
                  <a:cubicBezTo>
                    <a:pt x="43" y="727"/>
                    <a:pt x="229" y="852"/>
                    <a:pt x="408" y="852"/>
                  </a:cubicBezTo>
                  <a:cubicBezTo>
                    <a:pt x="416" y="852"/>
                    <a:pt x="423" y="852"/>
                    <a:pt x="430" y="851"/>
                  </a:cubicBezTo>
                  <a:lnTo>
                    <a:pt x="4459" y="664"/>
                  </a:lnTo>
                  <a:cubicBezTo>
                    <a:pt x="4654" y="655"/>
                    <a:pt x="4798" y="500"/>
                    <a:pt x="4787" y="316"/>
                  </a:cubicBezTo>
                  <a:cubicBezTo>
                    <a:pt x="4777" y="126"/>
                    <a:pt x="4611" y="1"/>
                    <a:pt x="4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7"/>
            <p:cNvSpPr/>
            <p:nvPr/>
          </p:nvSpPr>
          <p:spPr>
            <a:xfrm>
              <a:off x="4637000" y="2069450"/>
              <a:ext cx="121425" cy="27050"/>
            </a:xfrm>
            <a:custGeom>
              <a:avLst/>
              <a:gdLst/>
              <a:ahLst/>
              <a:cxnLst/>
              <a:rect l="l" t="t" r="r" b="b"/>
              <a:pathLst>
                <a:path w="4857" h="1082" extrusionOk="0">
                  <a:moveTo>
                    <a:pt x="4486" y="1"/>
                  </a:moveTo>
                  <a:cubicBezTo>
                    <a:pt x="4473" y="1"/>
                    <a:pt x="4461" y="1"/>
                    <a:pt x="4448" y="3"/>
                  </a:cubicBezTo>
                  <a:lnTo>
                    <a:pt x="331" y="420"/>
                  </a:lnTo>
                  <a:cubicBezTo>
                    <a:pt x="139" y="439"/>
                    <a:pt x="0" y="603"/>
                    <a:pt x="20" y="785"/>
                  </a:cubicBezTo>
                  <a:cubicBezTo>
                    <a:pt x="39" y="954"/>
                    <a:pt x="190" y="1081"/>
                    <a:pt x="366" y="1081"/>
                  </a:cubicBezTo>
                  <a:cubicBezTo>
                    <a:pt x="379" y="1081"/>
                    <a:pt x="393" y="1080"/>
                    <a:pt x="406" y="1079"/>
                  </a:cubicBezTo>
                  <a:lnTo>
                    <a:pt x="4523" y="664"/>
                  </a:lnTo>
                  <a:cubicBezTo>
                    <a:pt x="4715" y="644"/>
                    <a:pt x="4856" y="480"/>
                    <a:pt x="4835" y="298"/>
                  </a:cubicBezTo>
                  <a:cubicBezTo>
                    <a:pt x="4816" y="127"/>
                    <a:pt x="4663" y="1"/>
                    <a:pt x="4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7"/>
            <p:cNvSpPr/>
            <p:nvPr/>
          </p:nvSpPr>
          <p:spPr>
            <a:xfrm>
              <a:off x="4601350" y="2129025"/>
              <a:ext cx="103525" cy="36050"/>
            </a:xfrm>
            <a:custGeom>
              <a:avLst/>
              <a:gdLst/>
              <a:ahLst/>
              <a:cxnLst/>
              <a:rect l="l" t="t" r="r" b="b"/>
              <a:pathLst>
                <a:path w="4141" h="1442" extrusionOk="0">
                  <a:moveTo>
                    <a:pt x="3753" y="0"/>
                  </a:moveTo>
                  <a:cubicBezTo>
                    <a:pt x="3725" y="0"/>
                    <a:pt x="3697" y="3"/>
                    <a:pt x="3670" y="9"/>
                  </a:cubicBezTo>
                  <a:lnTo>
                    <a:pt x="287" y="786"/>
                  </a:lnTo>
                  <a:cubicBezTo>
                    <a:pt x="113" y="827"/>
                    <a:pt x="0" y="981"/>
                    <a:pt x="20" y="1145"/>
                  </a:cubicBezTo>
                  <a:cubicBezTo>
                    <a:pt x="22" y="1159"/>
                    <a:pt x="24" y="1173"/>
                    <a:pt x="29" y="1187"/>
                  </a:cubicBezTo>
                  <a:cubicBezTo>
                    <a:pt x="67" y="1339"/>
                    <a:pt x="210" y="1441"/>
                    <a:pt x="368" y="1441"/>
                  </a:cubicBezTo>
                  <a:cubicBezTo>
                    <a:pt x="396" y="1441"/>
                    <a:pt x="425" y="1438"/>
                    <a:pt x="453" y="1431"/>
                  </a:cubicBezTo>
                  <a:lnTo>
                    <a:pt x="3837" y="654"/>
                  </a:lnTo>
                  <a:cubicBezTo>
                    <a:pt x="4026" y="610"/>
                    <a:pt x="4140" y="421"/>
                    <a:pt x="4095" y="253"/>
                  </a:cubicBezTo>
                  <a:cubicBezTo>
                    <a:pt x="4056" y="101"/>
                    <a:pt x="3911" y="0"/>
                    <a:pt x="3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7"/>
            <p:cNvSpPr/>
            <p:nvPr/>
          </p:nvSpPr>
          <p:spPr>
            <a:xfrm>
              <a:off x="3736425" y="2338300"/>
              <a:ext cx="349100" cy="351450"/>
            </a:xfrm>
            <a:custGeom>
              <a:avLst/>
              <a:gdLst/>
              <a:ahLst/>
              <a:cxnLst/>
              <a:rect l="l" t="t" r="r" b="b"/>
              <a:pathLst>
                <a:path w="13964" h="14058" extrusionOk="0">
                  <a:moveTo>
                    <a:pt x="794" y="809"/>
                  </a:moveTo>
                  <a:cubicBezTo>
                    <a:pt x="3166" y="1388"/>
                    <a:pt x="12974" y="4334"/>
                    <a:pt x="12703" y="13345"/>
                  </a:cubicBezTo>
                  <a:cubicBezTo>
                    <a:pt x="12577" y="13355"/>
                    <a:pt x="12411" y="13363"/>
                    <a:pt x="12211" y="13363"/>
                  </a:cubicBezTo>
                  <a:cubicBezTo>
                    <a:pt x="9952" y="13363"/>
                    <a:pt x="3335" y="12342"/>
                    <a:pt x="794" y="809"/>
                  </a:cubicBezTo>
                  <a:close/>
                  <a:moveTo>
                    <a:pt x="366" y="1"/>
                  </a:moveTo>
                  <a:cubicBezTo>
                    <a:pt x="272" y="1"/>
                    <a:pt x="179" y="40"/>
                    <a:pt x="115" y="112"/>
                  </a:cubicBezTo>
                  <a:cubicBezTo>
                    <a:pt x="35" y="199"/>
                    <a:pt x="1" y="319"/>
                    <a:pt x="24" y="434"/>
                  </a:cubicBezTo>
                  <a:cubicBezTo>
                    <a:pt x="2050" y="10382"/>
                    <a:pt x="7004" y="13124"/>
                    <a:pt x="10191" y="13830"/>
                  </a:cubicBezTo>
                  <a:cubicBezTo>
                    <a:pt x="11010" y="14011"/>
                    <a:pt x="11713" y="14058"/>
                    <a:pt x="12219" y="14058"/>
                  </a:cubicBezTo>
                  <a:cubicBezTo>
                    <a:pt x="12739" y="14058"/>
                    <a:pt x="13051" y="14008"/>
                    <a:pt x="13069" y="14005"/>
                  </a:cubicBezTo>
                  <a:cubicBezTo>
                    <a:pt x="13231" y="13973"/>
                    <a:pt x="13350" y="13834"/>
                    <a:pt x="13357" y="13668"/>
                  </a:cubicBezTo>
                  <a:cubicBezTo>
                    <a:pt x="13963" y="2607"/>
                    <a:pt x="553" y="30"/>
                    <a:pt x="420" y="5"/>
                  </a:cubicBezTo>
                  <a:cubicBezTo>
                    <a:pt x="402" y="2"/>
                    <a:pt x="38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7"/>
            <p:cNvSpPr/>
            <p:nvPr/>
          </p:nvSpPr>
          <p:spPr>
            <a:xfrm>
              <a:off x="3736000" y="2338325"/>
              <a:ext cx="335250" cy="350225"/>
            </a:xfrm>
            <a:custGeom>
              <a:avLst/>
              <a:gdLst/>
              <a:ahLst/>
              <a:cxnLst/>
              <a:rect l="l" t="t" r="r" b="b"/>
              <a:pathLst>
                <a:path w="13410" h="14009" extrusionOk="0">
                  <a:moveTo>
                    <a:pt x="376" y="0"/>
                  </a:moveTo>
                  <a:cubicBezTo>
                    <a:pt x="289" y="0"/>
                    <a:pt x="201" y="36"/>
                    <a:pt x="137" y="106"/>
                  </a:cubicBezTo>
                  <a:cubicBezTo>
                    <a:pt x="4" y="245"/>
                    <a:pt x="0" y="467"/>
                    <a:pt x="127" y="601"/>
                  </a:cubicBezTo>
                  <a:lnTo>
                    <a:pt x="12800" y="13911"/>
                  </a:lnTo>
                  <a:cubicBezTo>
                    <a:pt x="12843" y="13957"/>
                    <a:pt x="12900" y="13988"/>
                    <a:pt x="12961" y="14002"/>
                  </a:cubicBezTo>
                  <a:cubicBezTo>
                    <a:pt x="12983" y="14006"/>
                    <a:pt x="13005" y="14009"/>
                    <a:pt x="13028" y="14009"/>
                  </a:cubicBezTo>
                  <a:cubicBezTo>
                    <a:pt x="13119" y="14009"/>
                    <a:pt x="13208" y="13971"/>
                    <a:pt x="13273" y="13902"/>
                  </a:cubicBezTo>
                  <a:cubicBezTo>
                    <a:pt x="13406" y="13765"/>
                    <a:pt x="13410" y="13542"/>
                    <a:pt x="13282" y="13408"/>
                  </a:cubicBezTo>
                  <a:lnTo>
                    <a:pt x="609" y="98"/>
                  </a:lnTo>
                  <a:cubicBezTo>
                    <a:pt x="546" y="33"/>
                    <a:pt x="461"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7"/>
            <p:cNvSpPr/>
            <p:nvPr/>
          </p:nvSpPr>
          <p:spPr>
            <a:xfrm>
              <a:off x="3769675" y="2446250"/>
              <a:ext cx="87025" cy="25450"/>
            </a:xfrm>
            <a:custGeom>
              <a:avLst/>
              <a:gdLst/>
              <a:ahLst/>
              <a:cxnLst/>
              <a:rect l="l" t="t" r="r" b="b"/>
              <a:pathLst>
                <a:path w="3481" h="1018" extrusionOk="0">
                  <a:moveTo>
                    <a:pt x="3145" y="1"/>
                  </a:moveTo>
                  <a:cubicBezTo>
                    <a:pt x="3133" y="1"/>
                    <a:pt x="3121" y="2"/>
                    <a:pt x="3108" y="3"/>
                  </a:cubicBezTo>
                  <a:lnTo>
                    <a:pt x="323" y="320"/>
                  </a:lnTo>
                  <a:cubicBezTo>
                    <a:pt x="137" y="342"/>
                    <a:pt x="0" y="515"/>
                    <a:pt x="15" y="705"/>
                  </a:cubicBezTo>
                  <a:cubicBezTo>
                    <a:pt x="22" y="851"/>
                    <a:pt x="125" y="976"/>
                    <a:pt x="268" y="1010"/>
                  </a:cubicBezTo>
                  <a:cubicBezTo>
                    <a:pt x="290" y="1015"/>
                    <a:pt x="314" y="1017"/>
                    <a:pt x="337" y="1017"/>
                  </a:cubicBezTo>
                  <a:cubicBezTo>
                    <a:pt x="349" y="1017"/>
                    <a:pt x="361" y="1016"/>
                    <a:pt x="373" y="1015"/>
                  </a:cubicBezTo>
                  <a:lnTo>
                    <a:pt x="3158" y="698"/>
                  </a:lnTo>
                  <a:cubicBezTo>
                    <a:pt x="3342" y="677"/>
                    <a:pt x="3481" y="504"/>
                    <a:pt x="3466" y="313"/>
                  </a:cubicBezTo>
                  <a:cubicBezTo>
                    <a:pt x="3453" y="134"/>
                    <a:pt x="3313" y="1"/>
                    <a:pt x="3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7"/>
            <p:cNvSpPr/>
            <p:nvPr/>
          </p:nvSpPr>
          <p:spPr>
            <a:xfrm>
              <a:off x="3801125" y="2504675"/>
              <a:ext cx="111400" cy="34300"/>
            </a:xfrm>
            <a:custGeom>
              <a:avLst/>
              <a:gdLst/>
              <a:ahLst/>
              <a:cxnLst/>
              <a:rect l="l" t="t" r="r" b="b"/>
              <a:pathLst>
                <a:path w="4456" h="1372" extrusionOk="0">
                  <a:moveTo>
                    <a:pt x="4113" y="0"/>
                  </a:moveTo>
                  <a:cubicBezTo>
                    <a:pt x="4094" y="0"/>
                    <a:pt x="4074" y="2"/>
                    <a:pt x="4055" y="6"/>
                  </a:cubicBezTo>
                  <a:lnTo>
                    <a:pt x="312" y="678"/>
                  </a:lnTo>
                  <a:cubicBezTo>
                    <a:pt x="129" y="710"/>
                    <a:pt x="0" y="892"/>
                    <a:pt x="27" y="1080"/>
                  </a:cubicBezTo>
                  <a:cubicBezTo>
                    <a:pt x="41" y="1219"/>
                    <a:pt x="143" y="1332"/>
                    <a:pt x="277" y="1364"/>
                  </a:cubicBezTo>
                  <a:cubicBezTo>
                    <a:pt x="300" y="1369"/>
                    <a:pt x="324" y="1371"/>
                    <a:pt x="347" y="1371"/>
                  </a:cubicBezTo>
                  <a:cubicBezTo>
                    <a:pt x="366" y="1371"/>
                    <a:pt x="385" y="1370"/>
                    <a:pt x="403" y="1366"/>
                  </a:cubicBezTo>
                  <a:lnTo>
                    <a:pt x="4145" y="694"/>
                  </a:lnTo>
                  <a:cubicBezTo>
                    <a:pt x="4327" y="662"/>
                    <a:pt x="4455" y="482"/>
                    <a:pt x="4431" y="291"/>
                  </a:cubicBezTo>
                  <a:cubicBezTo>
                    <a:pt x="4408" y="121"/>
                    <a:pt x="4271" y="0"/>
                    <a:pt x="4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7"/>
            <p:cNvSpPr/>
            <p:nvPr/>
          </p:nvSpPr>
          <p:spPr>
            <a:xfrm>
              <a:off x="3854550" y="2560325"/>
              <a:ext cx="111400" cy="51125"/>
            </a:xfrm>
            <a:custGeom>
              <a:avLst/>
              <a:gdLst/>
              <a:ahLst/>
              <a:cxnLst/>
              <a:rect l="l" t="t" r="r" b="b"/>
              <a:pathLst>
                <a:path w="4456" h="2045" extrusionOk="0">
                  <a:moveTo>
                    <a:pt x="4091" y="0"/>
                  </a:moveTo>
                  <a:cubicBezTo>
                    <a:pt x="4055" y="0"/>
                    <a:pt x="4018" y="7"/>
                    <a:pt x="3981" y="20"/>
                  </a:cubicBezTo>
                  <a:lnTo>
                    <a:pt x="274" y="1365"/>
                  </a:lnTo>
                  <a:cubicBezTo>
                    <a:pt x="96" y="1433"/>
                    <a:pt x="0" y="1627"/>
                    <a:pt x="55" y="1811"/>
                  </a:cubicBezTo>
                  <a:cubicBezTo>
                    <a:pt x="87" y="1923"/>
                    <a:pt x="178" y="2010"/>
                    <a:pt x="294" y="2037"/>
                  </a:cubicBezTo>
                  <a:cubicBezTo>
                    <a:pt x="316" y="2042"/>
                    <a:pt x="339" y="2044"/>
                    <a:pt x="362" y="2044"/>
                  </a:cubicBezTo>
                  <a:cubicBezTo>
                    <a:pt x="400" y="2044"/>
                    <a:pt x="438" y="2038"/>
                    <a:pt x="474" y="2025"/>
                  </a:cubicBezTo>
                  <a:lnTo>
                    <a:pt x="4181" y="679"/>
                  </a:lnTo>
                  <a:cubicBezTo>
                    <a:pt x="4359" y="612"/>
                    <a:pt x="4455" y="417"/>
                    <a:pt x="4400" y="234"/>
                  </a:cubicBezTo>
                  <a:cubicBezTo>
                    <a:pt x="4360" y="92"/>
                    <a:pt x="4231" y="0"/>
                    <a:pt x="4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7"/>
            <p:cNvSpPr/>
            <p:nvPr/>
          </p:nvSpPr>
          <p:spPr>
            <a:xfrm>
              <a:off x="3920650" y="2612400"/>
              <a:ext cx="94975" cy="49250"/>
            </a:xfrm>
            <a:custGeom>
              <a:avLst/>
              <a:gdLst/>
              <a:ahLst/>
              <a:cxnLst/>
              <a:rect l="l" t="t" r="r" b="b"/>
              <a:pathLst>
                <a:path w="3799" h="1970" extrusionOk="0">
                  <a:moveTo>
                    <a:pt x="3430" y="1"/>
                  </a:moveTo>
                  <a:cubicBezTo>
                    <a:pt x="3389" y="1"/>
                    <a:pt x="3347" y="9"/>
                    <a:pt x="3306" y="25"/>
                  </a:cubicBezTo>
                  <a:lnTo>
                    <a:pt x="264" y="1296"/>
                  </a:lnTo>
                  <a:cubicBezTo>
                    <a:pt x="88" y="1371"/>
                    <a:pt x="1" y="1570"/>
                    <a:pt x="65" y="1750"/>
                  </a:cubicBezTo>
                  <a:cubicBezTo>
                    <a:pt x="100" y="1857"/>
                    <a:pt x="188" y="1936"/>
                    <a:pt x="298" y="1961"/>
                  </a:cubicBezTo>
                  <a:cubicBezTo>
                    <a:pt x="321" y="1966"/>
                    <a:pt x="344" y="1969"/>
                    <a:pt x="368" y="1969"/>
                  </a:cubicBezTo>
                  <a:cubicBezTo>
                    <a:pt x="410" y="1969"/>
                    <a:pt x="452" y="1960"/>
                    <a:pt x="492" y="1943"/>
                  </a:cubicBezTo>
                  <a:lnTo>
                    <a:pt x="3534" y="674"/>
                  </a:lnTo>
                  <a:cubicBezTo>
                    <a:pt x="3711" y="598"/>
                    <a:pt x="3798" y="400"/>
                    <a:pt x="3734" y="220"/>
                  </a:cubicBezTo>
                  <a:cubicBezTo>
                    <a:pt x="3689" y="84"/>
                    <a:pt x="3563" y="1"/>
                    <a:pt x="3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7"/>
            <p:cNvSpPr/>
            <p:nvPr/>
          </p:nvSpPr>
          <p:spPr>
            <a:xfrm>
              <a:off x="3803300" y="2359825"/>
              <a:ext cx="25100" cy="66400"/>
            </a:xfrm>
            <a:custGeom>
              <a:avLst/>
              <a:gdLst/>
              <a:ahLst/>
              <a:cxnLst/>
              <a:rect l="l" t="t" r="r" b="b"/>
              <a:pathLst>
                <a:path w="1004" h="2656" extrusionOk="0">
                  <a:moveTo>
                    <a:pt x="659" y="1"/>
                  </a:moveTo>
                  <a:cubicBezTo>
                    <a:pt x="491" y="1"/>
                    <a:pt x="341" y="130"/>
                    <a:pt x="316" y="309"/>
                  </a:cubicBezTo>
                  <a:lnTo>
                    <a:pt x="27" y="2264"/>
                  </a:lnTo>
                  <a:cubicBezTo>
                    <a:pt x="1" y="2446"/>
                    <a:pt x="111" y="2612"/>
                    <a:pt x="277" y="2647"/>
                  </a:cubicBezTo>
                  <a:cubicBezTo>
                    <a:pt x="288" y="2649"/>
                    <a:pt x="297" y="2651"/>
                    <a:pt x="307" y="2653"/>
                  </a:cubicBezTo>
                  <a:cubicBezTo>
                    <a:pt x="320" y="2654"/>
                    <a:pt x="333" y="2655"/>
                    <a:pt x="345" y="2655"/>
                  </a:cubicBezTo>
                  <a:cubicBezTo>
                    <a:pt x="512" y="2655"/>
                    <a:pt x="662" y="2525"/>
                    <a:pt x="689" y="2346"/>
                  </a:cubicBezTo>
                  <a:lnTo>
                    <a:pt x="975" y="391"/>
                  </a:lnTo>
                  <a:cubicBezTo>
                    <a:pt x="1004" y="199"/>
                    <a:pt x="867" y="24"/>
                    <a:pt x="697" y="3"/>
                  </a:cubicBezTo>
                  <a:cubicBezTo>
                    <a:pt x="685" y="1"/>
                    <a:pt x="672" y="1"/>
                    <a:pt x="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7"/>
            <p:cNvSpPr/>
            <p:nvPr/>
          </p:nvSpPr>
          <p:spPr>
            <a:xfrm>
              <a:off x="3872750" y="2387000"/>
              <a:ext cx="19825" cy="114650"/>
            </a:xfrm>
            <a:custGeom>
              <a:avLst/>
              <a:gdLst/>
              <a:ahLst/>
              <a:cxnLst/>
              <a:rect l="l" t="t" r="r" b="b"/>
              <a:pathLst>
                <a:path w="793" h="4586" extrusionOk="0">
                  <a:moveTo>
                    <a:pt x="355" y="0"/>
                  </a:moveTo>
                  <a:cubicBezTo>
                    <a:pt x="347" y="0"/>
                    <a:pt x="339" y="1"/>
                    <a:pt x="331" y="1"/>
                  </a:cubicBezTo>
                  <a:cubicBezTo>
                    <a:pt x="147" y="14"/>
                    <a:pt x="1" y="179"/>
                    <a:pt x="6" y="372"/>
                  </a:cubicBezTo>
                  <a:lnTo>
                    <a:pt x="119" y="4258"/>
                  </a:lnTo>
                  <a:cubicBezTo>
                    <a:pt x="119" y="4412"/>
                    <a:pt x="224" y="4544"/>
                    <a:pt x="373" y="4579"/>
                  </a:cubicBezTo>
                  <a:cubicBezTo>
                    <a:pt x="395" y="4583"/>
                    <a:pt x="417" y="4585"/>
                    <a:pt x="440" y="4585"/>
                  </a:cubicBezTo>
                  <a:cubicBezTo>
                    <a:pt x="447" y="4585"/>
                    <a:pt x="455" y="4585"/>
                    <a:pt x="462" y="4585"/>
                  </a:cubicBezTo>
                  <a:cubicBezTo>
                    <a:pt x="646" y="4572"/>
                    <a:pt x="792" y="4406"/>
                    <a:pt x="787" y="4214"/>
                  </a:cubicBezTo>
                  <a:lnTo>
                    <a:pt x="675" y="327"/>
                  </a:lnTo>
                  <a:cubicBezTo>
                    <a:pt x="669" y="143"/>
                    <a:pt x="526" y="0"/>
                    <a:pt x="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7"/>
            <p:cNvSpPr/>
            <p:nvPr/>
          </p:nvSpPr>
          <p:spPr>
            <a:xfrm>
              <a:off x="3923600" y="2440200"/>
              <a:ext cx="46875" cy="115125"/>
            </a:xfrm>
            <a:custGeom>
              <a:avLst/>
              <a:gdLst/>
              <a:ahLst/>
              <a:cxnLst/>
              <a:rect l="l" t="t" r="r" b="b"/>
              <a:pathLst>
                <a:path w="1875" h="4605" extrusionOk="0">
                  <a:moveTo>
                    <a:pt x="1510" y="1"/>
                  </a:moveTo>
                  <a:cubicBezTo>
                    <a:pt x="1357" y="1"/>
                    <a:pt x="1225" y="114"/>
                    <a:pt x="1178" y="270"/>
                  </a:cubicBezTo>
                  <a:lnTo>
                    <a:pt x="54" y="4123"/>
                  </a:lnTo>
                  <a:cubicBezTo>
                    <a:pt x="0" y="4310"/>
                    <a:pt x="86" y="4556"/>
                    <a:pt x="264" y="4595"/>
                  </a:cubicBezTo>
                  <a:lnTo>
                    <a:pt x="284" y="4599"/>
                  </a:lnTo>
                  <a:cubicBezTo>
                    <a:pt x="302" y="4603"/>
                    <a:pt x="321" y="4605"/>
                    <a:pt x="340" y="4605"/>
                  </a:cubicBezTo>
                  <a:cubicBezTo>
                    <a:pt x="493" y="4605"/>
                    <a:pt x="644" y="4469"/>
                    <a:pt x="692" y="4308"/>
                  </a:cubicBezTo>
                  <a:lnTo>
                    <a:pt x="1821" y="436"/>
                  </a:lnTo>
                  <a:cubicBezTo>
                    <a:pt x="1875" y="250"/>
                    <a:pt x="1775" y="63"/>
                    <a:pt x="1599" y="13"/>
                  </a:cubicBezTo>
                  <a:cubicBezTo>
                    <a:pt x="1569" y="5"/>
                    <a:pt x="1539" y="1"/>
                    <a:pt x="1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7"/>
            <p:cNvSpPr/>
            <p:nvPr/>
          </p:nvSpPr>
          <p:spPr>
            <a:xfrm>
              <a:off x="3974725" y="2488375"/>
              <a:ext cx="42050" cy="118225"/>
            </a:xfrm>
            <a:custGeom>
              <a:avLst/>
              <a:gdLst/>
              <a:ahLst/>
              <a:cxnLst/>
              <a:rect l="l" t="t" r="r" b="b"/>
              <a:pathLst>
                <a:path w="1682" h="4729" extrusionOk="0">
                  <a:moveTo>
                    <a:pt x="1325" y="0"/>
                  </a:moveTo>
                  <a:cubicBezTo>
                    <a:pt x="1169" y="0"/>
                    <a:pt x="1027" y="113"/>
                    <a:pt x="988" y="278"/>
                  </a:cubicBezTo>
                  <a:lnTo>
                    <a:pt x="46" y="4308"/>
                  </a:lnTo>
                  <a:cubicBezTo>
                    <a:pt x="1" y="4496"/>
                    <a:pt x="111" y="4682"/>
                    <a:pt x="291" y="4721"/>
                  </a:cubicBezTo>
                  <a:cubicBezTo>
                    <a:pt x="315" y="4726"/>
                    <a:pt x="338" y="4729"/>
                    <a:pt x="362" y="4729"/>
                  </a:cubicBezTo>
                  <a:cubicBezTo>
                    <a:pt x="515" y="4729"/>
                    <a:pt x="657" y="4616"/>
                    <a:pt x="696" y="4450"/>
                  </a:cubicBezTo>
                  <a:lnTo>
                    <a:pt x="1637" y="423"/>
                  </a:lnTo>
                  <a:cubicBezTo>
                    <a:pt x="1681" y="234"/>
                    <a:pt x="1571" y="48"/>
                    <a:pt x="1393" y="7"/>
                  </a:cubicBezTo>
                  <a:cubicBezTo>
                    <a:pt x="1370" y="2"/>
                    <a:pt x="1347" y="0"/>
                    <a:pt x="1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7"/>
            <p:cNvSpPr/>
            <p:nvPr/>
          </p:nvSpPr>
          <p:spPr>
            <a:xfrm>
              <a:off x="4028500" y="2558775"/>
              <a:ext cx="26675" cy="103850"/>
            </a:xfrm>
            <a:custGeom>
              <a:avLst/>
              <a:gdLst/>
              <a:ahLst/>
              <a:cxnLst/>
              <a:rect l="l" t="t" r="r" b="b"/>
              <a:pathLst>
                <a:path w="1067" h="4154" extrusionOk="0">
                  <a:moveTo>
                    <a:pt x="726" y="1"/>
                  </a:moveTo>
                  <a:cubicBezTo>
                    <a:pt x="553" y="1"/>
                    <a:pt x="401" y="141"/>
                    <a:pt x="382" y="324"/>
                  </a:cubicBezTo>
                  <a:lnTo>
                    <a:pt x="19" y="3776"/>
                  </a:lnTo>
                  <a:cubicBezTo>
                    <a:pt x="1" y="3954"/>
                    <a:pt x="111" y="4109"/>
                    <a:pt x="272" y="4145"/>
                  </a:cubicBezTo>
                  <a:cubicBezTo>
                    <a:pt x="286" y="4149"/>
                    <a:pt x="300" y="4150"/>
                    <a:pt x="315" y="4152"/>
                  </a:cubicBezTo>
                  <a:cubicBezTo>
                    <a:pt x="323" y="4153"/>
                    <a:pt x="331" y="4153"/>
                    <a:pt x="340" y="4153"/>
                  </a:cubicBezTo>
                  <a:cubicBezTo>
                    <a:pt x="513" y="4153"/>
                    <a:pt x="665" y="4013"/>
                    <a:pt x="683" y="3830"/>
                  </a:cubicBezTo>
                  <a:lnTo>
                    <a:pt x="1047" y="376"/>
                  </a:lnTo>
                  <a:cubicBezTo>
                    <a:pt x="1067" y="184"/>
                    <a:pt x="922" y="14"/>
                    <a:pt x="751" y="2"/>
                  </a:cubicBezTo>
                  <a:cubicBezTo>
                    <a:pt x="743" y="1"/>
                    <a:pt x="734" y="1"/>
                    <a:pt x="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7"/>
            <p:cNvSpPr/>
            <p:nvPr/>
          </p:nvSpPr>
          <p:spPr>
            <a:xfrm>
              <a:off x="3928675" y="3190550"/>
              <a:ext cx="431725" cy="241225"/>
            </a:xfrm>
            <a:custGeom>
              <a:avLst/>
              <a:gdLst/>
              <a:ahLst/>
              <a:cxnLst/>
              <a:rect l="l" t="t" r="r" b="b"/>
              <a:pathLst>
                <a:path w="17269" h="9649" extrusionOk="0">
                  <a:moveTo>
                    <a:pt x="12904" y="683"/>
                  </a:moveTo>
                  <a:cubicBezTo>
                    <a:pt x="14043" y="683"/>
                    <a:pt x="15247" y="878"/>
                    <a:pt x="16511" y="1326"/>
                  </a:cubicBezTo>
                  <a:cubicBezTo>
                    <a:pt x="16175" y="2720"/>
                    <a:pt x="14090" y="8970"/>
                    <a:pt x="3690" y="8970"/>
                  </a:cubicBezTo>
                  <a:cubicBezTo>
                    <a:pt x="2829" y="8970"/>
                    <a:pt x="1911" y="8927"/>
                    <a:pt x="932" y="8835"/>
                  </a:cubicBezTo>
                  <a:cubicBezTo>
                    <a:pt x="2020" y="7062"/>
                    <a:pt x="6387" y="683"/>
                    <a:pt x="12904" y="683"/>
                  </a:cubicBezTo>
                  <a:close/>
                  <a:moveTo>
                    <a:pt x="12856" y="1"/>
                  </a:moveTo>
                  <a:cubicBezTo>
                    <a:pt x="4944" y="1"/>
                    <a:pt x="109" y="8843"/>
                    <a:pt x="54" y="8946"/>
                  </a:cubicBezTo>
                  <a:cubicBezTo>
                    <a:pt x="0" y="9047"/>
                    <a:pt x="4" y="9169"/>
                    <a:pt x="61" y="9268"/>
                  </a:cubicBezTo>
                  <a:cubicBezTo>
                    <a:pt x="120" y="9370"/>
                    <a:pt x="223" y="9439"/>
                    <a:pt x="341" y="9454"/>
                  </a:cubicBezTo>
                  <a:cubicBezTo>
                    <a:pt x="1553" y="9587"/>
                    <a:pt x="2679" y="9649"/>
                    <a:pt x="3726" y="9649"/>
                  </a:cubicBezTo>
                  <a:cubicBezTo>
                    <a:pt x="11387" y="9649"/>
                    <a:pt x="14754" y="6348"/>
                    <a:pt x="16203" y="3867"/>
                  </a:cubicBezTo>
                  <a:cubicBezTo>
                    <a:pt x="17062" y="2397"/>
                    <a:pt x="17245" y="1217"/>
                    <a:pt x="17251" y="1181"/>
                  </a:cubicBezTo>
                  <a:cubicBezTo>
                    <a:pt x="17268" y="1016"/>
                    <a:pt x="17174" y="861"/>
                    <a:pt x="17017" y="802"/>
                  </a:cubicBezTo>
                  <a:cubicBezTo>
                    <a:pt x="15552" y="241"/>
                    <a:pt x="14162" y="1"/>
                    <a:pt x="12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7"/>
            <p:cNvSpPr/>
            <p:nvPr/>
          </p:nvSpPr>
          <p:spPr>
            <a:xfrm>
              <a:off x="3927775" y="3210000"/>
              <a:ext cx="432575" cy="216925"/>
            </a:xfrm>
            <a:custGeom>
              <a:avLst/>
              <a:gdLst/>
              <a:ahLst/>
              <a:cxnLst/>
              <a:rect l="l" t="t" r="r" b="b"/>
              <a:pathLst>
                <a:path w="17303" h="8677" extrusionOk="0">
                  <a:moveTo>
                    <a:pt x="16927" y="1"/>
                  </a:moveTo>
                  <a:cubicBezTo>
                    <a:pt x="16876" y="1"/>
                    <a:pt x="16826" y="12"/>
                    <a:pt x="16779" y="35"/>
                  </a:cubicBezTo>
                  <a:lnTo>
                    <a:pt x="232" y="8032"/>
                  </a:lnTo>
                  <a:cubicBezTo>
                    <a:pt x="65" y="8114"/>
                    <a:pt x="1" y="8323"/>
                    <a:pt x="93" y="8485"/>
                  </a:cubicBezTo>
                  <a:cubicBezTo>
                    <a:pt x="160" y="8607"/>
                    <a:pt x="287" y="8677"/>
                    <a:pt x="415" y="8677"/>
                  </a:cubicBezTo>
                  <a:cubicBezTo>
                    <a:pt x="465" y="8677"/>
                    <a:pt x="515" y="8666"/>
                    <a:pt x="562" y="8644"/>
                  </a:cubicBezTo>
                  <a:lnTo>
                    <a:pt x="17110" y="646"/>
                  </a:lnTo>
                  <a:cubicBezTo>
                    <a:pt x="17167" y="619"/>
                    <a:pt x="17213" y="575"/>
                    <a:pt x="17246" y="521"/>
                  </a:cubicBezTo>
                  <a:cubicBezTo>
                    <a:pt x="17303" y="420"/>
                    <a:pt x="17303" y="295"/>
                    <a:pt x="17247" y="193"/>
                  </a:cubicBezTo>
                  <a:cubicBezTo>
                    <a:pt x="17182" y="72"/>
                    <a:pt x="17055" y="1"/>
                    <a:pt x="169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7"/>
            <p:cNvSpPr/>
            <p:nvPr/>
          </p:nvSpPr>
          <p:spPr>
            <a:xfrm>
              <a:off x="4048825" y="3345100"/>
              <a:ext cx="32500" cy="85725"/>
            </a:xfrm>
            <a:custGeom>
              <a:avLst/>
              <a:gdLst/>
              <a:ahLst/>
              <a:cxnLst/>
              <a:rect l="l" t="t" r="r" b="b"/>
              <a:pathLst>
                <a:path w="1300" h="3429" extrusionOk="0">
                  <a:moveTo>
                    <a:pt x="906" y="0"/>
                  </a:moveTo>
                  <a:cubicBezTo>
                    <a:pt x="752" y="0"/>
                    <a:pt x="617" y="103"/>
                    <a:pt x="587" y="257"/>
                  </a:cubicBezTo>
                  <a:lnTo>
                    <a:pt x="36" y="3006"/>
                  </a:lnTo>
                  <a:cubicBezTo>
                    <a:pt x="1" y="3188"/>
                    <a:pt x="122" y="3372"/>
                    <a:pt x="309" y="3418"/>
                  </a:cubicBezTo>
                  <a:cubicBezTo>
                    <a:pt x="337" y="3425"/>
                    <a:pt x="365" y="3429"/>
                    <a:pt x="393" y="3429"/>
                  </a:cubicBezTo>
                  <a:cubicBezTo>
                    <a:pt x="506" y="3429"/>
                    <a:pt x="614" y="3370"/>
                    <a:pt x="676" y="3270"/>
                  </a:cubicBezTo>
                  <a:cubicBezTo>
                    <a:pt x="694" y="3238"/>
                    <a:pt x="706" y="3206"/>
                    <a:pt x="713" y="3172"/>
                  </a:cubicBezTo>
                  <a:lnTo>
                    <a:pt x="1264" y="422"/>
                  </a:lnTo>
                  <a:cubicBezTo>
                    <a:pt x="1300" y="240"/>
                    <a:pt x="1178" y="55"/>
                    <a:pt x="991" y="11"/>
                  </a:cubicBezTo>
                  <a:cubicBezTo>
                    <a:pt x="962" y="3"/>
                    <a:pt x="934" y="0"/>
                    <a:pt x="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7"/>
            <p:cNvSpPr/>
            <p:nvPr/>
          </p:nvSpPr>
          <p:spPr>
            <a:xfrm>
              <a:off x="4122775" y="3309975"/>
              <a:ext cx="30950" cy="111225"/>
            </a:xfrm>
            <a:custGeom>
              <a:avLst/>
              <a:gdLst/>
              <a:ahLst/>
              <a:cxnLst/>
              <a:rect l="l" t="t" r="r" b="b"/>
              <a:pathLst>
                <a:path w="1238" h="4449" extrusionOk="0">
                  <a:moveTo>
                    <a:pt x="852" y="0"/>
                  </a:moveTo>
                  <a:cubicBezTo>
                    <a:pt x="689" y="0"/>
                    <a:pt x="550" y="116"/>
                    <a:pt x="528" y="279"/>
                  </a:cubicBezTo>
                  <a:lnTo>
                    <a:pt x="26" y="4046"/>
                  </a:lnTo>
                  <a:cubicBezTo>
                    <a:pt x="1" y="4231"/>
                    <a:pt x="133" y="4408"/>
                    <a:pt x="321" y="4441"/>
                  </a:cubicBezTo>
                  <a:cubicBezTo>
                    <a:pt x="344" y="4446"/>
                    <a:pt x="366" y="4448"/>
                    <a:pt x="388" y="4448"/>
                  </a:cubicBezTo>
                  <a:cubicBezTo>
                    <a:pt x="501" y="4448"/>
                    <a:pt x="607" y="4389"/>
                    <a:pt x="667" y="4290"/>
                  </a:cubicBezTo>
                  <a:cubicBezTo>
                    <a:pt x="689" y="4253"/>
                    <a:pt x="703" y="4212"/>
                    <a:pt x="708" y="4171"/>
                  </a:cubicBezTo>
                  <a:lnTo>
                    <a:pt x="1212" y="402"/>
                  </a:lnTo>
                  <a:cubicBezTo>
                    <a:pt x="1237" y="218"/>
                    <a:pt x="1104" y="42"/>
                    <a:pt x="915" y="6"/>
                  </a:cubicBezTo>
                  <a:cubicBezTo>
                    <a:pt x="894" y="2"/>
                    <a:pt x="873" y="0"/>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7"/>
            <p:cNvSpPr/>
            <p:nvPr/>
          </p:nvSpPr>
          <p:spPr>
            <a:xfrm>
              <a:off x="4204900" y="3276525"/>
              <a:ext cx="21175" cy="115550"/>
            </a:xfrm>
            <a:custGeom>
              <a:avLst/>
              <a:gdLst/>
              <a:ahLst/>
              <a:cxnLst/>
              <a:rect l="l" t="t" r="r" b="b"/>
              <a:pathLst>
                <a:path w="847" h="4622" extrusionOk="0">
                  <a:moveTo>
                    <a:pt x="326" y="0"/>
                  </a:moveTo>
                  <a:cubicBezTo>
                    <a:pt x="147" y="0"/>
                    <a:pt x="0" y="152"/>
                    <a:pt x="7" y="335"/>
                  </a:cubicBezTo>
                  <a:lnTo>
                    <a:pt x="155" y="4275"/>
                  </a:lnTo>
                  <a:cubicBezTo>
                    <a:pt x="166" y="4466"/>
                    <a:pt x="321" y="4616"/>
                    <a:pt x="511" y="4621"/>
                  </a:cubicBezTo>
                  <a:cubicBezTo>
                    <a:pt x="515" y="4621"/>
                    <a:pt x="518" y="4621"/>
                    <a:pt x="521" y="4621"/>
                  </a:cubicBezTo>
                  <a:cubicBezTo>
                    <a:pt x="635" y="4621"/>
                    <a:pt x="741" y="4561"/>
                    <a:pt x="800" y="4463"/>
                  </a:cubicBezTo>
                  <a:cubicBezTo>
                    <a:pt x="830" y="4409"/>
                    <a:pt x="846" y="4349"/>
                    <a:pt x="843" y="4286"/>
                  </a:cubicBezTo>
                  <a:lnTo>
                    <a:pt x="695" y="346"/>
                  </a:lnTo>
                  <a:cubicBezTo>
                    <a:pt x="684" y="155"/>
                    <a:pt x="529" y="6"/>
                    <a:pt x="339" y="0"/>
                  </a:cubicBezTo>
                  <a:cubicBezTo>
                    <a:pt x="334" y="0"/>
                    <a:pt x="330" y="0"/>
                    <a:pt x="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7"/>
            <p:cNvSpPr/>
            <p:nvPr/>
          </p:nvSpPr>
          <p:spPr>
            <a:xfrm>
              <a:off x="4269400" y="3245275"/>
              <a:ext cx="24750" cy="99075"/>
            </a:xfrm>
            <a:custGeom>
              <a:avLst/>
              <a:gdLst/>
              <a:ahLst/>
              <a:cxnLst/>
              <a:rect l="l" t="t" r="r" b="b"/>
              <a:pathLst>
                <a:path w="990" h="3963" extrusionOk="0">
                  <a:moveTo>
                    <a:pt x="342" y="1"/>
                  </a:moveTo>
                  <a:cubicBezTo>
                    <a:pt x="339" y="1"/>
                    <a:pt x="335" y="1"/>
                    <a:pt x="332" y="1"/>
                  </a:cubicBezTo>
                  <a:cubicBezTo>
                    <a:pt x="145" y="3"/>
                    <a:pt x="0" y="163"/>
                    <a:pt x="18" y="349"/>
                  </a:cubicBezTo>
                  <a:lnTo>
                    <a:pt x="296" y="3635"/>
                  </a:lnTo>
                  <a:cubicBezTo>
                    <a:pt x="315" y="3820"/>
                    <a:pt x="472" y="3963"/>
                    <a:pt x="658" y="3963"/>
                  </a:cubicBezTo>
                  <a:cubicBezTo>
                    <a:pt x="662" y="3963"/>
                    <a:pt x="665" y="3963"/>
                    <a:pt x="669" y="3963"/>
                  </a:cubicBezTo>
                  <a:cubicBezTo>
                    <a:pt x="781" y="3961"/>
                    <a:pt x="884" y="3902"/>
                    <a:pt x="941" y="3806"/>
                  </a:cubicBezTo>
                  <a:cubicBezTo>
                    <a:pt x="975" y="3747"/>
                    <a:pt x="989" y="3681"/>
                    <a:pt x="984" y="3615"/>
                  </a:cubicBezTo>
                  <a:lnTo>
                    <a:pt x="704" y="329"/>
                  </a:lnTo>
                  <a:cubicBezTo>
                    <a:pt x="685" y="144"/>
                    <a:pt x="528" y="1"/>
                    <a:pt x="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7"/>
            <p:cNvSpPr/>
            <p:nvPr/>
          </p:nvSpPr>
          <p:spPr>
            <a:xfrm>
              <a:off x="3971075" y="3345900"/>
              <a:ext cx="63975" cy="38725"/>
            </a:xfrm>
            <a:custGeom>
              <a:avLst/>
              <a:gdLst/>
              <a:ahLst/>
              <a:cxnLst/>
              <a:rect l="l" t="t" r="r" b="b"/>
              <a:pathLst>
                <a:path w="2559" h="1549" extrusionOk="0">
                  <a:moveTo>
                    <a:pt x="381" y="1"/>
                  </a:moveTo>
                  <a:cubicBezTo>
                    <a:pt x="252" y="1"/>
                    <a:pt x="130" y="71"/>
                    <a:pt x="79" y="184"/>
                  </a:cubicBezTo>
                  <a:cubicBezTo>
                    <a:pt x="1" y="351"/>
                    <a:pt x="79" y="554"/>
                    <a:pt x="252" y="640"/>
                  </a:cubicBezTo>
                  <a:lnTo>
                    <a:pt x="2025" y="1511"/>
                  </a:lnTo>
                  <a:cubicBezTo>
                    <a:pt x="2078" y="1536"/>
                    <a:pt x="2132" y="1548"/>
                    <a:pt x="2185" y="1548"/>
                  </a:cubicBezTo>
                  <a:cubicBezTo>
                    <a:pt x="2301" y="1548"/>
                    <a:pt x="2409" y="1492"/>
                    <a:pt x="2467" y="1392"/>
                  </a:cubicBezTo>
                  <a:cubicBezTo>
                    <a:pt x="2473" y="1383"/>
                    <a:pt x="2478" y="1374"/>
                    <a:pt x="2481" y="1365"/>
                  </a:cubicBezTo>
                  <a:cubicBezTo>
                    <a:pt x="2558" y="1197"/>
                    <a:pt x="2481" y="993"/>
                    <a:pt x="2307" y="909"/>
                  </a:cubicBezTo>
                  <a:lnTo>
                    <a:pt x="534" y="36"/>
                  </a:lnTo>
                  <a:cubicBezTo>
                    <a:pt x="484" y="12"/>
                    <a:pt x="432" y="1"/>
                    <a:pt x="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7"/>
            <p:cNvSpPr/>
            <p:nvPr/>
          </p:nvSpPr>
          <p:spPr>
            <a:xfrm>
              <a:off x="4016125" y="3295275"/>
              <a:ext cx="112375" cy="44050"/>
            </a:xfrm>
            <a:custGeom>
              <a:avLst/>
              <a:gdLst/>
              <a:ahLst/>
              <a:cxnLst/>
              <a:rect l="l" t="t" r="r" b="b"/>
              <a:pathLst>
                <a:path w="4495" h="1762" extrusionOk="0">
                  <a:moveTo>
                    <a:pt x="363" y="1"/>
                  </a:moveTo>
                  <a:cubicBezTo>
                    <a:pt x="214" y="1"/>
                    <a:pt x="79" y="98"/>
                    <a:pt x="45" y="243"/>
                  </a:cubicBezTo>
                  <a:cubicBezTo>
                    <a:pt x="1" y="423"/>
                    <a:pt x="115" y="612"/>
                    <a:pt x="300" y="665"/>
                  </a:cubicBezTo>
                  <a:lnTo>
                    <a:pt x="4035" y="1747"/>
                  </a:lnTo>
                  <a:cubicBezTo>
                    <a:pt x="4067" y="1757"/>
                    <a:pt x="4100" y="1762"/>
                    <a:pt x="4133" y="1762"/>
                  </a:cubicBezTo>
                  <a:cubicBezTo>
                    <a:pt x="4246" y="1762"/>
                    <a:pt x="4355" y="1704"/>
                    <a:pt x="4416" y="1603"/>
                  </a:cubicBezTo>
                  <a:cubicBezTo>
                    <a:pt x="4432" y="1576"/>
                    <a:pt x="4443" y="1549"/>
                    <a:pt x="4450" y="1521"/>
                  </a:cubicBezTo>
                  <a:cubicBezTo>
                    <a:pt x="4495" y="1339"/>
                    <a:pt x="4381" y="1150"/>
                    <a:pt x="4195" y="1097"/>
                  </a:cubicBezTo>
                  <a:lnTo>
                    <a:pt x="460" y="15"/>
                  </a:lnTo>
                  <a:cubicBezTo>
                    <a:pt x="428" y="5"/>
                    <a:pt x="395" y="1"/>
                    <a:pt x="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7"/>
            <p:cNvSpPr/>
            <p:nvPr/>
          </p:nvSpPr>
          <p:spPr>
            <a:xfrm>
              <a:off x="4090750" y="3235450"/>
              <a:ext cx="104000" cy="73675"/>
            </a:xfrm>
            <a:custGeom>
              <a:avLst/>
              <a:gdLst/>
              <a:ahLst/>
              <a:cxnLst/>
              <a:rect l="l" t="t" r="r" b="b"/>
              <a:pathLst>
                <a:path w="4160" h="2947" extrusionOk="0">
                  <a:moveTo>
                    <a:pt x="380" y="1"/>
                  </a:moveTo>
                  <a:cubicBezTo>
                    <a:pt x="273" y="1"/>
                    <a:pt x="170" y="52"/>
                    <a:pt x="107" y="145"/>
                  </a:cubicBezTo>
                  <a:cubicBezTo>
                    <a:pt x="0" y="309"/>
                    <a:pt x="65" y="515"/>
                    <a:pt x="223" y="624"/>
                  </a:cubicBezTo>
                  <a:lnTo>
                    <a:pt x="3548" y="2873"/>
                  </a:lnTo>
                  <a:cubicBezTo>
                    <a:pt x="3620" y="2921"/>
                    <a:pt x="3711" y="2947"/>
                    <a:pt x="3799" y="2947"/>
                  </a:cubicBezTo>
                  <a:cubicBezTo>
                    <a:pt x="3908" y="2947"/>
                    <a:pt x="4012" y="2906"/>
                    <a:pt x="4063" y="2818"/>
                  </a:cubicBezTo>
                  <a:cubicBezTo>
                    <a:pt x="4065" y="2812"/>
                    <a:pt x="4069" y="2805"/>
                    <a:pt x="4072" y="2802"/>
                  </a:cubicBezTo>
                  <a:cubicBezTo>
                    <a:pt x="4160" y="2650"/>
                    <a:pt x="4074" y="2427"/>
                    <a:pt x="3919" y="2322"/>
                  </a:cubicBezTo>
                  <a:lnTo>
                    <a:pt x="578" y="63"/>
                  </a:lnTo>
                  <a:cubicBezTo>
                    <a:pt x="516" y="21"/>
                    <a:pt x="447" y="1"/>
                    <a:pt x="3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7"/>
            <p:cNvSpPr/>
            <p:nvPr/>
          </p:nvSpPr>
          <p:spPr>
            <a:xfrm>
              <a:off x="4150925" y="3206075"/>
              <a:ext cx="108425" cy="70175"/>
            </a:xfrm>
            <a:custGeom>
              <a:avLst/>
              <a:gdLst/>
              <a:ahLst/>
              <a:cxnLst/>
              <a:rect l="l" t="t" r="r" b="b"/>
              <a:pathLst>
                <a:path w="4337" h="2807" extrusionOk="0">
                  <a:moveTo>
                    <a:pt x="376" y="0"/>
                  </a:moveTo>
                  <a:cubicBezTo>
                    <a:pt x="262" y="0"/>
                    <a:pt x="153" y="56"/>
                    <a:pt x="94" y="158"/>
                  </a:cubicBezTo>
                  <a:cubicBezTo>
                    <a:pt x="1" y="316"/>
                    <a:pt x="62" y="527"/>
                    <a:pt x="227" y="626"/>
                  </a:cubicBezTo>
                  <a:lnTo>
                    <a:pt x="3775" y="2754"/>
                  </a:lnTo>
                  <a:cubicBezTo>
                    <a:pt x="3834" y="2789"/>
                    <a:pt x="3899" y="2806"/>
                    <a:pt x="3961" y="2806"/>
                  </a:cubicBezTo>
                  <a:cubicBezTo>
                    <a:pt x="4076" y="2806"/>
                    <a:pt x="4184" y="2750"/>
                    <a:pt x="4244" y="2647"/>
                  </a:cubicBezTo>
                  <a:cubicBezTo>
                    <a:pt x="4337" y="2489"/>
                    <a:pt x="4276" y="2280"/>
                    <a:pt x="4110" y="2179"/>
                  </a:cubicBezTo>
                  <a:lnTo>
                    <a:pt x="562" y="53"/>
                  </a:lnTo>
                  <a:cubicBezTo>
                    <a:pt x="503" y="17"/>
                    <a:pt x="439"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7"/>
            <p:cNvSpPr/>
            <p:nvPr/>
          </p:nvSpPr>
          <p:spPr>
            <a:xfrm>
              <a:off x="4229875" y="3190650"/>
              <a:ext cx="98975" cy="51950"/>
            </a:xfrm>
            <a:custGeom>
              <a:avLst/>
              <a:gdLst/>
              <a:ahLst/>
              <a:cxnLst/>
              <a:rect l="l" t="t" r="r" b="b"/>
              <a:pathLst>
                <a:path w="3959" h="2078" extrusionOk="0">
                  <a:moveTo>
                    <a:pt x="378" y="0"/>
                  </a:moveTo>
                  <a:cubicBezTo>
                    <a:pt x="244" y="0"/>
                    <a:pt x="118" y="78"/>
                    <a:pt x="72" y="197"/>
                  </a:cubicBezTo>
                  <a:cubicBezTo>
                    <a:pt x="1" y="367"/>
                    <a:pt x="86" y="568"/>
                    <a:pt x="264" y="646"/>
                  </a:cubicBezTo>
                  <a:lnTo>
                    <a:pt x="3442" y="2047"/>
                  </a:lnTo>
                  <a:cubicBezTo>
                    <a:pt x="3489" y="2068"/>
                    <a:pt x="3538" y="2078"/>
                    <a:pt x="3586" y="2078"/>
                  </a:cubicBezTo>
                  <a:cubicBezTo>
                    <a:pt x="3702" y="2078"/>
                    <a:pt x="3810" y="2020"/>
                    <a:pt x="3870" y="1921"/>
                  </a:cubicBezTo>
                  <a:cubicBezTo>
                    <a:pt x="3877" y="1906"/>
                    <a:pt x="3884" y="1894"/>
                    <a:pt x="3889" y="1880"/>
                  </a:cubicBezTo>
                  <a:cubicBezTo>
                    <a:pt x="3959" y="1710"/>
                    <a:pt x="3873" y="1509"/>
                    <a:pt x="3695" y="1431"/>
                  </a:cubicBezTo>
                  <a:lnTo>
                    <a:pt x="518" y="30"/>
                  </a:lnTo>
                  <a:cubicBezTo>
                    <a:pt x="472" y="10"/>
                    <a:pt x="425" y="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7"/>
            <p:cNvSpPr/>
            <p:nvPr/>
          </p:nvSpPr>
          <p:spPr>
            <a:xfrm>
              <a:off x="4052000" y="2661100"/>
              <a:ext cx="789500" cy="1005100"/>
            </a:xfrm>
            <a:custGeom>
              <a:avLst/>
              <a:gdLst/>
              <a:ahLst/>
              <a:cxnLst/>
              <a:rect l="l" t="t" r="r" b="b"/>
              <a:pathLst>
                <a:path w="31580" h="40204" extrusionOk="0">
                  <a:moveTo>
                    <a:pt x="187" y="0"/>
                  </a:moveTo>
                  <a:lnTo>
                    <a:pt x="0" y="783"/>
                  </a:lnTo>
                  <a:cubicBezTo>
                    <a:pt x="12825" y="3826"/>
                    <a:pt x="28548" y="12883"/>
                    <a:pt x="30646" y="38754"/>
                  </a:cubicBezTo>
                  <a:cubicBezTo>
                    <a:pt x="30715" y="39611"/>
                    <a:pt x="30749" y="40000"/>
                    <a:pt x="30815" y="40203"/>
                  </a:cubicBezTo>
                  <a:lnTo>
                    <a:pt x="31580" y="39948"/>
                  </a:lnTo>
                  <a:cubicBezTo>
                    <a:pt x="31539" y="39829"/>
                    <a:pt x="31494" y="39275"/>
                    <a:pt x="31448" y="38688"/>
                  </a:cubicBezTo>
                  <a:cubicBezTo>
                    <a:pt x="29311" y="12336"/>
                    <a:pt x="13267" y="3105"/>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7"/>
            <p:cNvSpPr/>
            <p:nvPr/>
          </p:nvSpPr>
          <p:spPr>
            <a:xfrm>
              <a:off x="4415825" y="2184175"/>
              <a:ext cx="183975" cy="698100"/>
            </a:xfrm>
            <a:custGeom>
              <a:avLst/>
              <a:gdLst/>
              <a:ahLst/>
              <a:cxnLst/>
              <a:rect l="l" t="t" r="r" b="b"/>
              <a:pathLst>
                <a:path w="7359" h="27924" extrusionOk="0">
                  <a:moveTo>
                    <a:pt x="6623" y="1"/>
                  </a:moveTo>
                  <a:cubicBezTo>
                    <a:pt x="6398" y="507"/>
                    <a:pt x="6181" y="1011"/>
                    <a:pt x="5971" y="1510"/>
                  </a:cubicBezTo>
                  <a:cubicBezTo>
                    <a:pt x="318" y="14950"/>
                    <a:pt x="1" y="25952"/>
                    <a:pt x="2262" y="27923"/>
                  </a:cubicBezTo>
                  <a:lnTo>
                    <a:pt x="2790" y="27317"/>
                  </a:lnTo>
                  <a:cubicBezTo>
                    <a:pt x="1100" y="25845"/>
                    <a:pt x="954" y="15511"/>
                    <a:pt x="6712" y="1820"/>
                  </a:cubicBezTo>
                  <a:cubicBezTo>
                    <a:pt x="6921" y="1326"/>
                    <a:pt x="7136" y="829"/>
                    <a:pt x="7359" y="327"/>
                  </a:cubicBezTo>
                  <a:lnTo>
                    <a:pt x="66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7"/>
            <p:cNvSpPr/>
            <p:nvPr/>
          </p:nvSpPr>
          <p:spPr>
            <a:xfrm>
              <a:off x="4342675" y="3212950"/>
              <a:ext cx="448225" cy="186250"/>
            </a:xfrm>
            <a:custGeom>
              <a:avLst/>
              <a:gdLst/>
              <a:ahLst/>
              <a:cxnLst/>
              <a:rect l="l" t="t" r="r" b="b"/>
              <a:pathLst>
                <a:path w="17929" h="7450" extrusionOk="0">
                  <a:moveTo>
                    <a:pt x="528" y="0"/>
                  </a:moveTo>
                  <a:lnTo>
                    <a:pt x="1" y="608"/>
                  </a:lnTo>
                  <a:cubicBezTo>
                    <a:pt x="7687" y="7271"/>
                    <a:pt x="16909" y="7449"/>
                    <a:pt x="17850" y="7449"/>
                  </a:cubicBezTo>
                  <a:cubicBezTo>
                    <a:pt x="17896" y="7449"/>
                    <a:pt x="17925" y="7449"/>
                    <a:pt x="17928" y="7447"/>
                  </a:cubicBezTo>
                  <a:lnTo>
                    <a:pt x="17909" y="6644"/>
                  </a:lnTo>
                  <a:cubicBezTo>
                    <a:pt x="17903" y="6644"/>
                    <a:pt x="17869" y="6645"/>
                    <a:pt x="17807" y="6645"/>
                  </a:cubicBezTo>
                  <a:cubicBezTo>
                    <a:pt x="16763" y="6645"/>
                    <a:pt x="7926" y="6412"/>
                    <a:pt x="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7"/>
            <p:cNvSpPr/>
            <p:nvPr/>
          </p:nvSpPr>
          <p:spPr>
            <a:xfrm>
              <a:off x="4359475" y="2214750"/>
              <a:ext cx="128550" cy="283575"/>
            </a:xfrm>
            <a:custGeom>
              <a:avLst/>
              <a:gdLst/>
              <a:ahLst/>
              <a:cxnLst/>
              <a:rect l="l" t="t" r="r" b="b"/>
              <a:pathLst>
                <a:path w="5142" h="11343" extrusionOk="0">
                  <a:moveTo>
                    <a:pt x="263" y="0"/>
                  </a:moveTo>
                  <a:lnTo>
                    <a:pt x="263" y="0"/>
                  </a:lnTo>
                  <a:cubicBezTo>
                    <a:pt x="250" y="426"/>
                    <a:pt x="1" y="10427"/>
                    <a:pt x="4996" y="11343"/>
                  </a:cubicBezTo>
                  <a:lnTo>
                    <a:pt x="5142" y="10552"/>
                  </a:lnTo>
                  <a:cubicBezTo>
                    <a:pt x="822" y="9760"/>
                    <a:pt x="1065" y="121"/>
                    <a:pt x="1066" y="25"/>
                  </a:cubicBezTo>
                  <a:lnTo>
                    <a:pt x="2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7"/>
            <p:cNvSpPr/>
            <p:nvPr/>
          </p:nvSpPr>
          <p:spPr>
            <a:xfrm>
              <a:off x="4019375" y="2765925"/>
              <a:ext cx="297350" cy="75125"/>
            </a:xfrm>
            <a:custGeom>
              <a:avLst/>
              <a:gdLst/>
              <a:ahLst/>
              <a:cxnLst/>
              <a:rect l="l" t="t" r="r" b="b"/>
              <a:pathLst>
                <a:path w="11894" h="3005" extrusionOk="0">
                  <a:moveTo>
                    <a:pt x="11482" y="0"/>
                  </a:moveTo>
                  <a:cubicBezTo>
                    <a:pt x="9060" y="1446"/>
                    <a:pt x="6240" y="2201"/>
                    <a:pt x="3422" y="2201"/>
                  </a:cubicBezTo>
                  <a:cubicBezTo>
                    <a:pt x="2330" y="2201"/>
                    <a:pt x="1238" y="2088"/>
                    <a:pt x="170" y="1857"/>
                  </a:cubicBezTo>
                  <a:lnTo>
                    <a:pt x="1" y="2643"/>
                  </a:lnTo>
                  <a:cubicBezTo>
                    <a:pt x="1123" y="2886"/>
                    <a:pt x="2269" y="3005"/>
                    <a:pt x="3419" y="3005"/>
                  </a:cubicBezTo>
                  <a:cubicBezTo>
                    <a:pt x="6382" y="3005"/>
                    <a:pt x="9346" y="2210"/>
                    <a:pt x="11894" y="692"/>
                  </a:cubicBezTo>
                  <a:lnTo>
                    <a:pt x="114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7"/>
            <p:cNvSpPr/>
            <p:nvPr/>
          </p:nvSpPr>
          <p:spPr>
            <a:xfrm>
              <a:off x="4494325" y="3142100"/>
              <a:ext cx="118350" cy="216475"/>
            </a:xfrm>
            <a:custGeom>
              <a:avLst/>
              <a:gdLst/>
              <a:ahLst/>
              <a:cxnLst/>
              <a:rect l="l" t="t" r="r" b="b"/>
              <a:pathLst>
                <a:path w="4734" h="8659" extrusionOk="0">
                  <a:moveTo>
                    <a:pt x="560" y="1"/>
                  </a:moveTo>
                  <a:lnTo>
                    <a:pt x="1" y="580"/>
                  </a:lnTo>
                  <a:cubicBezTo>
                    <a:pt x="1108" y="1648"/>
                    <a:pt x="2250" y="2752"/>
                    <a:pt x="2979" y="4107"/>
                  </a:cubicBezTo>
                  <a:cubicBezTo>
                    <a:pt x="3759" y="5556"/>
                    <a:pt x="3898" y="7131"/>
                    <a:pt x="3349" y="8321"/>
                  </a:cubicBezTo>
                  <a:lnTo>
                    <a:pt x="4080" y="8658"/>
                  </a:lnTo>
                  <a:cubicBezTo>
                    <a:pt x="4734" y="7240"/>
                    <a:pt x="4588" y="5395"/>
                    <a:pt x="3688" y="3725"/>
                  </a:cubicBezTo>
                  <a:cubicBezTo>
                    <a:pt x="2899" y="2261"/>
                    <a:pt x="1710" y="1113"/>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58"/>
        <p:cNvGrpSpPr/>
        <p:nvPr/>
      </p:nvGrpSpPr>
      <p:grpSpPr>
        <a:xfrm>
          <a:off x="0" y="0"/>
          <a:ext cx="0" cy="0"/>
          <a:chOff x="0" y="0"/>
          <a:chExt cx="0" cy="0"/>
        </a:xfrm>
      </p:grpSpPr>
      <p:sp>
        <p:nvSpPr>
          <p:cNvPr id="1359" name="Google Shape;1359;p58"/>
          <p:cNvSpPr txBox="1">
            <a:spLocks noGrp="1"/>
          </p:cNvSpPr>
          <p:nvPr>
            <p:ph type="title"/>
          </p:nvPr>
        </p:nvSpPr>
        <p:spPr>
          <a:xfrm>
            <a:off x="788550"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Guests</a:t>
            </a:r>
            <a:endParaRPr/>
          </a:p>
        </p:txBody>
      </p:sp>
      <p:sp>
        <p:nvSpPr>
          <p:cNvPr id="1360" name="Google Shape;1360;p58"/>
          <p:cNvSpPr txBox="1">
            <a:spLocks noGrp="1"/>
          </p:cNvSpPr>
          <p:nvPr>
            <p:ph type="subTitle" idx="4294967295"/>
          </p:nvPr>
        </p:nvSpPr>
        <p:spPr>
          <a:xfrm flipH="1">
            <a:off x="368829" y="4325852"/>
            <a:ext cx="1973400" cy="38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GUEST</a:t>
            </a:r>
            <a:endParaRPr sz="1400"/>
          </a:p>
        </p:txBody>
      </p:sp>
      <p:sp>
        <p:nvSpPr>
          <p:cNvPr id="1361" name="Google Shape;1361;p58"/>
          <p:cNvSpPr txBox="1">
            <a:spLocks noGrp="1"/>
          </p:cNvSpPr>
          <p:nvPr>
            <p:ph type="ctrTitle" idx="4294967295"/>
          </p:nvPr>
        </p:nvSpPr>
        <p:spPr>
          <a:xfrm flipH="1">
            <a:off x="630602" y="3756121"/>
            <a:ext cx="1449900" cy="62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1"/>
                </a:solidFill>
              </a:rPr>
              <a:t>John Smith</a:t>
            </a:r>
            <a:endParaRPr>
              <a:solidFill>
                <a:schemeClr val="accent1"/>
              </a:solidFill>
            </a:endParaRPr>
          </a:p>
        </p:txBody>
      </p:sp>
      <p:sp>
        <p:nvSpPr>
          <p:cNvPr id="1362" name="Google Shape;1362;p58"/>
          <p:cNvSpPr txBox="1">
            <a:spLocks noGrp="1"/>
          </p:cNvSpPr>
          <p:nvPr>
            <p:ph type="subTitle" idx="4294967295"/>
          </p:nvPr>
        </p:nvSpPr>
        <p:spPr>
          <a:xfrm flipH="1">
            <a:off x="3961424" y="2047793"/>
            <a:ext cx="1232100" cy="43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HOST</a:t>
            </a:r>
            <a:endParaRPr sz="1400"/>
          </a:p>
        </p:txBody>
      </p:sp>
      <p:sp>
        <p:nvSpPr>
          <p:cNvPr id="1363" name="Google Shape;1363;p58"/>
          <p:cNvSpPr txBox="1">
            <a:spLocks noGrp="1"/>
          </p:cNvSpPr>
          <p:nvPr>
            <p:ph type="ctrTitle" idx="4294967295"/>
          </p:nvPr>
        </p:nvSpPr>
        <p:spPr>
          <a:xfrm flipH="1">
            <a:off x="3852474" y="1477492"/>
            <a:ext cx="1449900" cy="62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1"/>
                </a:solidFill>
              </a:rPr>
              <a:t>Jenna Doe</a:t>
            </a:r>
            <a:endParaRPr>
              <a:solidFill>
                <a:schemeClr val="accent1"/>
              </a:solidFill>
            </a:endParaRPr>
          </a:p>
        </p:txBody>
      </p:sp>
      <p:cxnSp>
        <p:nvCxnSpPr>
          <p:cNvPr id="1364" name="Google Shape;1364;p58"/>
          <p:cNvCxnSpPr/>
          <p:nvPr/>
        </p:nvCxnSpPr>
        <p:spPr>
          <a:xfrm>
            <a:off x="4577474" y="2479493"/>
            <a:ext cx="0" cy="505200"/>
          </a:xfrm>
          <a:prstGeom prst="straightConnector1">
            <a:avLst/>
          </a:prstGeom>
          <a:noFill/>
          <a:ln w="9525" cap="flat" cmpd="sng">
            <a:solidFill>
              <a:schemeClr val="accent1"/>
            </a:solidFill>
            <a:prstDash val="solid"/>
            <a:round/>
            <a:headEnd type="none" w="med" len="med"/>
            <a:tailEnd type="none" w="med" len="med"/>
          </a:ln>
        </p:spPr>
      </p:cxnSp>
      <p:cxnSp>
        <p:nvCxnSpPr>
          <p:cNvPr id="1365" name="Google Shape;1365;p58"/>
          <p:cNvCxnSpPr/>
          <p:nvPr/>
        </p:nvCxnSpPr>
        <p:spPr>
          <a:xfrm>
            <a:off x="1345078" y="2986200"/>
            <a:ext cx="6472800" cy="0"/>
          </a:xfrm>
          <a:prstGeom prst="straightConnector1">
            <a:avLst/>
          </a:prstGeom>
          <a:noFill/>
          <a:ln w="9525" cap="flat" cmpd="sng">
            <a:solidFill>
              <a:schemeClr val="accent1"/>
            </a:solidFill>
            <a:prstDash val="solid"/>
            <a:round/>
            <a:headEnd type="none" w="med" len="med"/>
            <a:tailEnd type="none" w="med" len="med"/>
          </a:ln>
        </p:spPr>
      </p:cxnSp>
      <p:cxnSp>
        <p:nvCxnSpPr>
          <p:cNvPr id="1366" name="Google Shape;1366;p58"/>
          <p:cNvCxnSpPr/>
          <p:nvPr/>
        </p:nvCxnSpPr>
        <p:spPr>
          <a:xfrm>
            <a:off x="1359527" y="2986200"/>
            <a:ext cx="0" cy="431700"/>
          </a:xfrm>
          <a:prstGeom prst="straightConnector1">
            <a:avLst/>
          </a:prstGeom>
          <a:noFill/>
          <a:ln w="9525" cap="flat" cmpd="sng">
            <a:solidFill>
              <a:schemeClr val="accent1"/>
            </a:solidFill>
            <a:prstDash val="solid"/>
            <a:round/>
            <a:headEnd type="none" w="med" len="med"/>
            <a:tailEnd type="none" w="med" len="med"/>
          </a:ln>
        </p:spPr>
      </p:cxnSp>
      <p:cxnSp>
        <p:nvCxnSpPr>
          <p:cNvPr id="1367" name="Google Shape;1367;p58"/>
          <p:cNvCxnSpPr/>
          <p:nvPr/>
        </p:nvCxnSpPr>
        <p:spPr>
          <a:xfrm>
            <a:off x="3478403" y="2986200"/>
            <a:ext cx="0" cy="431700"/>
          </a:xfrm>
          <a:prstGeom prst="straightConnector1">
            <a:avLst/>
          </a:prstGeom>
          <a:noFill/>
          <a:ln w="9525" cap="flat" cmpd="sng">
            <a:solidFill>
              <a:schemeClr val="accent1"/>
            </a:solidFill>
            <a:prstDash val="solid"/>
            <a:round/>
            <a:headEnd type="none" w="med" len="med"/>
            <a:tailEnd type="none" w="med" len="med"/>
          </a:ln>
        </p:spPr>
      </p:cxnSp>
      <p:cxnSp>
        <p:nvCxnSpPr>
          <p:cNvPr id="1368" name="Google Shape;1368;p58"/>
          <p:cNvCxnSpPr/>
          <p:nvPr/>
        </p:nvCxnSpPr>
        <p:spPr>
          <a:xfrm>
            <a:off x="5611728" y="2986200"/>
            <a:ext cx="0" cy="431700"/>
          </a:xfrm>
          <a:prstGeom prst="straightConnector1">
            <a:avLst/>
          </a:prstGeom>
          <a:noFill/>
          <a:ln w="9525" cap="flat" cmpd="sng">
            <a:solidFill>
              <a:schemeClr val="accent1"/>
            </a:solidFill>
            <a:prstDash val="solid"/>
            <a:round/>
            <a:headEnd type="none" w="med" len="med"/>
            <a:tailEnd type="none" w="med" len="med"/>
          </a:ln>
        </p:spPr>
      </p:cxnSp>
      <p:cxnSp>
        <p:nvCxnSpPr>
          <p:cNvPr id="1369" name="Google Shape;1369;p58"/>
          <p:cNvCxnSpPr/>
          <p:nvPr/>
        </p:nvCxnSpPr>
        <p:spPr>
          <a:xfrm>
            <a:off x="7745053" y="2986200"/>
            <a:ext cx="0" cy="431700"/>
          </a:xfrm>
          <a:prstGeom prst="straightConnector1">
            <a:avLst/>
          </a:prstGeom>
          <a:noFill/>
          <a:ln w="9525" cap="flat" cmpd="sng">
            <a:solidFill>
              <a:schemeClr val="accent1"/>
            </a:solidFill>
            <a:prstDash val="solid"/>
            <a:round/>
            <a:headEnd type="none" w="med" len="med"/>
            <a:tailEnd type="none" w="med" len="med"/>
          </a:ln>
        </p:spPr>
      </p:cxnSp>
      <p:sp>
        <p:nvSpPr>
          <p:cNvPr id="1370" name="Google Shape;1370;p58"/>
          <p:cNvSpPr txBox="1">
            <a:spLocks noGrp="1"/>
          </p:cNvSpPr>
          <p:nvPr>
            <p:ph type="subTitle" idx="4294967295"/>
          </p:nvPr>
        </p:nvSpPr>
        <p:spPr>
          <a:xfrm flipH="1">
            <a:off x="2510342" y="4325852"/>
            <a:ext cx="1973400" cy="38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GUEST</a:t>
            </a:r>
            <a:endParaRPr sz="1400"/>
          </a:p>
        </p:txBody>
      </p:sp>
      <p:sp>
        <p:nvSpPr>
          <p:cNvPr id="1371" name="Google Shape;1371;p58"/>
          <p:cNvSpPr txBox="1">
            <a:spLocks noGrp="1"/>
          </p:cNvSpPr>
          <p:nvPr>
            <p:ph type="ctrTitle" idx="4294967295"/>
          </p:nvPr>
        </p:nvSpPr>
        <p:spPr>
          <a:xfrm flipH="1">
            <a:off x="2772053" y="3756121"/>
            <a:ext cx="1449900" cy="62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1"/>
                </a:solidFill>
              </a:rPr>
              <a:t>Jane Gardener</a:t>
            </a:r>
            <a:endParaRPr>
              <a:solidFill>
                <a:schemeClr val="accent1"/>
              </a:solidFill>
            </a:endParaRPr>
          </a:p>
        </p:txBody>
      </p:sp>
      <p:sp>
        <p:nvSpPr>
          <p:cNvPr id="1372" name="Google Shape;1372;p58"/>
          <p:cNvSpPr txBox="1">
            <a:spLocks noGrp="1"/>
          </p:cNvSpPr>
          <p:nvPr>
            <p:ph type="subTitle" idx="4294967295"/>
          </p:nvPr>
        </p:nvSpPr>
        <p:spPr>
          <a:xfrm flipH="1">
            <a:off x="4630488" y="4325852"/>
            <a:ext cx="1973400" cy="38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GUEST</a:t>
            </a:r>
            <a:endParaRPr sz="1400"/>
          </a:p>
        </p:txBody>
      </p:sp>
      <p:sp>
        <p:nvSpPr>
          <p:cNvPr id="1373" name="Google Shape;1373;p58"/>
          <p:cNvSpPr txBox="1">
            <a:spLocks noGrp="1"/>
          </p:cNvSpPr>
          <p:nvPr>
            <p:ph type="ctrTitle" idx="4294967295"/>
          </p:nvPr>
        </p:nvSpPr>
        <p:spPr>
          <a:xfrm flipH="1">
            <a:off x="4892250" y="3756121"/>
            <a:ext cx="1449900" cy="62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1"/>
                </a:solidFill>
              </a:rPr>
              <a:t>Humberto Williams</a:t>
            </a:r>
            <a:endParaRPr>
              <a:solidFill>
                <a:schemeClr val="accent1"/>
              </a:solidFill>
            </a:endParaRPr>
          </a:p>
        </p:txBody>
      </p:sp>
      <p:sp>
        <p:nvSpPr>
          <p:cNvPr id="1374" name="Google Shape;1374;p58"/>
          <p:cNvSpPr txBox="1">
            <a:spLocks noGrp="1"/>
          </p:cNvSpPr>
          <p:nvPr>
            <p:ph type="subTitle" idx="4294967295"/>
          </p:nvPr>
        </p:nvSpPr>
        <p:spPr>
          <a:xfrm flipH="1">
            <a:off x="6772028" y="4325852"/>
            <a:ext cx="1973400" cy="38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GUEST</a:t>
            </a:r>
            <a:endParaRPr sz="1400"/>
          </a:p>
        </p:txBody>
      </p:sp>
      <p:sp>
        <p:nvSpPr>
          <p:cNvPr id="1375" name="Google Shape;1375;p58"/>
          <p:cNvSpPr txBox="1">
            <a:spLocks noGrp="1"/>
          </p:cNvSpPr>
          <p:nvPr>
            <p:ph type="ctrTitle" idx="4294967295"/>
          </p:nvPr>
        </p:nvSpPr>
        <p:spPr>
          <a:xfrm flipH="1">
            <a:off x="7033790" y="3756121"/>
            <a:ext cx="1449900" cy="62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1"/>
                </a:solidFill>
              </a:rPr>
              <a:t>Cain McGeady</a:t>
            </a:r>
            <a:endParaRPr>
              <a:solidFill>
                <a:schemeClr val="accent1"/>
              </a:solidFill>
            </a:endParaRPr>
          </a:p>
        </p:txBody>
      </p:sp>
      <p:cxnSp>
        <p:nvCxnSpPr>
          <p:cNvPr id="1376" name="Google Shape;1376;p58"/>
          <p:cNvCxnSpPr/>
          <p:nvPr/>
        </p:nvCxnSpPr>
        <p:spPr>
          <a:xfrm>
            <a:off x="1415180" y="2986200"/>
            <a:ext cx="0" cy="299700"/>
          </a:xfrm>
          <a:prstGeom prst="straightConnector1">
            <a:avLst/>
          </a:prstGeom>
          <a:noFill/>
          <a:ln w="9525" cap="flat" cmpd="sng">
            <a:solidFill>
              <a:schemeClr val="accent1"/>
            </a:solidFill>
            <a:prstDash val="solid"/>
            <a:round/>
            <a:headEnd type="none" w="med" len="med"/>
            <a:tailEnd type="none" w="med" len="med"/>
          </a:ln>
        </p:spPr>
      </p:cxnSp>
      <p:cxnSp>
        <p:nvCxnSpPr>
          <p:cNvPr id="1377" name="Google Shape;1377;p58"/>
          <p:cNvCxnSpPr/>
          <p:nvPr/>
        </p:nvCxnSpPr>
        <p:spPr>
          <a:xfrm>
            <a:off x="3550330" y="2986200"/>
            <a:ext cx="0" cy="299700"/>
          </a:xfrm>
          <a:prstGeom prst="straightConnector1">
            <a:avLst/>
          </a:prstGeom>
          <a:noFill/>
          <a:ln w="9525" cap="flat" cmpd="sng">
            <a:solidFill>
              <a:schemeClr val="accent1"/>
            </a:solidFill>
            <a:prstDash val="solid"/>
            <a:round/>
            <a:headEnd type="none" w="med" len="med"/>
            <a:tailEnd type="none" w="med" len="med"/>
          </a:ln>
        </p:spPr>
      </p:cxnSp>
      <p:cxnSp>
        <p:nvCxnSpPr>
          <p:cNvPr id="1378" name="Google Shape;1378;p58"/>
          <p:cNvCxnSpPr/>
          <p:nvPr/>
        </p:nvCxnSpPr>
        <p:spPr>
          <a:xfrm>
            <a:off x="5670930" y="2986200"/>
            <a:ext cx="0" cy="299700"/>
          </a:xfrm>
          <a:prstGeom prst="straightConnector1">
            <a:avLst/>
          </a:prstGeom>
          <a:noFill/>
          <a:ln w="9525" cap="flat" cmpd="sng">
            <a:solidFill>
              <a:schemeClr val="accent1"/>
            </a:solidFill>
            <a:prstDash val="solid"/>
            <a:round/>
            <a:headEnd type="none" w="med" len="med"/>
            <a:tailEnd type="none" w="med" len="med"/>
          </a:ln>
        </p:spPr>
      </p:cxnSp>
      <p:cxnSp>
        <p:nvCxnSpPr>
          <p:cNvPr id="1379" name="Google Shape;1379;p58"/>
          <p:cNvCxnSpPr/>
          <p:nvPr/>
        </p:nvCxnSpPr>
        <p:spPr>
          <a:xfrm>
            <a:off x="7808532" y="2986200"/>
            <a:ext cx="0" cy="29970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83"/>
        <p:cNvGrpSpPr/>
        <p:nvPr/>
      </p:nvGrpSpPr>
      <p:grpSpPr>
        <a:xfrm>
          <a:off x="0" y="0"/>
          <a:ext cx="0" cy="0"/>
          <a:chOff x="0" y="0"/>
          <a:chExt cx="0" cy="0"/>
        </a:xfrm>
      </p:grpSpPr>
      <p:sp>
        <p:nvSpPr>
          <p:cNvPr id="1384" name="Google Shape;1384;p59"/>
          <p:cNvSpPr txBox="1">
            <a:spLocks noGrp="1"/>
          </p:cNvSpPr>
          <p:nvPr>
            <p:ph type="ctrTitle"/>
          </p:nvPr>
        </p:nvSpPr>
        <p:spPr>
          <a:xfrm flipH="1">
            <a:off x="594147" y="1986977"/>
            <a:ext cx="1839300" cy="1321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Desktop Software</a:t>
            </a:r>
            <a:endParaRPr/>
          </a:p>
        </p:txBody>
      </p:sp>
      <p:sp>
        <p:nvSpPr>
          <p:cNvPr id="1385" name="Google Shape;1385;p59"/>
          <p:cNvSpPr txBox="1">
            <a:spLocks noGrp="1"/>
          </p:cNvSpPr>
          <p:nvPr>
            <p:ph type="subTitle" idx="1"/>
          </p:nvPr>
        </p:nvSpPr>
        <p:spPr>
          <a:xfrm flipH="1">
            <a:off x="6727953" y="1973261"/>
            <a:ext cx="1697100" cy="110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You can replace the image on the screen with your own work. Just delete this one and add yours</a:t>
            </a:r>
            <a:endParaRPr/>
          </a:p>
        </p:txBody>
      </p:sp>
      <p:pic>
        <p:nvPicPr>
          <p:cNvPr id="1386" name="Google Shape;1386;p59"/>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2840264" y="1217731"/>
            <a:ext cx="3516600" cy="1974300"/>
          </a:xfrm>
          <a:prstGeom prst="roundRect">
            <a:avLst>
              <a:gd name="adj" fmla="val 1513"/>
            </a:avLst>
          </a:prstGeom>
          <a:noFill/>
          <a:ln>
            <a:noFill/>
          </a:ln>
        </p:spPr>
      </p:pic>
      <p:grpSp>
        <p:nvGrpSpPr>
          <p:cNvPr id="1387" name="Google Shape;1387;p59"/>
          <p:cNvGrpSpPr/>
          <p:nvPr/>
        </p:nvGrpSpPr>
        <p:grpSpPr>
          <a:xfrm>
            <a:off x="2628721" y="1045230"/>
            <a:ext cx="3939652" cy="3052893"/>
            <a:chOff x="2072995" y="1915648"/>
            <a:chExt cx="3165905" cy="2453305"/>
          </a:xfrm>
        </p:grpSpPr>
        <p:sp>
          <p:nvSpPr>
            <p:cNvPr id="1388" name="Google Shape;1388;p59"/>
            <p:cNvSpPr/>
            <p:nvPr/>
          </p:nvSpPr>
          <p:spPr>
            <a:xfrm>
              <a:off x="3260349" y="4100727"/>
              <a:ext cx="784838" cy="214359"/>
            </a:xfrm>
            <a:custGeom>
              <a:avLst/>
              <a:gdLst/>
              <a:ahLst/>
              <a:cxnLst/>
              <a:rect l="l" t="t" r="r" b="b"/>
              <a:pathLst>
                <a:path w="20326" h="9884" extrusionOk="0">
                  <a:moveTo>
                    <a:pt x="2967" y="0"/>
                  </a:moveTo>
                  <a:lnTo>
                    <a:pt x="0" y="9884"/>
                  </a:lnTo>
                  <a:lnTo>
                    <a:pt x="20325" y="9884"/>
                  </a:lnTo>
                  <a:lnTo>
                    <a:pt x="17359" y="0"/>
                  </a:ln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9"/>
            <p:cNvSpPr/>
            <p:nvPr/>
          </p:nvSpPr>
          <p:spPr>
            <a:xfrm>
              <a:off x="3201455" y="4315199"/>
              <a:ext cx="902567" cy="53754"/>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9"/>
            <p:cNvSpPr/>
            <p:nvPr/>
          </p:nvSpPr>
          <p:spPr>
            <a:xfrm>
              <a:off x="2072995" y="1915648"/>
              <a:ext cx="3159506" cy="2180260"/>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9"/>
            <p:cNvSpPr/>
            <p:nvPr/>
          </p:nvSpPr>
          <p:spPr>
            <a:xfrm>
              <a:off x="2240081" y="2051121"/>
              <a:ext cx="2825354" cy="1590712"/>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9"/>
            <p:cNvSpPr/>
            <p:nvPr/>
          </p:nvSpPr>
          <p:spPr>
            <a:xfrm>
              <a:off x="3627428" y="1960217"/>
              <a:ext cx="44327" cy="34778"/>
            </a:xfrm>
            <a:custGeom>
              <a:avLst/>
              <a:gdLst/>
              <a:ahLst/>
              <a:cxnLst/>
              <a:rect l="l" t="t" r="r" b="b"/>
              <a:pathLst>
                <a:path w="1148" h="997" extrusionOk="0">
                  <a:moveTo>
                    <a:pt x="656" y="1"/>
                  </a:moveTo>
                  <a:cubicBezTo>
                    <a:pt x="213" y="1"/>
                    <a:pt x="0" y="541"/>
                    <a:pt x="312" y="853"/>
                  </a:cubicBezTo>
                  <a:cubicBezTo>
                    <a:pt x="411" y="952"/>
                    <a:pt x="532" y="996"/>
                    <a:pt x="650" y="996"/>
                  </a:cubicBezTo>
                  <a:cubicBezTo>
                    <a:pt x="904" y="996"/>
                    <a:pt x="1147" y="794"/>
                    <a:pt x="1147" y="492"/>
                  </a:cubicBezTo>
                  <a:cubicBezTo>
                    <a:pt x="1147" y="230"/>
                    <a:pt x="934" y="1"/>
                    <a:pt x="656"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3" name="Google Shape;1393;p59"/>
            <p:cNvCxnSpPr/>
            <p:nvPr/>
          </p:nvCxnSpPr>
          <p:spPr>
            <a:xfrm>
              <a:off x="2078100" y="3861600"/>
              <a:ext cx="3160800" cy="0"/>
            </a:xfrm>
            <a:prstGeom prst="straightConnector1">
              <a:avLst/>
            </a:prstGeom>
            <a:noFill/>
            <a:ln w="9525" cap="flat" cmpd="sng">
              <a:solidFill>
                <a:schemeClr val="accent1"/>
              </a:solidFill>
              <a:prstDash val="solid"/>
              <a:round/>
              <a:headEnd type="none" w="med" len="med"/>
              <a:tailEnd type="none" w="med" len="med"/>
            </a:ln>
          </p:spPr>
        </p:cxnSp>
      </p:grpSp>
      <p:cxnSp>
        <p:nvCxnSpPr>
          <p:cNvPr id="1394" name="Google Shape;1394;p59"/>
          <p:cNvCxnSpPr/>
          <p:nvPr/>
        </p:nvCxnSpPr>
        <p:spPr>
          <a:xfrm>
            <a:off x="976072" y="3408575"/>
            <a:ext cx="1652700" cy="0"/>
          </a:xfrm>
          <a:prstGeom prst="straightConnector1">
            <a:avLst/>
          </a:prstGeom>
          <a:noFill/>
          <a:ln w="9525" cap="flat" cmpd="sng">
            <a:solidFill>
              <a:schemeClr val="accent1"/>
            </a:solidFill>
            <a:prstDash val="solid"/>
            <a:round/>
            <a:headEnd type="none" w="med" len="med"/>
            <a:tailEnd type="none" w="med" len="med"/>
          </a:ln>
        </p:spPr>
      </p:cxnSp>
      <p:cxnSp>
        <p:nvCxnSpPr>
          <p:cNvPr id="1395" name="Google Shape;1395;p59"/>
          <p:cNvCxnSpPr/>
          <p:nvPr/>
        </p:nvCxnSpPr>
        <p:spPr>
          <a:xfrm>
            <a:off x="1129172" y="3344900"/>
            <a:ext cx="1496700" cy="0"/>
          </a:xfrm>
          <a:prstGeom prst="straightConnector1">
            <a:avLst/>
          </a:prstGeom>
          <a:noFill/>
          <a:ln w="9525" cap="flat" cmpd="sng">
            <a:solidFill>
              <a:schemeClr val="accent1"/>
            </a:solidFill>
            <a:prstDash val="solid"/>
            <a:round/>
            <a:headEnd type="none" w="med" len="med"/>
            <a:tailEnd type="none" w="med" len="med"/>
          </a:ln>
        </p:spPr>
      </p:cxnSp>
      <p:cxnSp>
        <p:nvCxnSpPr>
          <p:cNvPr id="1396" name="Google Shape;1396;p59"/>
          <p:cNvCxnSpPr/>
          <p:nvPr/>
        </p:nvCxnSpPr>
        <p:spPr>
          <a:xfrm rot="10800000">
            <a:off x="6568372" y="1885275"/>
            <a:ext cx="1652700" cy="0"/>
          </a:xfrm>
          <a:prstGeom prst="straightConnector1">
            <a:avLst/>
          </a:prstGeom>
          <a:noFill/>
          <a:ln w="9525" cap="flat" cmpd="sng">
            <a:solidFill>
              <a:schemeClr val="accent1"/>
            </a:solidFill>
            <a:prstDash val="solid"/>
            <a:round/>
            <a:headEnd type="none" w="med" len="med"/>
            <a:tailEnd type="none" w="med" len="med"/>
          </a:ln>
        </p:spPr>
      </p:cxnSp>
      <p:cxnSp>
        <p:nvCxnSpPr>
          <p:cNvPr id="1397" name="Google Shape;1397;p59"/>
          <p:cNvCxnSpPr/>
          <p:nvPr/>
        </p:nvCxnSpPr>
        <p:spPr>
          <a:xfrm rot="10800000">
            <a:off x="6571272" y="1821600"/>
            <a:ext cx="14967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cstate="screen">
            <a:alphaModFix/>
            <a:extLst>
              <a:ext uri="{28A0092B-C50C-407E-A947-70E740481C1C}">
                <a14:useLocalDpi xmlns:a14="http://schemas.microsoft.com/office/drawing/2010/main"/>
              </a:ext>
            </a:extLst>
          </a:blip>
          <a:stretch>
            <a:fillRect/>
          </a:stretch>
        </a:blipFill>
        <a:effectLst/>
      </p:bgPr>
    </p:bg>
    <p:spTree>
      <p:nvGrpSpPr>
        <p:cNvPr id="1" name="Shape 429"/>
        <p:cNvGrpSpPr/>
        <p:nvPr/>
      </p:nvGrpSpPr>
      <p:grpSpPr>
        <a:xfrm>
          <a:off x="0" y="0"/>
          <a:ext cx="0" cy="0"/>
          <a:chOff x="0" y="0"/>
          <a:chExt cx="0" cy="0"/>
        </a:xfrm>
      </p:grpSpPr>
      <p:sp>
        <p:nvSpPr>
          <p:cNvPr id="430" name="Google Shape;430;p33"/>
          <p:cNvSpPr txBox="1">
            <a:spLocks noGrp="1"/>
          </p:cNvSpPr>
          <p:nvPr>
            <p:ph type="title"/>
          </p:nvPr>
        </p:nvSpPr>
        <p:spPr>
          <a:xfrm>
            <a:off x="2208575" y="69150"/>
            <a:ext cx="4726800" cy="409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Awesome Words</a:t>
            </a:r>
            <a:endParaRPr>
              <a:solidFill>
                <a:schemeClr val="lt1"/>
              </a:solidFill>
            </a:endParaRPr>
          </a:p>
        </p:txBody>
      </p:sp>
      <p:sp>
        <p:nvSpPr>
          <p:cNvPr id="431" name="Google Shape;431;p33"/>
          <p:cNvSpPr/>
          <p:nvPr/>
        </p:nvSpPr>
        <p:spPr>
          <a:xfrm rot="5400000" flipH="1">
            <a:off x="3697588" y="2861599"/>
            <a:ext cx="12200" cy="1332977"/>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3"/>
          <p:cNvSpPr/>
          <p:nvPr/>
        </p:nvSpPr>
        <p:spPr>
          <a:xfrm rot="5400000" flipH="1">
            <a:off x="3697711" y="2977905"/>
            <a:ext cx="12175" cy="1211891"/>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 name="Google Shape;433;p33"/>
          <p:cNvGrpSpPr/>
          <p:nvPr/>
        </p:nvGrpSpPr>
        <p:grpSpPr>
          <a:xfrm rot="10800000">
            <a:off x="4500704" y="3303543"/>
            <a:ext cx="411831" cy="504827"/>
            <a:chOff x="3736000" y="1772625"/>
            <a:chExt cx="1326775" cy="1893575"/>
          </a:xfrm>
        </p:grpSpPr>
        <p:sp>
          <p:nvSpPr>
            <p:cNvPr id="434" name="Google Shape;434;p33"/>
            <p:cNvSpPr/>
            <p:nvPr/>
          </p:nvSpPr>
          <p:spPr>
            <a:xfrm>
              <a:off x="4629500" y="2367525"/>
              <a:ext cx="124900" cy="117925"/>
            </a:xfrm>
            <a:custGeom>
              <a:avLst/>
              <a:gdLst/>
              <a:ahLst/>
              <a:cxnLst/>
              <a:rect l="l" t="t" r="r" b="b"/>
              <a:pathLst>
                <a:path w="4996" h="4717" extrusionOk="0">
                  <a:moveTo>
                    <a:pt x="2496" y="1"/>
                  </a:moveTo>
                  <a:cubicBezTo>
                    <a:pt x="1742" y="1"/>
                    <a:pt x="1000" y="363"/>
                    <a:pt x="544" y="1035"/>
                  </a:cubicBezTo>
                  <a:cubicBezTo>
                    <a:pt x="8" y="1824"/>
                    <a:pt x="1" y="2858"/>
                    <a:pt x="526" y="3655"/>
                  </a:cubicBezTo>
                  <a:cubicBezTo>
                    <a:pt x="967" y="4325"/>
                    <a:pt x="1711" y="4716"/>
                    <a:pt x="2494" y="4716"/>
                  </a:cubicBezTo>
                  <a:cubicBezTo>
                    <a:pt x="2642" y="4716"/>
                    <a:pt x="2791" y="4702"/>
                    <a:pt x="2939" y="4674"/>
                  </a:cubicBezTo>
                  <a:cubicBezTo>
                    <a:pt x="3875" y="4494"/>
                    <a:pt x="4611" y="3769"/>
                    <a:pt x="4803" y="2835"/>
                  </a:cubicBezTo>
                  <a:cubicBezTo>
                    <a:pt x="4996" y="1901"/>
                    <a:pt x="4607" y="942"/>
                    <a:pt x="3818" y="408"/>
                  </a:cubicBezTo>
                  <a:cubicBezTo>
                    <a:pt x="3413" y="133"/>
                    <a:pt x="29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3"/>
            <p:cNvSpPr/>
            <p:nvPr/>
          </p:nvSpPr>
          <p:spPr>
            <a:xfrm>
              <a:off x="3947200" y="2771700"/>
              <a:ext cx="124900" cy="117900"/>
            </a:xfrm>
            <a:custGeom>
              <a:avLst/>
              <a:gdLst/>
              <a:ahLst/>
              <a:cxnLst/>
              <a:rect l="l" t="t" r="r" b="b"/>
              <a:pathLst>
                <a:path w="4996" h="4716" extrusionOk="0">
                  <a:moveTo>
                    <a:pt x="2497" y="1"/>
                  </a:moveTo>
                  <a:cubicBezTo>
                    <a:pt x="1742" y="1"/>
                    <a:pt x="1000" y="362"/>
                    <a:pt x="544" y="1035"/>
                  </a:cubicBezTo>
                  <a:cubicBezTo>
                    <a:pt x="8" y="1824"/>
                    <a:pt x="1" y="2858"/>
                    <a:pt x="526" y="3654"/>
                  </a:cubicBezTo>
                  <a:cubicBezTo>
                    <a:pt x="967" y="4325"/>
                    <a:pt x="1711" y="4716"/>
                    <a:pt x="2494" y="4716"/>
                  </a:cubicBezTo>
                  <a:cubicBezTo>
                    <a:pt x="2642" y="4716"/>
                    <a:pt x="2791" y="4702"/>
                    <a:pt x="2939" y="4674"/>
                  </a:cubicBezTo>
                  <a:cubicBezTo>
                    <a:pt x="3875" y="4494"/>
                    <a:pt x="4611" y="3768"/>
                    <a:pt x="4803" y="2835"/>
                  </a:cubicBezTo>
                  <a:cubicBezTo>
                    <a:pt x="4996" y="1901"/>
                    <a:pt x="4607" y="942"/>
                    <a:pt x="3818" y="407"/>
                  </a:cubicBezTo>
                  <a:cubicBezTo>
                    <a:pt x="3413" y="132"/>
                    <a:pt x="2952" y="1"/>
                    <a:pt x="2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3"/>
            <p:cNvSpPr/>
            <p:nvPr/>
          </p:nvSpPr>
          <p:spPr>
            <a:xfrm>
              <a:off x="4429875" y="3080050"/>
              <a:ext cx="124900" cy="117900"/>
            </a:xfrm>
            <a:custGeom>
              <a:avLst/>
              <a:gdLst/>
              <a:ahLst/>
              <a:cxnLst/>
              <a:rect l="l" t="t" r="r" b="b"/>
              <a:pathLst>
                <a:path w="4996" h="4716" extrusionOk="0">
                  <a:moveTo>
                    <a:pt x="2496" y="1"/>
                  </a:moveTo>
                  <a:cubicBezTo>
                    <a:pt x="1741" y="1"/>
                    <a:pt x="998" y="363"/>
                    <a:pt x="542" y="1036"/>
                  </a:cubicBezTo>
                  <a:cubicBezTo>
                    <a:pt x="7" y="1824"/>
                    <a:pt x="0" y="2859"/>
                    <a:pt x="524" y="3656"/>
                  </a:cubicBezTo>
                  <a:cubicBezTo>
                    <a:pt x="965" y="4324"/>
                    <a:pt x="1710" y="4715"/>
                    <a:pt x="2493" y="4715"/>
                  </a:cubicBezTo>
                  <a:cubicBezTo>
                    <a:pt x="2640" y="4715"/>
                    <a:pt x="2789" y="4702"/>
                    <a:pt x="2937" y="4673"/>
                  </a:cubicBezTo>
                  <a:cubicBezTo>
                    <a:pt x="3874" y="4495"/>
                    <a:pt x="4610" y="3768"/>
                    <a:pt x="4803" y="2834"/>
                  </a:cubicBezTo>
                  <a:cubicBezTo>
                    <a:pt x="4995" y="1900"/>
                    <a:pt x="4607" y="943"/>
                    <a:pt x="3817" y="407"/>
                  </a:cubicBezTo>
                  <a:cubicBezTo>
                    <a:pt x="3412" y="132"/>
                    <a:pt x="29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3"/>
            <p:cNvSpPr/>
            <p:nvPr/>
          </p:nvSpPr>
          <p:spPr>
            <a:xfrm>
              <a:off x="4321750" y="2151700"/>
              <a:ext cx="101450" cy="95825"/>
            </a:xfrm>
            <a:custGeom>
              <a:avLst/>
              <a:gdLst/>
              <a:ahLst/>
              <a:cxnLst/>
              <a:rect l="l" t="t" r="r" b="b"/>
              <a:pathLst>
                <a:path w="4058" h="3833" extrusionOk="0">
                  <a:moveTo>
                    <a:pt x="2028" y="1"/>
                  </a:moveTo>
                  <a:cubicBezTo>
                    <a:pt x="1414" y="1"/>
                    <a:pt x="811" y="296"/>
                    <a:pt x="440" y="842"/>
                  </a:cubicBezTo>
                  <a:cubicBezTo>
                    <a:pt x="6" y="1483"/>
                    <a:pt x="0" y="2324"/>
                    <a:pt x="426" y="2971"/>
                  </a:cubicBezTo>
                  <a:cubicBezTo>
                    <a:pt x="784" y="3515"/>
                    <a:pt x="1389" y="3833"/>
                    <a:pt x="2025" y="3833"/>
                  </a:cubicBezTo>
                  <a:cubicBezTo>
                    <a:pt x="2145" y="3833"/>
                    <a:pt x="2266" y="3821"/>
                    <a:pt x="2386" y="3798"/>
                  </a:cubicBezTo>
                  <a:cubicBezTo>
                    <a:pt x="3147" y="3652"/>
                    <a:pt x="3746" y="3062"/>
                    <a:pt x="3901" y="2305"/>
                  </a:cubicBezTo>
                  <a:cubicBezTo>
                    <a:pt x="4058" y="1546"/>
                    <a:pt x="3743" y="767"/>
                    <a:pt x="3101" y="332"/>
                  </a:cubicBezTo>
                  <a:cubicBezTo>
                    <a:pt x="2772" y="108"/>
                    <a:pt x="2398" y="1"/>
                    <a:pt x="2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3"/>
            <p:cNvSpPr/>
            <p:nvPr/>
          </p:nvSpPr>
          <p:spPr>
            <a:xfrm>
              <a:off x="4634050" y="2607375"/>
              <a:ext cx="428725" cy="568200"/>
            </a:xfrm>
            <a:custGeom>
              <a:avLst/>
              <a:gdLst/>
              <a:ahLst/>
              <a:cxnLst/>
              <a:rect l="l" t="t" r="r" b="b"/>
              <a:pathLst>
                <a:path w="17149" h="22728" extrusionOk="0">
                  <a:moveTo>
                    <a:pt x="13895" y="1205"/>
                  </a:moveTo>
                  <a:lnTo>
                    <a:pt x="13895" y="1205"/>
                  </a:lnTo>
                  <a:cubicBezTo>
                    <a:pt x="14175" y="4462"/>
                    <a:pt x="14674" y="18170"/>
                    <a:pt x="3773" y="21741"/>
                  </a:cubicBezTo>
                  <a:cubicBezTo>
                    <a:pt x="3001" y="19829"/>
                    <a:pt x="0" y="10165"/>
                    <a:pt x="13895" y="1205"/>
                  </a:cubicBezTo>
                  <a:close/>
                  <a:moveTo>
                    <a:pt x="14261" y="1"/>
                  </a:moveTo>
                  <a:cubicBezTo>
                    <a:pt x="14183" y="1"/>
                    <a:pt x="14103" y="22"/>
                    <a:pt x="14029" y="68"/>
                  </a:cubicBezTo>
                  <a:cubicBezTo>
                    <a:pt x="2948" y="6955"/>
                    <a:pt x="1700" y="14422"/>
                    <a:pt x="2164" y="18767"/>
                  </a:cubicBezTo>
                  <a:cubicBezTo>
                    <a:pt x="2406" y="21032"/>
                    <a:pt x="3114" y="22448"/>
                    <a:pt x="3135" y="22488"/>
                  </a:cubicBezTo>
                  <a:cubicBezTo>
                    <a:pt x="3213" y="22638"/>
                    <a:pt x="3366" y="22728"/>
                    <a:pt x="3527" y="22728"/>
                  </a:cubicBezTo>
                  <a:cubicBezTo>
                    <a:pt x="3570" y="22728"/>
                    <a:pt x="3613" y="22722"/>
                    <a:pt x="3655" y="22709"/>
                  </a:cubicBezTo>
                  <a:cubicBezTo>
                    <a:pt x="17149" y="18671"/>
                    <a:pt x="14729" y="561"/>
                    <a:pt x="14702" y="383"/>
                  </a:cubicBezTo>
                  <a:cubicBezTo>
                    <a:pt x="14668" y="152"/>
                    <a:pt x="14471" y="1"/>
                    <a:pt x="14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3"/>
            <p:cNvSpPr/>
            <p:nvPr/>
          </p:nvSpPr>
          <p:spPr>
            <a:xfrm>
              <a:off x="4710950" y="2606775"/>
              <a:ext cx="292800" cy="568750"/>
            </a:xfrm>
            <a:custGeom>
              <a:avLst/>
              <a:gdLst/>
              <a:ahLst/>
              <a:cxnLst/>
              <a:rect l="l" t="t" r="r" b="b"/>
              <a:pathLst>
                <a:path w="11712" h="22750" extrusionOk="0">
                  <a:moveTo>
                    <a:pt x="11199" y="0"/>
                  </a:moveTo>
                  <a:cubicBezTo>
                    <a:pt x="11025" y="0"/>
                    <a:pt x="10859" y="102"/>
                    <a:pt x="10787" y="274"/>
                  </a:cubicBezTo>
                  <a:lnTo>
                    <a:pt x="54" y="22111"/>
                  </a:lnTo>
                  <a:cubicBezTo>
                    <a:pt x="16" y="22186"/>
                    <a:pt x="0" y="22271"/>
                    <a:pt x="11" y="22355"/>
                  </a:cubicBezTo>
                  <a:cubicBezTo>
                    <a:pt x="32" y="22551"/>
                    <a:pt x="180" y="22709"/>
                    <a:pt x="374" y="22743"/>
                  </a:cubicBezTo>
                  <a:cubicBezTo>
                    <a:pt x="400" y="22748"/>
                    <a:pt x="426" y="22750"/>
                    <a:pt x="452" y="22750"/>
                  </a:cubicBezTo>
                  <a:cubicBezTo>
                    <a:pt x="620" y="22750"/>
                    <a:pt x="776" y="22656"/>
                    <a:pt x="852" y="22503"/>
                  </a:cubicBezTo>
                  <a:lnTo>
                    <a:pt x="11585" y="666"/>
                  </a:lnTo>
                  <a:cubicBezTo>
                    <a:pt x="11712" y="443"/>
                    <a:pt x="11624" y="160"/>
                    <a:pt x="11395" y="46"/>
                  </a:cubicBezTo>
                  <a:cubicBezTo>
                    <a:pt x="11331" y="15"/>
                    <a:pt x="11265" y="0"/>
                    <a:pt x="11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3"/>
            <p:cNvSpPr/>
            <p:nvPr/>
          </p:nvSpPr>
          <p:spPr>
            <a:xfrm>
              <a:off x="4853850" y="2699825"/>
              <a:ext cx="62800" cy="107600"/>
            </a:xfrm>
            <a:custGeom>
              <a:avLst/>
              <a:gdLst/>
              <a:ahLst/>
              <a:cxnLst/>
              <a:rect l="l" t="t" r="r" b="b"/>
              <a:pathLst>
                <a:path w="2512" h="4304" extrusionOk="0">
                  <a:moveTo>
                    <a:pt x="465" y="0"/>
                  </a:moveTo>
                  <a:cubicBezTo>
                    <a:pt x="427" y="0"/>
                    <a:pt x="387" y="5"/>
                    <a:pt x="348" y="16"/>
                  </a:cubicBezTo>
                  <a:cubicBezTo>
                    <a:pt x="140" y="73"/>
                    <a:pt x="1" y="273"/>
                    <a:pt x="22" y="488"/>
                  </a:cubicBezTo>
                  <a:cubicBezTo>
                    <a:pt x="28" y="534"/>
                    <a:pt x="40" y="581"/>
                    <a:pt x="60" y="624"/>
                  </a:cubicBezTo>
                  <a:lnTo>
                    <a:pt x="1582" y="4015"/>
                  </a:lnTo>
                  <a:cubicBezTo>
                    <a:pt x="1649" y="4194"/>
                    <a:pt x="1820" y="4304"/>
                    <a:pt x="1999" y="4304"/>
                  </a:cubicBezTo>
                  <a:cubicBezTo>
                    <a:pt x="2059" y="4304"/>
                    <a:pt x="2121" y="4291"/>
                    <a:pt x="2180" y="4264"/>
                  </a:cubicBezTo>
                  <a:cubicBezTo>
                    <a:pt x="2416" y="4159"/>
                    <a:pt x="2512" y="3878"/>
                    <a:pt x="2392" y="3651"/>
                  </a:cubicBezTo>
                  <a:lnTo>
                    <a:pt x="871" y="258"/>
                  </a:lnTo>
                  <a:cubicBezTo>
                    <a:pt x="797" y="99"/>
                    <a:pt x="636" y="0"/>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3"/>
            <p:cNvSpPr/>
            <p:nvPr/>
          </p:nvSpPr>
          <p:spPr>
            <a:xfrm>
              <a:off x="4786325" y="2769175"/>
              <a:ext cx="82475" cy="132950"/>
            </a:xfrm>
            <a:custGeom>
              <a:avLst/>
              <a:gdLst/>
              <a:ahLst/>
              <a:cxnLst/>
              <a:rect l="l" t="t" r="r" b="b"/>
              <a:pathLst>
                <a:path w="3299" h="5318" extrusionOk="0">
                  <a:moveTo>
                    <a:pt x="466" y="1"/>
                  </a:moveTo>
                  <a:cubicBezTo>
                    <a:pt x="423" y="1"/>
                    <a:pt x="379" y="7"/>
                    <a:pt x="335" y="20"/>
                  </a:cubicBezTo>
                  <a:cubicBezTo>
                    <a:pt x="132" y="82"/>
                    <a:pt x="0" y="279"/>
                    <a:pt x="22" y="491"/>
                  </a:cubicBezTo>
                  <a:cubicBezTo>
                    <a:pt x="29" y="546"/>
                    <a:pt x="45" y="599"/>
                    <a:pt x="70" y="649"/>
                  </a:cubicBezTo>
                  <a:lnTo>
                    <a:pt x="2411" y="5099"/>
                  </a:lnTo>
                  <a:cubicBezTo>
                    <a:pt x="2494" y="5238"/>
                    <a:pt x="2642" y="5317"/>
                    <a:pt x="2795" y="5317"/>
                  </a:cubicBezTo>
                  <a:cubicBezTo>
                    <a:pt x="2865" y="5317"/>
                    <a:pt x="2936" y="5301"/>
                    <a:pt x="3001" y="5266"/>
                  </a:cubicBezTo>
                  <a:cubicBezTo>
                    <a:pt x="3212" y="5156"/>
                    <a:pt x="3299" y="4899"/>
                    <a:pt x="3199" y="4684"/>
                  </a:cubicBezTo>
                  <a:lnTo>
                    <a:pt x="859" y="236"/>
                  </a:lnTo>
                  <a:cubicBezTo>
                    <a:pt x="779" y="88"/>
                    <a:pt x="627"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3"/>
            <p:cNvSpPr/>
            <p:nvPr/>
          </p:nvSpPr>
          <p:spPr>
            <a:xfrm>
              <a:off x="4721725" y="2868850"/>
              <a:ext cx="102850" cy="125550"/>
            </a:xfrm>
            <a:custGeom>
              <a:avLst/>
              <a:gdLst/>
              <a:ahLst/>
              <a:cxnLst/>
              <a:rect l="l" t="t" r="r" b="b"/>
              <a:pathLst>
                <a:path w="4114" h="5022" extrusionOk="0">
                  <a:moveTo>
                    <a:pt x="463" y="1"/>
                  </a:moveTo>
                  <a:cubicBezTo>
                    <a:pt x="408" y="1"/>
                    <a:pt x="352" y="11"/>
                    <a:pt x="298" y="32"/>
                  </a:cubicBezTo>
                  <a:cubicBezTo>
                    <a:pt x="113" y="105"/>
                    <a:pt x="0" y="292"/>
                    <a:pt x="20" y="492"/>
                  </a:cubicBezTo>
                  <a:cubicBezTo>
                    <a:pt x="29" y="572"/>
                    <a:pt x="59" y="649"/>
                    <a:pt x="107" y="713"/>
                  </a:cubicBezTo>
                  <a:lnTo>
                    <a:pt x="3240" y="4826"/>
                  </a:lnTo>
                  <a:cubicBezTo>
                    <a:pt x="3326" y="4954"/>
                    <a:pt x="3467" y="5022"/>
                    <a:pt x="3609" y="5022"/>
                  </a:cubicBezTo>
                  <a:cubicBezTo>
                    <a:pt x="3703" y="5022"/>
                    <a:pt x="3798" y="4992"/>
                    <a:pt x="3878" y="4931"/>
                  </a:cubicBezTo>
                  <a:cubicBezTo>
                    <a:pt x="4081" y="4776"/>
                    <a:pt x="4113" y="4482"/>
                    <a:pt x="3948" y="4288"/>
                  </a:cubicBezTo>
                  <a:lnTo>
                    <a:pt x="817" y="175"/>
                  </a:lnTo>
                  <a:cubicBezTo>
                    <a:pt x="731" y="62"/>
                    <a:pt x="599"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3"/>
            <p:cNvSpPr/>
            <p:nvPr/>
          </p:nvSpPr>
          <p:spPr>
            <a:xfrm>
              <a:off x="4688800" y="2974500"/>
              <a:ext cx="93725" cy="105350"/>
            </a:xfrm>
            <a:custGeom>
              <a:avLst/>
              <a:gdLst/>
              <a:ahLst/>
              <a:cxnLst/>
              <a:rect l="l" t="t" r="r" b="b"/>
              <a:pathLst>
                <a:path w="3749" h="4214" extrusionOk="0">
                  <a:moveTo>
                    <a:pt x="463" y="1"/>
                  </a:moveTo>
                  <a:cubicBezTo>
                    <a:pt x="405" y="1"/>
                    <a:pt x="346" y="13"/>
                    <a:pt x="289" y="37"/>
                  </a:cubicBezTo>
                  <a:cubicBezTo>
                    <a:pt x="109" y="113"/>
                    <a:pt x="1" y="297"/>
                    <a:pt x="20" y="491"/>
                  </a:cubicBezTo>
                  <a:cubicBezTo>
                    <a:pt x="29" y="580"/>
                    <a:pt x="65" y="662"/>
                    <a:pt x="122" y="730"/>
                  </a:cubicBezTo>
                  <a:lnTo>
                    <a:pt x="2889" y="4032"/>
                  </a:lnTo>
                  <a:cubicBezTo>
                    <a:pt x="2978" y="4151"/>
                    <a:pt x="3113" y="4213"/>
                    <a:pt x="3250" y="4213"/>
                  </a:cubicBezTo>
                  <a:cubicBezTo>
                    <a:pt x="3350" y="4213"/>
                    <a:pt x="3451" y="4180"/>
                    <a:pt x="3534" y="4110"/>
                  </a:cubicBezTo>
                  <a:cubicBezTo>
                    <a:pt x="3732" y="3945"/>
                    <a:pt x="3748" y="3649"/>
                    <a:pt x="3572" y="3462"/>
                  </a:cubicBezTo>
                  <a:lnTo>
                    <a:pt x="802" y="160"/>
                  </a:lnTo>
                  <a:cubicBezTo>
                    <a:pt x="716" y="57"/>
                    <a:pt x="591"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3"/>
            <p:cNvSpPr/>
            <p:nvPr/>
          </p:nvSpPr>
          <p:spPr>
            <a:xfrm>
              <a:off x="4922150" y="2710800"/>
              <a:ext cx="85175" cy="34375"/>
            </a:xfrm>
            <a:custGeom>
              <a:avLst/>
              <a:gdLst/>
              <a:ahLst/>
              <a:cxnLst/>
              <a:rect l="l" t="t" r="r" b="b"/>
              <a:pathLst>
                <a:path w="3407" h="1375" extrusionOk="0">
                  <a:moveTo>
                    <a:pt x="2924" y="0"/>
                  </a:moveTo>
                  <a:cubicBezTo>
                    <a:pt x="2896" y="0"/>
                    <a:pt x="2868" y="3"/>
                    <a:pt x="2840" y="8"/>
                  </a:cubicBezTo>
                  <a:lnTo>
                    <a:pt x="380" y="493"/>
                  </a:lnTo>
                  <a:cubicBezTo>
                    <a:pt x="156" y="537"/>
                    <a:pt x="1" y="748"/>
                    <a:pt x="24" y="976"/>
                  </a:cubicBezTo>
                  <a:cubicBezTo>
                    <a:pt x="26" y="990"/>
                    <a:pt x="28" y="1003"/>
                    <a:pt x="31" y="1015"/>
                  </a:cubicBezTo>
                  <a:cubicBezTo>
                    <a:pt x="72" y="1227"/>
                    <a:pt x="260" y="1374"/>
                    <a:pt x="469" y="1374"/>
                  </a:cubicBezTo>
                  <a:cubicBezTo>
                    <a:pt x="497" y="1374"/>
                    <a:pt x="525" y="1372"/>
                    <a:pt x="553" y="1366"/>
                  </a:cubicBezTo>
                  <a:lnTo>
                    <a:pt x="3012" y="881"/>
                  </a:lnTo>
                  <a:cubicBezTo>
                    <a:pt x="3253" y="833"/>
                    <a:pt x="3406" y="584"/>
                    <a:pt x="3362" y="359"/>
                  </a:cubicBezTo>
                  <a:cubicBezTo>
                    <a:pt x="3319" y="147"/>
                    <a:pt x="3133" y="0"/>
                    <a:pt x="2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3"/>
            <p:cNvSpPr/>
            <p:nvPr/>
          </p:nvSpPr>
          <p:spPr>
            <a:xfrm>
              <a:off x="4861400" y="2801150"/>
              <a:ext cx="138650" cy="67775"/>
            </a:xfrm>
            <a:custGeom>
              <a:avLst/>
              <a:gdLst/>
              <a:ahLst/>
              <a:cxnLst/>
              <a:rect l="l" t="t" r="r" b="b"/>
              <a:pathLst>
                <a:path w="5546" h="2711" extrusionOk="0">
                  <a:moveTo>
                    <a:pt x="5045" y="0"/>
                  </a:moveTo>
                  <a:cubicBezTo>
                    <a:pt x="4999" y="0"/>
                    <a:pt x="4952" y="7"/>
                    <a:pt x="4906" y="22"/>
                  </a:cubicBezTo>
                  <a:lnTo>
                    <a:pt x="300" y="1853"/>
                  </a:lnTo>
                  <a:cubicBezTo>
                    <a:pt x="114" y="1927"/>
                    <a:pt x="0" y="2115"/>
                    <a:pt x="22" y="2314"/>
                  </a:cubicBezTo>
                  <a:cubicBezTo>
                    <a:pt x="25" y="2353"/>
                    <a:pt x="36" y="2393"/>
                    <a:pt x="50" y="2430"/>
                  </a:cubicBezTo>
                  <a:cubicBezTo>
                    <a:pt x="120" y="2604"/>
                    <a:pt x="287" y="2711"/>
                    <a:pt x="464" y="2711"/>
                  </a:cubicBezTo>
                  <a:cubicBezTo>
                    <a:pt x="518" y="2711"/>
                    <a:pt x="574" y="2701"/>
                    <a:pt x="627" y="2679"/>
                  </a:cubicBezTo>
                  <a:lnTo>
                    <a:pt x="5236" y="849"/>
                  </a:lnTo>
                  <a:cubicBezTo>
                    <a:pt x="5448" y="749"/>
                    <a:pt x="5546" y="500"/>
                    <a:pt x="5459" y="281"/>
                  </a:cubicBezTo>
                  <a:cubicBezTo>
                    <a:pt x="5390" y="108"/>
                    <a:pt x="5223" y="0"/>
                    <a:pt x="5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3"/>
            <p:cNvSpPr/>
            <p:nvPr/>
          </p:nvSpPr>
          <p:spPr>
            <a:xfrm>
              <a:off x="4816850" y="2925225"/>
              <a:ext cx="151900" cy="28475"/>
            </a:xfrm>
            <a:custGeom>
              <a:avLst/>
              <a:gdLst/>
              <a:ahLst/>
              <a:cxnLst/>
              <a:rect l="l" t="t" r="r" b="b"/>
              <a:pathLst>
                <a:path w="6076" h="1139" extrusionOk="0">
                  <a:moveTo>
                    <a:pt x="5602" y="1"/>
                  </a:moveTo>
                  <a:cubicBezTo>
                    <a:pt x="5594" y="1"/>
                    <a:pt x="5587" y="1"/>
                    <a:pt x="5580" y="1"/>
                  </a:cubicBezTo>
                  <a:lnTo>
                    <a:pt x="504" y="249"/>
                  </a:lnTo>
                  <a:cubicBezTo>
                    <a:pt x="258" y="261"/>
                    <a:pt x="0" y="477"/>
                    <a:pt x="27" y="721"/>
                  </a:cubicBezTo>
                  <a:cubicBezTo>
                    <a:pt x="27" y="730"/>
                    <a:pt x="29" y="739"/>
                    <a:pt x="29" y="746"/>
                  </a:cubicBezTo>
                  <a:cubicBezTo>
                    <a:pt x="53" y="973"/>
                    <a:pt x="291" y="1139"/>
                    <a:pt x="521" y="1139"/>
                  </a:cubicBezTo>
                  <a:cubicBezTo>
                    <a:pt x="529" y="1139"/>
                    <a:pt x="537" y="1138"/>
                    <a:pt x="545" y="1138"/>
                  </a:cubicBezTo>
                  <a:lnTo>
                    <a:pt x="5644" y="887"/>
                  </a:lnTo>
                  <a:cubicBezTo>
                    <a:pt x="5888" y="874"/>
                    <a:pt x="6075" y="666"/>
                    <a:pt x="6059" y="422"/>
                  </a:cubicBezTo>
                  <a:cubicBezTo>
                    <a:pt x="6045" y="167"/>
                    <a:pt x="5839" y="1"/>
                    <a:pt x="5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3"/>
            <p:cNvSpPr/>
            <p:nvPr/>
          </p:nvSpPr>
          <p:spPr>
            <a:xfrm>
              <a:off x="4776600" y="3004825"/>
              <a:ext cx="154350" cy="36300"/>
            </a:xfrm>
            <a:custGeom>
              <a:avLst/>
              <a:gdLst/>
              <a:ahLst/>
              <a:cxnLst/>
              <a:rect l="l" t="t" r="r" b="b"/>
              <a:pathLst>
                <a:path w="6174" h="1452" extrusionOk="0">
                  <a:moveTo>
                    <a:pt x="5704" y="1"/>
                  </a:moveTo>
                  <a:cubicBezTo>
                    <a:pt x="5680" y="1"/>
                    <a:pt x="5656" y="3"/>
                    <a:pt x="5632" y="7"/>
                  </a:cubicBezTo>
                  <a:lnTo>
                    <a:pt x="423" y="565"/>
                  </a:lnTo>
                  <a:cubicBezTo>
                    <a:pt x="179" y="591"/>
                    <a:pt x="1" y="811"/>
                    <a:pt x="28" y="1055"/>
                  </a:cubicBezTo>
                  <a:cubicBezTo>
                    <a:pt x="53" y="1282"/>
                    <a:pt x="245" y="1451"/>
                    <a:pt x="469" y="1451"/>
                  </a:cubicBezTo>
                  <a:cubicBezTo>
                    <a:pt x="485" y="1451"/>
                    <a:pt x="501" y="1450"/>
                    <a:pt x="518" y="1448"/>
                  </a:cubicBezTo>
                  <a:lnTo>
                    <a:pt x="5727" y="892"/>
                  </a:lnTo>
                  <a:cubicBezTo>
                    <a:pt x="5981" y="878"/>
                    <a:pt x="6174" y="654"/>
                    <a:pt x="6147" y="399"/>
                  </a:cubicBezTo>
                  <a:cubicBezTo>
                    <a:pt x="6123" y="170"/>
                    <a:pt x="5928" y="1"/>
                    <a:pt x="57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3"/>
            <p:cNvSpPr/>
            <p:nvPr/>
          </p:nvSpPr>
          <p:spPr>
            <a:xfrm>
              <a:off x="4731575" y="3084675"/>
              <a:ext cx="130900" cy="48300"/>
            </a:xfrm>
            <a:custGeom>
              <a:avLst/>
              <a:gdLst/>
              <a:ahLst/>
              <a:cxnLst/>
              <a:rect l="l" t="t" r="r" b="b"/>
              <a:pathLst>
                <a:path w="5236" h="1932" extrusionOk="0">
                  <a:moveTo>
                    <a:pt x="4748" y="0"/>
                  </a:moveTo>
                  <a:cubicBezTo>
                    <a:pt x="4713" y="0"/>
                    <a:pt x="4678" y="5"/>
                    <a:pt x="4642" y="13"/>
                  </a:cubicBezTo>
                  <a:lnTo>
                    <a:pt x="360" y="1054"/>
                  </a:lnTo>
                  <a:cubicBezTo>
                    <a:pt x="143" y="1106"/>
                    <a:pt x="0" y="1311"/>
                    <a:pt x="23" y="1532"/>
                  </a:cubicBezTo>
                  <a:cubicBezTo>
                    <a:pt x="47" y="1764"/>
                    <a:pt x="242" y="1931"/>
                    <a:pt x="464" y="1931"/>
                  </a:cubicBezTo>
                  <a:cubicBezTo>
                    <a:pt x="499" y="1931"/>
                    <a:pt x="535" y="1927"/>
                    <a:pt x="571" y="1918"/>
                  </a:cubicBezTo>
                  <a:lnTo>
                    <a:pt x="4853" y="878"/>
                  </a:lnTo>
                  <a:cubicBezTo>
                    <a:pt x="5093" y="819"/>
                    <a:pt x="5236" y="564"/>
                    <a:pt x="5181" y="341"/>
                  </a:cubicBezTo>
                  <a:cubicBezTo>
                    <a:pt x="5131" y="138"/>
                    <a:pt x="4949" y="0"/>
                    <a:pt x="4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3"/>
            <p:cNvSpPr/>
            <p:nvPr/>
          </p:nvSpPr>
          <p:spPr>
            <a:xfrm>
              <a:off x="4524325" y="1772625"/>
              <a:ext cx="338750" cy="424275"/>
            </a:xfrm>
            <a:custGeom>
              <a:avLst/>
              <a:gdLst/>
              <a:ahLst/>
              <a:cxnLst/>
              <a:rect l="l" t="t" r="r" b="b"/>
              <a:pathLst>
                <a:path w="13550" h="16971" extrusionOk="0">
                  <a:moveTo>
                    <a:pt x="10979" y="900"/>
                  </a:moveTo>
                  <a:lnTo>
                    <a:pt x="10979" y="900"/>
                  </a:lnTo>
                  <a:cubicBezTo>
                    <a:pt x="11200" y="3333"/>
                    <a:pt x="11594" y="13567"/>
                    <a:pt x="2982" y="16234"/>
                  </a:cubicBezTo>
                  <a:cubicBezTo>
                    <a:pt x="2372" y="14807"/>
                    <a:pt x="0" y="7592"/>
                    <a:pt x="10979" y="900"/>
                  </a:cubicBezTo>
                  <a:close/>
                  <a:moveTo>
                    <a:pt x="11270" y="1"/>
                  </a:moveTo>
                  <a:cubicBezTo>
                    <a:pt x="11205" y="1"/>
                    <a:pt x="11142" y="18"/>
                    <a:pt x="11085" y="52"/>
                  </a:cubicBezTo>
                  <a:cubicBezTo>
                    <a:pt x="2329" y="5193"/>
                    <a:pt x="1344" y="10769"/>
                    <a:pt x="1709" y="14012"/>
                  </a:cubicBezTo>
                  <a:cubicBezTo>
                    <a:pt x="1900" y="15703"/>
                    <a:pt x="2459" y="16762"/>
                    <a:pt x="2475" y="16792"/>
                  </a:cubicBezTo>
                  <a:cubicBezTo>
                    <a:pt x="2542" y="16905"/>
                    <a:pt x="2662" y="16971"/>
                    <a:pt x="2788" y="16971"/>
                  </a:cubicBezTo>
                  <a:cubicBezTo>
                    <a:pt x="2822" y="16971"/>
                    <a:pt x="2855" y="16966"/>
                    <a:pt x="2889" y="16956"/>
                  </a:cubicBezTo>
                  <a:cubicBezTo>
                    <a:pt x="13549" y="13941"/>
                    <a:pt x="11637" y="421"/>
                    <a:pt x="11617" y="287"/>
                  </a:cubicBezTo>
                  <a:cubicBezTo>
                    <a:pt x="11598" y="173"/>
                    <a:pt x="11523" y="77"/>
                    <a:pt x="11418" y="32"/>
                  </a:cubicBezTo>
                  <a:cubicBezTo>
                    <a:pt x="11370" y="11"/>
                    <a:pt x="11320" y="1"/>
                    <a:pt x="11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3"/>
            <p:cNvSpPr/>
            <p:nvPr/>
          </p:nvSpPr>
          <p:spPr>
            <a:xfrm>
              <a:off x="4585075" y="1772625"/>
              <a:ext cx="231000" cy="424300"/>
            </a:xfrm>
            <a:custGeom>
              <a:avLst/>
              <a:gdLst/>
              <a:ahLst/>
              <a:cxnLst/>
              <a:rect l="l" t="t" r="r" b="b"/>
              <a:pathLst>
                <a:path w="9240" h="16972" extrusionOk="0">
                  <a:moveTo>
                    <a:pt x="8840" y="0"/>
                  </a:moveTo>
                  <a:cubicBezTo>
                    <a:pt x="8710" y="0"/>
                    <a:pt x="8586" y="68"/>
                    <a:pt x="8524" y="185"/>
                  </a:cubicBezTo>
                  <a:lnTo>
                    <a:pt x="44" y="16491"/>
                  </a:lnTo>
                  <a:cubicBezTo>
                    <a:pt x="13" y="16548"/>
                    <a:pt x="1" y="16611"/>
                    <a:pt x="8" y="16673"/>
                  </a:cubicBezTo>
                  <a:cubicBezTo>
                    <a:pt x="22" y="16789"/>
                    <a:pt x="97" y="16889"/>
                    <a:pt x="204" y="16937"/>
                  </a:cubicBezTo>
                  <a:cubicBezTo>
                    <a:pt x="254" y="16960"/>
                    <a:pt x="307" y="16971"/>
                    <a:pt x="359" y="16971"/>
                  </a:cubicBezTo>
                  <a:cubicBezTo>
                    <a:pt x="489" y="16971"/>
                    <a:pt x="614" y="16903"/>
                    <a:pt x="675" y="16785"/>
                  </a:cubicBezTo>
                  <a:lnTo>
                    <a:pt x="9155" y="480"/>
                  </a:lnTo>
                  <a:cubicBezTo>
                    <a:pt x="9239" y="316"/>
                    <a:pt x="9170" y="114"/>
                    <a:pt x="8995" y="34"/>
                  </a:cubicBezTo>
                  <a:cubicBezTo>
                    <a:pt x="8945" y="11"/>
                    <a:pt x="8892" y="0"/>
                    <a:pt x="88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3"/>
            <p:cNvSpPr/>
            <p:nvPr/>
          </p:nvSpPr>
          <p:spPr>
            <a:xfrm>
              <a:off x="4698075" y="1841575"/>
              <a:ext cx="49200" cy="79975"/>
            </a:xfrm>
            <a:custGeom>
              <a:avLst/>
              <a:gdLst/>
              <a:ahLst/>
              <a:cxnLst/>
              <a:rect l="l" t="t" r="r" b="b"/>
              <a:pathLst>
                <a:path w="1968" h="3199" extrusionOk="0">
                  <a:moveTo>
                    <a:pt x="363" y="1"/>
                  </a:moveTo>
                  <a:cubicBezTo>
                    <a:pt x="315" y="1"/>
                    <a:pt x="266" y="10"/>
                    <a:pt x="219" y="29"/>
                  </a:cubicBezTo>
                  <a:cubicBezTo>
                    <a:pt x="84" y="84"/>
                    <a:pt x="0" y="222"/>
                    <a:pt x="14" y="368"/>
                  </a:cubicBezTo>
                  <a:cubicBezTo>
                    <a:pt x="18" y="403"/>
                    <a:pt x="29" y="437"/>
                    <a:pt x="43" y="469"/>
                  </a:cubicBezTo>
                  <a:lnTo>
                    <a:pt x="1246" y="3002"/>
                  </a:lnTo>
                  <a:cubicBezTo>
                    <a:pt x="1305" y="3125"/>
                    <a:pt x="1434" y="3198"/>
                    <a:pt x="1568" y="3198"/>
                  </a:cubicBezTo>
                  <a:cubicBezTo>
                    <a:pt x="1616" y="3198"/>
                    <a:pt x="1665" y="3189"/>
                    <a:pt x="1711" y="3169"/>
                  </a:cubicBezTo>
                  <a:cubicBezTo>
                    <a:pt x="1887" y="3093"/>
                    <a:pt x="1968" y="2897"/>
                    <a:pt x="1887" y="2729"/>
                  </a:cubicBezTo>
                  <a:lnTo>
                    <a:pt x="684" y="197"/>
                  </a:lnTo>
                  <a:cubicBezTo>
                    <a:pt x="625" y="73"/>
                    <a:pt x="497" y="1"/>
                    <a:pt x="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3"/>
            <p:cNvSpPr/>
            <p:nvPr/>
          </p:nvSpPr>
          <p:spPr>
            <a:xfrm>
              <a:off x="4644700" y="1893425"/>
              <a:ext cx="65375" cy="99650"/>
            </a:xfrm>
            <a:custGeom>
              <a:avLst/>
              <a:gdLst/>
              <a:ahLst/>
              <a:cxnLst/>
              <a:rect l="l" t="t" r="r" b="b"/>
              <a:pathLst>
                <a:path w="2615" h="3986" extrusionOk="0">
                  <a:moveTo>
                    <a:pt x="364" y="0"/>
                  </a:moveTo>
                  <a:cubicBezTo>
                    <a:pt x="309" y="0"/>
                    <a:pt x="252" y="12"/>
                    <a:pt x="200" y="38"/>
                  </a:cubicBezTo>
                  <a:cubicBezTo>
                    <a:pt x="75" y="97"/>
                    <a:pt x="0" y="229"/>
                    <a:pt x="15" y="366"/>
                  </a:cubicBezTo>
                  <a:cubicBezTo>
                    <a:pt x="20" y="409"/>
                    <a:pt x="32" y="450"/>
                    <a:pt x="54" y="486"/>
                  </a:cubicBezTo>
                  <a:lnTo>
                    <a:pt x="1902" y="3807"/>
                  </a:lnTo>
                  <a:cubicBezTo>
                    <a:pt x="1965" y="3920"/>
                    <a:pt x="2087" y="3986"/>
                    <a:pt x="2213" y="3986"/>
                  </a:cubicBezTo>
                  <a:cubicBezTo>
                    <a:pt x="2269" y="3986"/>
                    <a:pt x="2325" y="3973"/>
                    <a:pt x="2378" y="3946"/>
                  </a:cubicBezTo>
                  <a:cubicBezTo>
                    <a:pt x="2549" y="3861"/>
                    <a:pt x="2615" y="3661"/>
                    <a:pt x="2524" y="3499"/>
                  </a:cubicBezTo>
                  <a:lnTo>
                    <a:pt x="676" y="177"/>
                  </a:lnTo>
                  <a:cubicBezTo>
                    <a:pt x="612" y="65"/>
                    <a:pt x="491" y="0"/>
                    <a:pt x="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3"/>
            <p:cNvSpPr/>
            <p:nvPr/>
          </p:nvSpPr>
          <p:spPr>
            <a:xfrm>
              <a:off x="4593675" y="1967825"/>
              <a:ext cx="80850" cy="93425"/>
            </a:xfrm>
            <a:custGeom>
              <a:avLst/>
              <a:gdLst/>
              <a:ahLst/>
              <a:cxnLst/>
              <a:rect l="l" t="t" r="r" b="b"/>
              <a:pathLst>
                <a:path w="3234" h="3737" extrusionOk="0">
                  <a:moveTo>
                    <a:pt x="361" y="1"/>
                  </a:moveTo>
                  <a:cubicBezTo>
                    <a:pt x="287" y="1"/>
                    <a:pt x="213" y="23"/>
                    <a:pt x="149" y="69"/>
                  </a:cubicBezTo>
                  <a:cubicBezTo>
                    <a:pt x="53" y="136"/>
                    <a:pt x="1" y="251"/>
                    <a:pt x="13" y="368"/>
                  </a:cubicBezTo>
                  <a:cubicBezTo>
                    <a:pt x="19" y="429"/>
                    <a:pt x="44" y="488"/>
                    <a:pt x="83" y="534"/>
                  </a:cubicBezTo>
                  <a:lnTo>
                    <a:pt x="2556" y="3604"/>
                  </a:lnTo>
                  <a:cubicBezTo>
                    <a:pt x="2629" y="3691"/>
                    <a:pt x="2732" y="3736"/>
                    <a:pt x="2837" y="3736"/>
                  </a:cubicBezTo>
                  <a:cubicBezTo>
                    <a:pt x="2911" y="3736"/>
                    <a:pt x="2985" y="3714"/>
                    <a:pt x="3050" y="3668"/>
                  </a:cubicBezTo>
                  <a:cubicBezTo>
                    <a:pt x="3201" y="3562"/>
                    <a:pt x="3233" y="3348"/>
                    <a:pt x="3116" y="3203"/>
                  </a:cubicBezTo>
                  <a:lnTo>
                    <a:pt x="642" y="133"/>
                  </a:lnTo>
                  <a:cubicBezTo>
                    <a:pt x="570" y="46"/>
                    <a:pt x="466"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3"/>
            <p:cNvSpPr/>
            <p:nvPr/>
          </p:nvSpPr>
          <p:spPr>
            <a:xfrm>
              <a:off x="4567675" y="2046750"/>
              <a:ext cx="73575" cy="78300"/>
            </a:xfrm>
            <a:custGeom>
              <a:avLst/>
              <a:gdLst/>
              <a:ahLst/>
              <a:cxnLst/>
              <a:rect l="l" t="t" r="r" b="b"/>
              <a:pathLst>
                <a:path w="2943" h="3132" extrusionOk="0">
                  <a:moveTo>
                    <a:pt x="361" y="1"/>
                  </a:moveTo>
                  <a:cubicBezTo>
                    <a:pt x="282" y="1"/>
                    <a:pt x="202" y="26"/>
                    <a:pt x="136" y="78"/>
                  </a:cubicBezTo>
                  <a:cubicBezTo>
                    <a:pt x="46" y="146"/>
                    <a:pt x="0" y="257"/>
                    <a:pt x="13" y="369"/>
                  </a:cubicBezTo>
                  <a:cubicBezTo>
                    <a:pt x="20" y="435"/>
                    <a:pt x="46" y="497"/>
                    <a:pt x="91" y="547"/>
                  </a:cubicBezTo>
                  <a:lnTo>
                    <a:pt x="2279" y="3012"/>
                  </a:lnTo>
                  <a:cubicBezTo>
                    <a:pt x="2351" y="3091"/>
                    <a:pt x="2450" y="3132"/>
                    <a:pt x="2550" y="3132"/>
                  </a:cubicBezTo>
                  <a:cubicBezTo>
                    <a:pt x="2629" y="3132"/>
                    <a:pt x="2709" y="3106"/>
                    <a:pt x="2775" y="3054"/>
                  </a:cubicBezTo>
                  <a:cubicBezTo>
                    <a:pt x="2923" y="2940"/>
                    <a:pt x="2942" y="2725"/>
                    <a:pt x="2818" y="2586"/>
                  </a:cubicBezTo>
                  <a:lnTo>
                    <a:pt x="631" y="119"/>
                  </a:lnTo>
                  <a:cubicBezTo>
                    <a:pt x="560" y="41"/>
                    <a:pt x="461"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3"/>
            <p:cNvSpPr/>
            <p:nvPr/>
          </p:nvSpPr>
          <p:spPr>
            <a:xfrm>
              <a:off x="4751975" y="1849850"/>
              <a:ext cx="67300" cy="25675"/>
            </a:xfrm>
            <a:custGeom>
              <a:avLst/>
              <a:gdLst/>
              <a:ahLst/>
              <a:cxnLst/>
              <a:rect l="l" t="t" r="r" b="b"/>
              <a:pathLst>
                <a:path w="2692" h="1027" extrusionOk="0">
                  <a:moveTo>
                    <a:pt x="2311" y="0"/>
                  </a:moveTo>
                  <a:cubicBezTo>
                    <a:pt x="2288" y="0"/>
                    <a:pt x="2265" y="2"/>
                    <a:pt x="2242" y="7"/>
                  </a:cubicBezTo>
                  <a:lnTo>
                    <a:pt x="300" y="368"/>
                  </a:lnTo>
                  <a:cubicBezTo>
                    <a:pt x="120" y="402"/>
                    <a:pt x="0" y="561"/>
                    <a:pt x="18" y="728"/>
                  </a:cubicBezTo>
                  <a:cubicBezTo>
                    <a:pt x="20" y="739"/>
                    <a:pt x="22" y="750"/>
                    <a:pt x="24" y="759"/>
                  </a:cubicBezTo>
                  <a:cubicBezTo>
                    <a:pt x="57" y="917"/>
                    <a:pt x="204" y="1027"/>
                    <a:pt x="367" y="1027"/>
                  </a:cubicBezTo>
                  <a:cubicBezTo>
                    <a:pt x="390" y="1027"/>
                    <a:pt x="412" y="1025"/>
                    <a:pt x="435" y="1021"/>
                  </a:cubicBezTo>
                  <a:lnTo>
                    <a:pt x="2379" y="659"/>
                  </a:lnTo>
                  <a:cubicBezTo>
                    <a:pt x="2570" y="623"/>
                    <a:pt x="2691" y="436"/>
                    <a:pt x="2656" y="269"/>
                  </a:cubicBezTo>
                  <a:cubicBezTo>
                    <a:pt x="2623" y="110"/>
                    <a:pt x="2475" y="0"/>
                    <a:pt x="2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3"/>
            <p:cNvSpPr/>
            <p:nvPr/>
          </p:nvSpPr>
          <p:spPr>
            <a:xfrm>
              <a:off x="4704000" y="1917150"/>
              <a:ext cx="110100" cy="50775"/>
            </a:xfrm>
            <a:custGeom>
              <a:avLst/>
              <a:gdLst/>
              <a:ahLst/>
              <a:cxnLst/>
              <a:rect l="l" t="t" r="r" b="b"/>
              <a:pathLst>
                <a:path w="4404" h="2031" extrusionOk="0">
                  <a:moveTo>
                    <a:pt x="4003" y="0"/>
                  </a:moveTo>
                  <a:cubicBezTo>
                    <a:pt x="3960" y="0"/>
                    <a:pt x="3917" y="8"/>
                    <a:pt x="3874" y="23"/>
                  </a:cubicBezTo>
                  <a:lnTo>
                    <a:pt x="235" y="1390"/>
                  </a:lnTo>
                  <a:cubicBezTo>
                    <a:pt x="91" y="1440"/>
                    <a:pt x="0" y="1583"/>
                    <a:pt x="14" y="1734"/>
                  </a:cubicBezTo>
                  <a:cubicBezTo>
                    <a:pt x="18" y="1764"/>
                    <a:pt x="27" y="1793"/>
                    <a:pt x="38" y="1821"/>
                  </a:cubicBezTo>
                  <a:cubicBezTo>
                    <a:pt x="92" y="1952"/>
                    <a:pt x="224" y="2030"/>
                    <a:pt x="363" y="2030"/>
                  </a:cubicBezTo>
                  <a:cubicBezTo>
                    <a:pt x="407" y="2030"/>
                    <a:pt x="451" y="2023"/>
                    <a:pt x="494" y="2007"/>
                  </a:cubicBezTo>
                  <a:lnTo>
                    <a:pt x="4135" y="640"/>
                  </a:lnTo>
                  <a:cubicBezTo>
                    <a:pt x="4315" y="572"/>
                    <a:pt x="4404" y="376"/>
                    <a:pt x="4332" y="210"/>
                  </a:cubicBezTo>
                  <a:cubicBezTo>
                    <a:pt x="4276" y="79"/>
                    <a:pt x="4144" y="0"/>
                    <a:pt x="4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3"/>
            <p:cNvSpPr/>
            <p:nvPr/>
          </p:nvSpPr>
          <p:spPr>
            <a:xfrm>
              <a:off x="4668750" y="2009925"/>
              <a:ext cx="119950" cy="21300"/>
            </a:xfrm>
            <a:custGeom>
              <a:avLst/>
              <a:gdLst/>
              <a:ahLst/>
              <a:cxnLst/>
              <a:rect l="l" t="t" r="r" b="b"/>
              <a:pathLst>
                <a:path w="4798" h="852" extrusionOk="0">
                  <a:moveTo>
                    <a:pt x="4425" y="1"/>
                  </a:moveTo>
                  <a:cubicBezTo>
                    <a:pt x="4420" y="1"/>
                    <a:pt x="4415" y="1"/>
                    <a:pt x="4409" y="1"/>
                  </a:cubicBezTo>
                  <a:lnTo>
                    <a:pt x="400" y="188"/>
                  </a:lnTo>
                  <a:cubicBezTo>
                    <a:pt x="206" y="197"/>
                    <a:pt x="1" y="357"/>
                    <a:pt x="20" y="541"/>
                  </a:cubicBezTo>
                  <a:cubicBezTo>
                    <a:pt x="22" y="546"/>
                    <a:pt x="24" y="553"/>
                    <a:pt x="24" y="559"/>
                  </a:cubicBezTo>
                  <a:cubicBezTo>
                    <a:pt x="43" y="727"/>
                    <a:pt x="229" y="852"/>
                    <a:pt x="408" y="852"/>
                  </a:cubicBezTo>
                  <a:cubicBezTo>
                    <a:pt x="416" y="852"/>
                    <a:pt x="423" y="852"/>
                    <a:pt x="430" y="851"/>
                  </a:cubicBezTo>
                  <a:lnTo>
                    <a:pt x="4459" y="664"/>
                  </a:lnTo>
                  <a:cubicBezTo>
                    <a:pt x="4654" y="655"/>
                    <a:pt x="4798" y="500"/>
                    <a:pt x="4787" y="316"/>
                  </a:cubicBezTo>
                  <a:cubicBezTo>
                    <a:pt x="4777" y="126"/>
                    <a:pt x="4611" y="1"/>
                    <a:pt x="4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3"/>
            <p:cNvSpPr/>
            <p:nvPr/>
          </p:nvSpPr>
          <p:spPr>
            <a:xfrm>
              <a:off x="4637000" y="2069450"/>
              <a:ext cx="121425" cy="27050"/>
            </a:xfrm>
            <a:custGeom>
              <a:avLst/>
              <a:gdLst/>
              <a:ahLst/>
              <a:cxnLst/>
              <a:rect l="l" t="t" r="r" b="b"/>
              <a:pathLst>
                <a:path w="4857" h="1082" extrusionOk="0">
                  <a:moveTo>
                    <a:pt x="4486" y="1"/>
                  </a:moveTo>
                  <a:cubicBezTo>
                    <a:pt x="4473" y="1"/>
                    <a:pt x="4461" y="1"/>
                    <a:pt x="4448" y="3"/>
                  </a:cubicBezTo>
                  <a:lnTo>
                    <a:pt x="331" y="420"/>
                  </a:lnTo>
                  <a:cubicBezTo>
                    <a:pt x="139" y="439"/>
                    <a:pt x="0" y="603"/>
                    <a:pt x="20" y="785"/>
                  </a:cubicBezTo>
                  <a:cubicBezTo>
                    <a:pt x="39" y="954"/>
                    <a:pt x="190" y="1081"/>
                    <a:pt x="366" y="1081"/>
                  </a:cubicBezTo>
                  <a:cubicBezTo>
                    <a:pt x="379" y="1081"/>
                    <a:pt x="393" y="1080"/>
                    <a:pt x="406" y="1079"/>
                  </a:cubicBezTo>
                  <a:lnTo>
                    <a:pt x="4523" y="664"/>
                  </a:lnTo>
                  <a:cubicBezTo>
                    <a:pt x="4715" y="644"/>
                    <a:pt x="4856" y="480"/>
                    <a:pt x="4835" y="298"/>
                  </a:cubicBezTo>
                  <a:cubicBezTo>
                    <a:pt x="4816" y="127"/>
                    <a:pt x="4663" y="1"/>
                    <a:pt x="4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3"/>
            <p:cNvSpPr/>
            <p:nvPr/>
          </p:nvSpPr>
          <p:spPr>
            <a:xfrm>
              <a:off x="4601350" y="2129025"/>
              <a:ext cx="103525" cy="36050"/>
            </a:xfrm>
            <a:custGeom>
              <a:avLst/>
              <a:gdLst/>
              <a:ahLst/>
              <a:cxnLst/>
              <a:rect l="l" t="t" r="r" b="b"/>
              <a:pathLst>
                <a:path w="4141" h="1442" extrusionOk="0">
                  <a:moveTo>
                    <a:pt x="3753" y="0"/>
                  </a:moveTo>
                  <a:cubicBezTo>
                    <a:pt x="3725" y="0"/>
                    <a:pt x="3697" y="3"/>
                    <a:pt x="3670" y="9"/>
                  </a:cubicBezTo>
                  <a:lnTo>
                    <a:pt x="287" y="786"/>
                  </a:lnTo>
                  <a:cubicBezTo>
                    <a:pt x="113" y="827"/>
                    <a:pt x="0" y="981"/>
                    <a:pt x="20" y="1145"/>
                  </a:cubicBezTo>
                  <a:cubicBezTo>
                    <a:pt x="22" y="1159"/>
                    <a:pt x="24" y="1173"/>
                    <a:pt x="29" y="1187"/>
                  </a:cubicBezTo>
                  <a:cubicBezTo>
                    <a:pt x="67" y="1339"/>
                    <a:pt x="210" y="1441"/>
                    <a:pt x="368" y="1441"/>
                  </a:cubicBezTo>
                  <a:cubicBezTo>
                    <a:pt x="396" y="1441"/>
                    <a:pt x="425" y="1438"/>
                    <a:pt x="453" y="1431"/>
                  </a:cubicBezTo>
                  <a:lnTo>
                    <a:pt x="3837" y="654"/>
                  </a:lnTo>
                  <a:cubicBezTo>
                    <a:pt x="4026" y="610"/>
                    <a:pt x="4140" y="421"/>
                    <a:pt x="4095" y="253"/>
                  </a:cubicBezTo>
                  <a:cubicBezTo>
                    <a:pt x="4056" y="101"/>
                    <a:pt x="3911" y="0"/>
                    <a:pt x="3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3"/>
            <p:cNvSpPr/>
            <p:nvPr/>
          </p:nvSpPr>
          <p:spPr>
            <a:xfrm>
              <a:off x="3736425" y="2338300"/>
              <a:ext cx="349100" cy="351450"/>
            </a:xfrm>
            <a:custGeom>
              <a:avLst/>
              <a:gdLst/>
              <a:ahLst/>
              <a:cxnLst/>
              <a:rect l="l" t="t" r="r" b="b"/>
              <a:pathLst>
                <a:path w="13964" h="14058" extrusionOk="0">
                  <a:moveTo>
                    <a:pt x="794" y="809"/>
                  </a:moveTo>
                  <a:cubicBezTo>
                    <a:pt x="3166" y="1388"/>
                    <a:pt x="12974" y="4334"/>
                    <a:pt x="12703" y="13345"/>
                  </a:cubicBezTo>
                  <a:cubicBezTo>
                    <a:pt x="12577" y="13355"/>
                    <a:pt x="12411" y="13363"/>
                    <a:pt x="12211" y="13363"/>
                  </a:cubicBezTo>
                  <a:cubicBezTo>
                    <a:pt x="9952" y="13363"/>
                    <a:pt x="3335" y="12342"/>
                    <a:pt x="794" y="809"/>
                  </a:cubicBezTo>
                  <a:close/>
                  <a:moveTo>
                    <a:pt x="366" y="1"/>
                  </a:moveTo>
                  <a:cubicBezTo>
                    <a:pt x="272" y="1"/>
                    <a:pt x="179" y="40"/>
                    <a:pt x="115" y="112"/>
                  </a:cubicBezTo>
                  <a:cubicBezTo>
                    <a:pt x="35" y="199"/>
                    <a:pt x="1" y="319"/>
                    <a:pt x="24" y="434"/>
                  </a:cubicBezTo>
                  <a:cubicBezTo>
                    <a:pt x="2050" y="10382"/>
                    <a:pt x="7004" y="13124"/>
                    <a:pt x="10191" y="13830"/>
                  </a:cubicBezTo>
                  <a:cubicBezTo>
                    <a:pt x="11010" y="14011"/>
                    <a:pt x="11713" y="14058"/>
                    <a:pt x="12219" y="14058"/>
                  </a:cubicBezTo>
                  <a:cubicBezTo>
                    <a:pt x="12739" y="14058"/>
                    <a:pt x="13051" y="14008"/>
                    <a:pt x="13069" y="14005"/>
                  </a:cubicBezTo>
                  <a:cubicBezTo>
                    <a:pt x="13231" y="13973"/>
                    <a:pt x="13350" y="13834"/>
                    <a:pt x="13357" y="13668"/>
                  </a:cubicBezTo>
                  <a:cubicBezTo>
                    <a:pt x="13963" y="2607"/>
                    <a:pt x="553" y="30"/>
                    <a:pt x="420" y="5"/>
                  </a:cubicBezTo>
                  <a:cubicBezTo>
                    <a:pt x="402" y="2"/>
                    <a:pt x="38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3"/>
            <p:cNvSpPr/>
            <p:nvPr/>
          </p:nvSpPr>
          <p:spPr>
            <a:xfrm>
              <a:off x="3736000" y="2338325"/>
              <a:ext cx="335250" cy="350225"/>
            </a:xfrm>
            <a:custGeom>
              <a:avLst/>
              <a:gdLst/>
              <a:ahLst/>
              <a:cxnLst/>
              <a:rect l="l" t="t" r="r" b="b"/>
              <a:pathLst>
                <a:path w="13410" h="14009" extrusionOk="0">
                  <a:moveTo>
                    <a:pt x="376" y="0"/>
                  </a:moveTo>
                  <a:cubicBezTo>
                    <a:pt x="289" y="0"/>
                    <a:pt x="201" y="36"/>
                    <a:pt x="137" y="106"/>
                  </a:cubicBezTo>
                  <a:cubicBezTo>
                    <a:pt x="4" y="245"/>
                    <a:pt x="0" y="467"/>
                    <a:pt x="127" y="601"/>
                  </a:cubicBezTo>
                  <a:lnTo>
                    <a:pt x="12800" y="13911"/>
                  </a:lnTo>
                  <a:cubicBezTo>
                    <a:pt x="12843" y="13957"/>
                    <a:pt x="12900" y="13988"/>
                    <a:pt x="12961" y="14002"/>
                  </a:cubicBezTo>
                  <a:cubicBezTo>
                    <a:pt x="12983" y="14006"/>
                    <a:pt x="13005" y="14009"/>
                    <a:pt x="13028" y="14009"/>
                  </a:cubicBezTo>
                  <a:cubicBezTo>
                    <a:pt x="13119" y="14009"/>
                    <a:pt x="13208" y="13971"/>
                    <a:pt x="13273" y="13902"/>
                  </a:cubicBezTo>
                  <a:cubicBezTo>
                    <a:pt x="13406" y="13765"/>
                    <a:pt x="13410" y="13542"/>
                    <a:pt x="13282" y="13408"/>
                  </a:cubicBezTo>
                  <a:lnTo>
                    <a:pt x="609" y="98"/>
                  </a:lnTo>
                  <a:cubicBezTo>
                    <a:pt x="546" y="33"/>
                    <a:pt x="461"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a:off x="3769675" y="2446250"/>
              <a:ext cx="87025" cy="25450"/>
            </a:xfrm>
            <a:custGeom>
              <a:avLst/>
              <a:gdLst/>
              <a:ahLst/>
              <a:cxnLst/>
              <a:rect l="l" t="t" r="r" b="b"/>
              <a:pathLst>
                <a:path w="3481" h="1018" extrusionOk="0">
                  <a:moveTo>
                    <a:pt x="3145" y="1"/>
                  </a:moveTo>
                  <a:cubicBezTo>
                    <a:pt x="3133" y="1"/>
                    <a:pt x="3121" y="2"/>
                    <a:pt x="3108" y="3"/>
                  </a:cubicBezTo>
                  <a:lnTo>
                    <a:pt x="323" y="320"/>
                  </a:lnTo>
                  <a:cubicBezTo>
                    <a:pt x="137" y="342"/>
                    <a:pt x="0" y="515"/>
                    <a:pt x="15" y="705"/>
                  </a:cubicBezTo>
                  <a:cubicBezTo>
                    <a:pt x="22" y="851"/>
                    <a:pt x="125" y="976"/>
                    <a:pt x="268" y="1010"/>
                  </a:cubicBezTo>
                  <a:cubicBezTo>
                    <a:pt x="290" y="1015"/>
                    <a:pt x="314" y="1017"/>
                    <a:pt x="337" y="1017"/>
                  </a:cubicBezTo>
                  <a:cubicBezTo>
                    <a:pt x="349" y="1017"/>
                    <a:pt x="361" y="1016"/>
                    <a:pt x="373" y="1015"/>
                  </a:cubicBezTo>
                  <a:lnTo>
                    <a:pt x="3158" y="698"/>
                  </a:lnTo>
                  <a:cubicBezTo>
                    <a:pt x="3342" y="677"/>
                    <a:pt x="3481" y="504"/>
                    <a:pt x="3466" y="313"/>
                  </a:cubicBezTo>
                  <a:cubicBezTo>
                    <a:pt x="3453" y="134"/>
                    <a:pt x="3313" y="1"/>
                    <a:pt x="3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3"/>
            <p:cNvSpPr/>
            <p:nvPr/>
          </p:nvSpPr>
          <p:spPr>
            <a:xfrm>
              <a:off x="3801125" y="2504675"/>
              <a:ext cx="111400" cy="34300"/>
            </a:xfrm>
            <a:custGeom>
              <a:avLst/>
              <a:gdLst/>
              <a:ahLst/>
              <a:cxnLst/>
              <a:rect l="l" t="t" r="r" b="b"/>
              <a:pathLst>
                <a:path w="4456" h="1372" extrusionOk="0">
                  <a:moveTo>
                    <a:pt x="4113" y="0"/>
                  </a:moveTo>
                  <a:cubicBezTo>
                    <a:pt x="4094" y="0"/>
                    <a:pt x="4074" y="2"/>
                    <a:pt x="4055" y="6"/>
                  </a:cubicBezTo>
                  <a:lnTo>
                    <a:pt x="312" y="678"/>
                  </a:lnTo>
                  <a:cubicBezTo>
                    <a:pt x="129" y="710"/>
                    <a:pt x="0" y="892"/>
                    <a:pt x="27" y="1080"/>
                  </a:cubicBezTo>
                  <a:cubicBezTo>
                    <a:pt x="41" y="1219"/>
                    <a:pt x="143" y="1332"/>
                    <a:pt x="277" y="1364"/>
                  </a:cubicBezTo>
                  <a:cubicBezTo>
                    <a:pt x="300" y="1369"/>
                    <a:pt x="324" y="1371"/>
                    <a:pt x="347" y="1371"/>
                  </a:cubicBezTo>
                  <a:cubicBezTo>
                    <a:pt x="366" y="1371"/>
                    <a:pt x="385" y="1370"/>
                    <a:pt x="403" y="1366"/>
                  </a:cubicBezTo>
                  <a:lnTo>
                    <a:pt x="4145" y="694"/>
                  </a:lnTo>
                  <a:cubicBezTo>
                    <a:pt x="4327" y="662"/>
                    <a:pt x="4455" y="482"/>
                    <a:pt x="4431" y="291"/>
                  </a:cubicBezTo>
                  <a:cubicBezTo>
                    <a:pt x="4408" y="121"/>
                    <a:pt x="4271" y="0"/>
                    <a:pt x="4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3"/>
            <p:cNvSpPr/>
            <p:nvPr/>
          </p:nvSpPr>
          <p:spPr>
            <a:xfrm>
              <a:off x="3854550" y="2560325"/>
              <a:ext cx="111400" cy="51125"/>
            </a:xfrm>
            <a:custGeom>
              <a:avLst/>
              <a:gdLst/>
              <a:ahLst/>
              <a:cxnLst/>
              <a:rect l="l" t="t" r="r" b="b"/>
              <a:pathLst>
                <a:path w="4456" h="2045" extrusionOk="0">
                  <a:moveTo>
                    <a:pt x="4091" y="0"/>
                  </a:moveTo>
                  <a:cubicBezTo>
                    <a:pt x="4055" y="0"/>
                    <a:pt x="4018" y="7"/>
                    <a:pt x="3981" y="20"/>
                  </a:cubicBezTo>
                  <a:lnTo>
                    <a:pt x="274" y="1365"/>
                  </a:lnTo>
                  <a:cubicBezTo>
                    <a:pt x="96" y="1433"/>
                    <a:pt x="0" y="1627"/>
                    <a:pt x="55" y="1811"/>
                  </a:cubicBezTo>
                  <a:cubicBezTo>
                    <a:pt x="87" y="1923"/>
                    <a:pt x="178" y="2010"/>
                    <a:pt x="294" y="2037"/>
                  </a:cubicBezTo>
                  <a:cubicBezTo>
                    <a:pt x="316" y="2042"/>
                    <a:pt x="339" y="2044"/>
                    <a:pt x="362" y="2044"/>
                  </a:cubicBezTo>
                  <a:cubicBezTo>
                    <a:pt x="400" y="2044"/>
                    <a:pt x="438" y="2038"/>
                    <a:pt x="474" y="2025"/>
                  </a:cubicBezTo>
                  <a:lnTo>
                    <a:pt x="4181" y="679"/>
                  </a:lnTo>
                  <a:cubicBezTo>
                    <a:pt x="4359" y="612"/>
                    <a:pt x="4455" y="417"/>
                    <a:pt x="4400" y="234"/>
                  </a:cubicBezTo>
                  <a:cubicBezTo>
                    <a:pt x="4360" y="92"/>
                    <a:pt x="4231" y="0"/>
                    <a:pt x="4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3"/>
            <p:cNvSpPr/>
            <p:nvPr/>
          </p:nvSpPr>
          <p:spPr>
            <a:xfrm>
              <a:off x="3920650" y="2612400"/>
              <a:ext cx="94975" cy="49250"/>
            </a:xfrm>
            <a:custGeom>
              <a:avLst/>
              <a:gdLst/>
              <a:ahLst/>
              <a:cxnLst/>
              <a:rect l="l" t="t" r="r" b="b"/>
              <a:pathLst>
                <a:path w="3799" h="1970" extrusionOk="0">
                  <a:moveTo>
                    <a:pt x="3430" y="1"/>
                  </a:moveTo>
                  <a:cubicBezTo>
                    <a:pt x="3389" y="1"/>
                    <a:pt x="3347" y="9"/>
                    <a:pt x="3306" y="25"/>
                  </a:cubicBezTo>
                  <a:lnTo>
                    <a:pt x="264" y="1296"/>
                  </a:lnTo>
                  <a:cubicBezTo>
                    <a:pt x="88" y="1371"/>
                    <a:pt x="1" y="1570"/>
                    <a:pt x="65" y="1750"/>
                  </a:cubicBezTo>
                  <a:cubicBezTo>
                    <a:pt x="100" y="1857"/>
                    <a:pt x="188" y="1936"/>
                    <a:pt x="298" y="1961"/>
                  </a:cubicBezTo>
                  <a:cubicBezTo>
                    <a:pt x="321" y="1966"/>
                    <a:pt x="344" y="1969"/>
                    <a:pt x="368" y="1969"/>
                  </a:cubicBezTo>
                  <a:cubicBezTo>
                    <a:pt x="410" y="1969"/>
                    <a:pt x="452" y="1960"/>
                    <a:pt x="492" y="1943"/>
                  </a:cubicBezTo>
                  <a:lnTo>
                    <a:pt x="3534" y="674"/>
                  </a:lnTo>
                  <a:cubicBezTo>
                    <a:pt x="3711" y="598"/>
                    <a:pt x="3798" y="400"/>
                    <a:pt x="3734" y="220"/>
                  </a:cubicBezTo>
                  <a:cubicBezTo>
                    <a:pt x="3689" y="84"/>
                    <a:pt x="3563" y="1"/>
                    <a:pt x="3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3"/>
            <p:cNvSpPr/>
            <p:nvPr/>
          </p:nvSpPr>
          <p:spPr>
            <a:xfrm>
              <a:off x="3803300" y="2359825"/>
              <a:ext cx="25100" cy="66400"/>
            </a:xfrm>
            <a:custGeom>
              <a:avLst/>
              <a:gdLst/>
              <a:ahLst/>
              <a:cxnLst/>
              <a:rect l="l" t="t" r="r" b="b"/>
              <a:pathLst>
                <a:path w="1004" h="2656" extrusionOk="0">
                  <a:moveTo>
                    <a:pt x="659" y="1"/>
                  </a:moveTo>
                  <a:cubicBezTo>
                    <a:pt x="491" y="1"/>
                    <a:pt x="341" y="130"/>
                    <a:pt x="316" y="309"/>
                  </a:cubicBezTo>
                  <a:lnTo>
                    <a:pt x="27" y="2264"/>
                  </a:lnTo>
                  <a:cubicBezTo>
                    <a:pt x="1" y="2446"/>
                    <a:pt x="111" y="2612"/>
                    <a:pt x="277" y="2647"/>
                  </a:cubicBezTo>
                  <a:cubicBezTo>
                    <a:pt x="288" y="2649"/>
                    <a:pt x="297" y="2651"/>
                    <a:pt x="307" y="2653"/>
                  </a:cubicBezTo>
                  <a:cubicBezTo>
                    <a:pt x="320" y="2654"/>
                    <a:pt x="333" y="2655"/>
                    <a:pt x="345" y="2655"/>
                  </a:cubicBezTo>
                  <a:cubicBezTo>
                    <a:pt x="512" y="2655"/>
                    <a:pt x="662" y="2525"/>
                    <a:pt x="689" y="2346"/>
                  </a:cubicBezTo>
                  <a:lnTo>
                    <a:pt x="975" y="391"/>
                  </a:lnTo>
                  <a:cubicBezTo>
                    <a:pt x="1004" y="199"/>
                    <a:pt x="867" y="24"/>
                    <a:pt x="697" y="3"/>
                  </a:cubicBezTo>
                  <a:cubicBezTo>
                    <a:pt x="685" y="1"/>
                    <a:pt x="672" y="1"/>
                    <a:pt x="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3"/>
            <p:cNvSpPr/>
            <p:nvPr/>
          </p:nvSpPr>
          <p:spPr>
            <a:xfrm>
              <a:off x="3872750" y="2387000"/>
              <a:ext cx="19825" cy="114650"/>
            </a:xfrm>
            <a:custGeom>
              <a:avLst/>
              <a:gdLst/>
              <a:ahLst/>
              <a:cxnLst/>
              <a:rect l="l" t="t" r="r" b="b"/>
              <a:pathLst>
                <a:path w="793" h="4586" extrusionOk="0">
                  <a:moveTo>
                    <a:pt x="355" y="0"/>
                  </a:moveTo>
                  <a:cubicBezTo>
                    <a:pt x="347" y="0"/>
                    <a:pt x="339" y="1"/>
                    <a:pt x="331" y="1"/>
                  </a:cubicBezTo>
                  <a:cubicBezTo>
                    <a:pt x="147" y="14"/>
                    <a:pt x="1" y="179"/>
                    <a:pt x="6" y="372"/>
                  </a:cubicBezTo>
                  <a:lnTo>
                    <a:pt x="119" y="4258"/>
                  </a:lnTo>
                  <a:cubicBezTo>
                    <a:pt x="119" y="4412"/>
                    <a:pt x="224" y="4544"/>
                    <a:pt x="373" y="4579"/>
                  </a:cubicBezTo>
                  <a:cubicBezTo>
                    <a:pt x="395" y="4583"/>
                    <a:pt x="417" y="4585"/>
                    <a:pt x="440" y="4585"/>
                  </a:cubicBezTo>
                  <a:cubicBezTo>
                    <a:pt x="447" y="4585"/>
                    <a:pt x="455" y="4585"/>
                    <a:pt x="462" y="4585"/>
                  </a:cubicBezTo>
                  <a:cubicBezTo>
                    <a:pt x="646" y="4572"/>
                    <a:pt x="792" y="4406"/>
                    <a:pt x="787" y="4214"/>
                  </a:cubicBezTo>
                  <a:lnTo>
                    <a:pt x="675" y="327"/>
                  </a:lnTo>
                  <a:cubicBezTo>
                    <a:pt x="669" y="143"/>
                    <a:pt x="526" y="0"/>
                    <a:pt x="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3"/>
            <p:cNvSpPr/>
            <p:nvPr/>
          </p:nvSpPr>
          <p:spPr>
            <a:xfrm>
              <a:off x="3923600" y="2440200"/>
              <a:ext cx="46875" cy="115125"/>
            </a:xfrm>
            <a:custGeom>
              <a:avLst/>
              <a:gdLst/>
              <a:ahLst/>
              <a:cxnLst/>
              <a:rect l="l" t="t" r="r" b="b"/>
              <a:pathLst>
                <a:path w="1875" h="4605" extrusionOk="0">
                  <a:moveTo>
                    <a:pt x="1510" y="1"/>
                  </a:moveTo>
                  <a:cubicBezTo>
                    <a:pt x="1357" y="1"/>
                    <a:pt x="1225" y="114"/>
                    <a:pt x="1178" y="270"/>
                  </a:cubicBezTo>
                  <a:lnTo>
                    <a:pt x="54" y="4123"/>
                  </a:lnTo>
                  <a:cubicBezTo>
                    <a:pt x="0" y="4310"/>
                    <a:pt x="86" y="4556"/>
                    <a:pt x="264" y="4595"/>
                  </a:cubicBezTo>
                  <a:lnTo>
                    <a:pt x="284" y="4599"/>
                  </a:lnTo>
                  <a:cubicBezTo>
                    <a:pt x="302" y="4603"/>
                    <a:pt x="321" y="4605"/>
                    <a:pt x="340" y="4605"/>
                  </a:cubicBezTo>
                  <a:cubicBezTo>
                    <a:pt x="493" y="4605"/>
                    <a:pt x="644" y="4469"/>
                    <a:pt x="692" y="4308"/>
                  </a:cubicBezTo>
                  <a:lnTo>
                    <a:pt x="1821" y="436"/>
                  </a:lnTo>
                  <a:cubicBezTo>
                    <a:pt x="1875" y="250"/>
                    <a:pt x="1775" y="63"/>
                    <a:pt x="1599" y="13"/>
                  </a:cubicBezTo>
                  <a:cubicBezTo>
                    <a:pt x="1569" y="5"/>
                    <a:pt x="1539" y="1"/>
                    <a:pt x="1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3"/>
            <p:cNvSpPr/>
            <p:nvPr/>
          </p:nvSpPr>
          <p:spPr>
            <a:xfrm>
              <a:off x="3974725" y="2488375"/>
              <a:ext cx="42050" cy="118225"/>
            </a:xfrm>
            <a:custGeom>
              <a:avLst/>
              <a:gdLst/>
              <a:ahLst/>
              <a:cxnLst/>
              <a:rect l="l" t="t" r="r" b="b"/>
              <a:pathLst>
                <a:path w="1682" h="4729" extrusionOk="0">
                  <a:moveTo>
                    <a:pt x="1325" y="0"/>
                  </a:moveTo>
                  <a:cubicBezTo>
                    <a:pt x="1169" y="0"/>
                    <a:pt x="1027" y="113"/>
                    <a:pt x="988" y="278"/>
                  </a:cubicBezTo>
                  <a:lnTo>
                    <a:pt x="46" y="4308"/>
                  </a:lnTo>
                  <a:cubicBezTo>
                    <a:pt x="1" y="4496"/>
                    <a:pt x="111" y="4682"/>
                    <a:pt x="291" y="4721"/>
                  </a:cubicBezTo>
                  <a:cubicBezTo>
                    <a:pt x="315" y="4726"/>
                    <a:pt x="338" y="4729"/>
                    <a:pt x="362" y="4729"/>
                  </a:cubicBezTo>
                  <a:cubicBezTo>
                    <a:pt x="515" y="4729"/>
                    <a:pt x="657" y="4616"/>
                    <a:pt x="696" y="4450"/>
                  </a:cubicBezTo>
                  <a:lnTo>
                    <a:pt x="1637" y="423"/>
                  </a:lnTo>
                  <a:cubicBezTo>
                    <a:pt x="1681" y="234"/>
                    <a:pt x="1571" y="48"/>
                    <a:pt x="1393" y="7"/>
                  </a:cubicBezTo>
                  <a:cubicBezTo>
                    <a:pt x="1370" y="2"/>
                    <a:pt x="1347" y="0"/>
                    <a:pt x="1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3"/>
            <p:cNvSpPr/>
            <p:nvPr/>
          </p:nvSpPr>
          <p:spPr>
            <a:xfrm>
              <a:off x="4028500" y="2558775"/>
              <a:ext cx="26675" cy="103850"/>
            </a:xfrm>
            <a:custGeom>
              <a:avLst/>
              <a:gdLst/>
              <a:ahLst/>
              <a:cxnLst/>
              <a:rect l="l" t="t" r="r" b="b"/>
              <a:pathLst>
                <a:path w="1067" h="4154" extrusionOk="0">
                  <a:moveTo>
                    <a:pt x="726" y="1"/>
                  </a:moveTo>
                  <a:cubicBezTo>
                    <a:pt x="553" y="1"/>
                    <a:pt x="401" y="141"/>
                    <a:pt x="382" y="324"/>
                  </a:cubicBezTo>
                  <a:lnTo>
                    <a:pt x="19" y="3776"/>
                  </a:lnTo>
                  <a:cubicBezTo>
                    <a:pt x="1" y="3954"/>
                    <a:pt x="111" y="4109"/>
                    <a:pt x="272" y="4145"/>
                  </a:cubicBezTo>
                  <a:cubicBezTo>
                    <a:pt x="286" y="4149"/>
                    <a:pt x="300" y="4150"/>
                    <a:pt x="315" y="4152"/>
                  </a:cubicBezTo>
                  <a:cubicBezTo>
                    <a:pt x="323" y="4153"/>
                    <a:pt x="331" y="4153"/>
                    <a:pt x="340" y="4153"/>
                  </a:cubicBezTo>
                  <a:cubicBezTo>
                    <a:pt x="513" y="4153"/>
                    <a:pt x="665" y="4013"/>
                    <a:pt x="683" y="3830"/>
                  </a:cubicBezTo>
                  <a:lnTo>
                    <a:pt x="1047" y="376"/>
                  </a:lnTo>
                  <a:cubicBezTo>
                    <a:pt x="1067" y="184"/>
                    <a:pt x="922" y="14"/>
                    <a:pt x="751" y="2"/>
                  </a:cubicBezTo>
                  <a:cubicBezTo>
                    <a:pt x="743" y="1"/>
                    <a:pt x="734" y="1"/>
                    <a:pt x="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3"/>
            <p:cNvSpPr/>
            <p:nvPr/>
          </p:nvSpPr>
          <p:spPr>
            <a:xfrm>
              <a:off x="3928675" y="3190550"/>
              <a:ext cx="431725" cy="241225"/>
            </a:xfrm>
            <a:custGeom>
              <a:avLst/>
              <a:gdLst/>
              <a:ahLst/>
              <a:cxnLst/>
              <a:rect l="l" t="t" r="r" b="b"/>
              <a:pathLst>
                <a:path w="17269" h="9649" extrusionOk="0">
                  <a:moveTo>
                    <a:pt x="12904" y="683"/>
                  </a:moveTo>
                  <a:cubicBezTo>
                    <a:pt x="14043" y="683"/>
                    <a:pt x="15247" y="878"/>
                    <a:pt x="16511" y="1326"/>
                  </a:cubicBezTo>
                  <a:cubicBezTo>
                    <a:pt x="16175" y="2720"/>
                    <a:pt x="14090" y="8970"/>
                    <a:pt x="3690" y="8970"/>
                  </a:cubicBezTo>
                  <a:cubicBezTo>
                    <a:pt x="2829" y="8970"/>
                    <a:pt x="1911" y="8927"/>
                    <a:pt x="932" y="8835"/>
                  </a:cubicBezTo>
                  <a:cubicBezTo>
                    <a:pt x="2020" y="7062"/>
                    <a:pt x="6387" y="683"/>
                    <a:pt x="12904" y="683"/>
                  </a:cubicBezTo>
                  <a:close/>
                  <a:moveTo>
                    <a:pt x="12856" y="1"/>
                  </a:moveTo>
                  <a:cubicBezTo>
                    <a:pt x="4944" y="1"/>
                    <a:pt x="109" y="8843"/>
                    <a:pt x="54" y="8946"/>
                  </a:cubicBezTo>
                  <a:cubicBezTo>
                    <a:pt x="0" y="9047"/>
                    <a:pt x="4" y="9169"/>
                    <a:pt x="61" y="9268"/>
                  </a:cubicBezTo>
                  <a:cubicBezTo>
                    <a:pt x="120" y="9370"/>
                    <a:pt x="223" y="9439"/>
                    <a:pt x="341" y="9454"/>
                  </a:cubicBezTo>
                  <a:cubicBezTo>
                    <a:pt x="1553" y="9587"/>
                    <a:pt x="2679" y="9649"/>
                    <a:pt x="3726" y="9649"/>
                  </a:cubicBezTo>
                  <a:cubicBezTo>
                    <a:pt x="11387" y="9649"/>
                    <a:pt x="14754" y="6348"/>
                    <a:pt x="16203" y="3867"/>
                  </a:cubicBezTo>
                  <a:cubicBezTo>
                    <a:pt x="17062" y="2397"/>
                    <a:pt x="17245" y="1217"/>
                    <a:pt x="17251" y="1181"/>
                  </a:cubicBezTo>
                  <a:cubicBezTo>
                    <a:pt x="17268" y="1016"/>
                    <a:pt x="17174" y="861"/>
                    <a:pt x="17017" y="802"/>
                  </a:cubicBezTo>
                  <a:cubicBezTo>
                    <a:pt x="15552" y="241"/>
                    <a:pt x="14162" y="1"/>
                    <a:pt x="12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3"/>
            <p:cNvSpPr/>
            <p:nvPr/>
          </p:nvSpPr>
          <p:spPr>
            <a:xfrm>
              <a:off x="3927775" y="3210000"/>
              <a:ext cx="432575" cy="216925"/>
            </a:xfrm>
            <a:custGeom>
              <a:avLst/>
              <a:gdLst/>
              <a:ahLst/>
              <a:cxnLst/>
              <a:rect l="l" t="t" r="r" b="b"/>
              <a:pathLst>
                <a:path w="17303" h="8677" extrusionOk="0">
                  <a:moveTo>
                    <a:pt x="16927" y="1"/>
                  </a:moveTo>
                  <a:cubicBezTo>
                    <a:pt x="16876" y="1"/>
                    <a:pt x="16826" y="12"/>
                    <a:pt x="16779" y="35"/>
                  </a:cubicBezTo>
                  <a:lnTo>
                    <a:pt x="232" y="8032"/>
                  </a:lnTo>
                  <a:cubicBezTo>
                    <a:pt x="65" y="8114"/>
                    <a:pt x="1" y="8323"/>
                    <a:pt x="93" y="8485"/>
                  </a:cubicBezTo>
                  <a:cubicBezTo>
                    <a:pt x="160" y="8607"/>
                    <a:pt x="287" y="8677"/>
                    <a:pt x="415" y="8677"/>
                  </a:cubicBezTo>
                  <a:cubicBezTo>
                    <a:pt x="465" y="8677"/>
                    <a:pt x="515" y="8666"/>
                    <a:pt x="562" y="8644"/>
                  </a:cubicBezTo>
                  <a:lnTo>
                    <a:pt x="17110" y="646"/>
                  </a:lnTo>
                  <a:cubicBezTo>
                    <a:pt x="17167" y="619"/>
                    <a:pt x="17213" y="575"/>
                    <a:pt x="17246" y="521"/>
                  </a:cubicBezTo>
                  <a:cubicBezTo>
                    <a:pt x="17303" y="420"/>
                    <a:pt x="17303" y="295"/>
                    <a:pt x="17247" y="193"/>
                  </a:cubicBezTo>
                  <a:cubicBezTo>
                    <a:pt x="17182" y="72"/>
                    <a:pt x="17055" y="1"/>
                    <a:pt x="169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3"/>
            <p:cNvSpPr/>
            <p:nvPr/>
          </p:nvSpPr>
          <p:spPr>
            <a:xfrm>
              <a:off x="4048825" y="3345100"/>
              <a:ext cx="32500" cy="85725"/>
            </a:xfrm>
            <a:custGeom>
              <a:avLst/>
              <a:gdLst/>
              <a:ahLst/>
              <a:cxnLst/>
              <a:rect l="l" t="t" r="r" b="b"/>
              <a:pathLst>
                <a:path w="1300" h="3429" extrusionOk="0">
                  <a:moveTo>
                    <a:pt x="906" y="0"/>
                  </a:moveTo>
                  <a:cubicBezTo>
                    <a:pt x="752" y="0"/>
                    <a:pt x="617" y="103"/>
                    <a:pt x="587" y="257"/>
                  </a:cubicBezTo>
                  <a:lnTo>
                    <a:pt x="36" y="3006"/>
                  </a:lnTo>
                  <a:cubicBezTo>
                    <a:pt x="1" y="3188"/>
                    <a:pt x="122" y="3372"/>
                    <a:pt x="309" y="3418"/>
                  </a:cubicBezTo>
                  <a:cubicBezTo>
                    <a:pt x="337" y="3425"/>
                    <a:pt x="365" y="3429"/>
                    <a:pt x="393" y="3429"/>
                  </a:cubicBezTo>
                  <a:cubicBezTo>
                    <a:pt x="506" y="3429"/>
                    <a:pt x="614" y="3370"/>
                    <a:pt x="676" y="3270"/>
                  </a:cubicBezTo>
                  <a:cubicBezTo>
                    <a:pt x="694" y="3238"/>
                    <a:pt x="706" y="3206"/>
                    <a:pt x="713" y="3172"/>
                  </a:cubicBezTo>
                  <a:lnTo>
                    <a:pt x="1264" y="422"/>
                  </a:lnTo>
                  <a:cubicBezTo>
                    <a:pt x="1300" y="240"/>
                    <a:pt x="1178" y="55"/>
                    <a:pt x="991" y="11"/>
                  </a:cubicBezTo>
                  <a:cubicBezTo>
                    <a:pt x="962" y="3"/>
                    <a:pt x="934" y="0"/>
                    <a:pt x="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3"/>
            <p:cNvSpPr/>
            <p:nvPr/>
          </p:nvSpPr>
          <p:spPr>
            <a:xfrm>
              <a:off x="4122775" y="3309975"/>
              <a:ext cx="30950" cy="111225"/>
            </a:xfrm>
            <a:custGeom>
              <a:avLst/>
              <a:gdLst/>
              <a:ahLst/>
              <a:cxnLst/>
              <a:rect l="l" t="t" r="r" b="b"/>
              <a:pathLst>
                <a:path w="1238" h="4449" extrusionOk="0">
                  <a:moveTo>
                    <a:pt x="852" y="0"/>
                  </a:moveTo>
                  <a:cubicBezTo>
                    <a:pt x="689" y="0"/>
                    <a:pt x="550" y="116"/>
                    <a:pt x="528" y="279"/>
                  </a:cubicBezTo>
                  <a:lnTo>
                    <a:pt x="26" y="4046"/>
                  </a:lnTo>
                  <a:cubicBezTo>
                    <a:pt x="1" y="4231"/>
                    <a:pt x="133" y="4408"/>
                    <a:pt x="321" y="4441"/>
                  </a:cubicBezTo>
                  <a:cubicBezTo>
                    <a:pt x="344" y="4446"/>
                    <a:pt x="366" y="4448"/>
                    <a:pt x="388" y="4448"/>
                  </a:cubicBezTo>
                  <a:cubicBezTo>
                    <a:pt x="501" y="4448"/>
                    <a:pt x="607" y="4389"/>
                    <a:pt x="667" y="4290"/>
                  </a:cubicBezTo>
                  <a:cubicBezTo>
                    <a:pt x="689" y="4253"/>
                    <a:pt x="703" y="4212"/>
                    <a:pt x="708" y="4171"/>
                  </a:cubicBezTo>
                  <a:lnTo>
                    <a:pt x="1212" y="402"/>
                  </a:lnTo>
                  <a:cubicBezTo>
                    <a:pt x="1237" y="218"/>
                    <a:pt x="1104" y="42"/>
                    <a:pt x="915" y="6"/>
                  </a:cubicBezTo>
                  <a:cubicBezTo>
                    <a:pt x="894" y="2"/>
                    <a:pt x="873" y="0"/>
                    <a:pt x="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3"/>
            <p:cNvSpPr/>
            <p:nvPr/>
          </p:nvSpPr>
          <p:spPr>
            <a:xfrm>
              <a:off x="4204900" y="3276525"/>
              <a:ext cx="21175" cy="115550"/>
            </a:xfrm>
            <a:custGeom>
              <a:avLst/>
              <a:gdLst/>
              <a:ahLst/>
              <a:cxnLst/>
              <a:rect l="l" t="t" r="r" b="b"/>
              <a:pathLst>
                <a:path w="847" h="4622" extrusionOk="0">
                  <a:moveTo>
                    <a:pt x="326" y="0"/>
                  </a:moveTo>
                  <a:cubicBezTo>
                    <a:pt x="147" y="0"/>
                    <a:pt x="0" y="152"/>
                    <a:pt x="7" y="335"/>
                  </a:cubicBezTo>
                  <a:lnTo>
                    <a:pt x="155" y="4275"/>
                  </a:lnTo>
                  <a:cubicBezTo>
                    <a:pt x="166" y="4466"/>
                    <a:pt x="321" y="4616"/>
                    <a:pt x="511" y="4621"/>
                  </a:cubicBezTo>
                  <a:cubicBezTo>
                    <a:pt x="515" y="4621"/>
                    <a:pt x="518" y="4621"/>
                    <a:pt x="521" y="4621"/>
                  </a:cubicBezTo>
                  <a:cubicBezTo>
                    <a:pt x="635" y="4621"/>
                    <a:pt x="741" y="4561"/>
                    <a:pt x="800" y="4463"/>
                  </a:cubicBezTo>
                  <a:cubicBezTo>
                    <a:pt x="830" y="4409"/>
                    <a:pt x="846" y="4349"/>
                    <a:pt x="843" y="4286"/>
                  </a:cubicBezTo>
                  <a:lnTo>
                    <a:pt x="695" y="346"/>
                  </a:lnTo>
                  <a:cubicBezTo>
                    <a:pt x="684" y="155"/>
                    <a:pt x="529" y="6"/>
                    <a:pt x="339" y="0"/>
                  </a:cubicBezTo>
                  <a:cubicBezTo>
                    <a:pt x="334" y="0"/>
                    <a:pt x="330" y="0"/>
                    <a:pt x="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3"/>
            <p:cNvSpPr/>
            <p:nvPr/>
          </p:nvSpPr>
          <p:spPr>
            <a:xfrm>
              <a:off x="4269400" y="3245275"/>
              <a:ext cx="24750" cy="99075"/>
            </a:xfrm>
            <a:custGeom>
              <a:avLst/>
              <a:gdLst/>
              <a:ahLst/>
              <a:cxnLst/>
              <a:rect l="l" t="t" r="r" b="b"/>
              <a:pathLst>
                <a:path w="990" h="3963" extrusionOk="0">
                  <a:moveTo>
                    <a:pt x="342" y="1"/>
                  </a:moveTo>
                  <a:cubicBezTo>
                    <a:pt x="339" y="1"/>
                    <a:pt x="335" y="1"/>
                    <a:pt x="332" y="1"/>
                  </a:cubicBezTo>
                  <a:cubicBezTo>
                    <a:pt x="145" y="3"/>
                    <a:pt x="0" y="163"/>
                    <a:pt x="18" y="349"/>
                  </a:cubicBezTo>
                  <a:lnTo>
                    <a:pt x="296" y="3635"/>
                  </a:lnTo>
                  <a:cubicBezTo>
                    <a:pt x="315" y="3820"/>
                    <a:pt x="472" y="3963"/>
                    <a:pt x="658" y="3963"/>
                  </a:cubicBezTo>
                  <a:cubicBezTo>
                    <a:pt x="662" y="3963"/>
                    <a:pt x="665" y="3963"/>
                    <a:pt x="669" y="3963"/>
                  </a:cubicBezTo>
                  <a:cubicBezTo>
                    <a:pt x="781" y="3961"/>
                    <a:pt x="884" y="3902"/>
                    <a:pt x="941" y="3806"/>
                  </a:cubicBezTo>
                  <a:cubicBezTo>
                    <a:pt x="975" y="3747"/>
                    <a:pt x="989" y="3681"/>
                    <a:pt x="984" y="3615"/>
                  </a:cubicBezTo>
                  <a:lnTo>
                    <a:pt x="704" y="329"/>
                  </a:lnTo>
                  <a:cubicBezTo>
                    <a:pt x="685" y="144"/>
                    <a:pt x="528" y="1"/>
                    <a:pt x="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3"/>
            <p:cNvSpPr/>
            <p:nvPr/>
          </p:nvSpPr>
          <p:spPr>
            <a:xfrm>
              <a:off x="3971075" y="3345900"/>
              <a:ext cx="63975" cy="38725"/>
            </a:xfrm>
            <a:custGeom>
              <a:avLst/>
              <a:gdLst/>
              <a:ahLst/>
              <a:cxnLst/>
              <a:rect l="l" t="t" r="r" b="b"/>
              <a:pathLst>
                <a:path w="2559" h="1549" extrusionOk="0">
                  <a:moveTo>
                    <a:pt x="381" y="1"/>
                  </a:moveTo>
                  <a:cubicBezTo>
                    <a:pt x="252" y="1"/>
                    <a:pt x="130" y="71"/>
                    <a:pt x="79" y="184"/>
                  </a:cubicBezTo>
                  <a:cubicBezTo>
                    <a:pt x="1" y="351"/>
                    <a:pt x="79" y="554"/>
                    <a:pt x="252" y="640"/>
                  </a:cubicBezTo>
                  <a:lnTo>
                    <a:pt x="2025" y="1511"/>
                  </a:lnTo>
                  <a:cubicBezTo>
                    <a:pt x="2078" y="1536"/>
                    <a:pt x="2132" y="1548"/>
                    <a:pt x="2185" y="1548"/>
                  </a:cubicBezTo>
                  <a:cubicBezTo>
                    <a:pt x="2301" y="1548"/>
                    <a:pt x="2409" y="1492"/>
                    <a:pt x="2467" y="1392"/>
                  </a:cubicBezTo>
                  <a:cubicBezTo>
                    <a:pt x="2473" y="1383"/>
                    <a:pt x="2478" y="1374"/>
                    <a:pt x="2481" y="1365"/>
                  </a:cubicBezTo>
                  <a:cubicBezTo>
                    <a:pt x="2558" y="1197"/>
                    <a:pt x="2481" y="993"/>
                    <a:pt x="2307" y="909"/>
                  </a:cubicBezTo>
                  <a:lnTo>
                    <a:pt x="534" y="36"/>
                  </a:lnTo>
                  <a:cubicBezTo>
                    <a:pt x="484" y="12"/>
                    <a:pt x="432" y="1"/>
                    <a:pt x="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3"/>
            <p:cNvSpPr/>
            <p:nvPr/>
          </p:nvSpPr>
          <p:spPr>
            <a:xfrm>
              <a:off x="4016125" y="3295275"/>
              <a:ext cx="112375" cy="44050"/>
            </a:xfrm>
            <a:custGeom>
              <a:avLst/>
              <a:gdLst/>
              <a:ahLst/>
              <a:cxnLst/>
              <a:rect l="l" t="t" r="r" b="b"/>
              <a:pathLst>
                <a:path w="4495" h="1762" extrusionOk="0">
                  <a:moveTo>
                    <a:pt x="363" y="1"/>
                  </a:moveTo>
                  <a:cubicBezTo>
                    <a:pt x="214" y="1"/>
                    <a:pt x="79" y="98"/>
                    <a:pt x="45" y="243"/>
                  </a:cubicBezTo>
                  <a:cubicBezTo>
                    <a:pt x="1" y="423"/>
                    <a:pt x="115" y="612"/>
                    <a:pt x="300" y="665"/>
                  </a:cubicBezTo>
                  <a:lnTo>
                    <a:pt x="4035" y="1747"/>
                  </a:lnTo>
                  <a:cubicBezTo>
                    <a:pt x="4067" y="1757"/>
                    <a:pt x="4100" y="1762"/>
                    <a:pt x="4133" y="1762"/>
                  </a:cubicBezTo>
                  <a:cubicBezTo>
                    <a:pt x="4246" y="1762"/>
                    <a:pt x="4355" y="1704"/>
                    <a:pt x="4416" y="1603"/>
                  </a:cubicBezTo>
                  <a:cubicBezTo>
                    <a:pt x="4432" y="1576"/>
                    <a:pt x="4443" y="1549"/>
                    <a:pt x="4450" y="1521"/>
                  </a:cubicBezTo>
                  <a:cubicBezTo>
                    <a:pt x="4495" y="1339"/>
                    <a:pt x="4381" y="1150"/>
                    <a:pt x="4195" y="1097"/>
                  </a:cubicBezTo>
                  <a:lnTo>
                    <a:pt x="460" y="15"/>
                  </a:lnTo>
                  <a:cubicBezTo>
                    <a:pt x="428" y="5"/>
                    <a:pt x="395" y="1"/>
                    <a:pt x="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3"/>
            <p:cNvSpPr/>
            <p:nvPr/>
          </p:nvSpPr>
          <p:spPr>
            <a:xfrm>
              <a:off x="4090750" y="3235450"/>
              <a:ext cx="104000" cy="73675"/>
            </a:xfrm>
            <a:custGeom>
              <a:avLst/>
              <a:gdLst/>
              <a:ahLst/>
              <a:cxnLst/>
              <a:rect l="l" t="t" r="r" b="b"/>
              <a:pathLst>
                <a:path w="4160" h="2947" extrusionOk="0">
                  <a:moveTo>
                    <a:pt x="380" y="1"/>
                  </a:moveTo>
                  <a:cubicBezTo>
                    <a:pt x="273" y="1"/>
                    <a:pt x="170" y="52"/>
                    <a:pt x="107" y="145"/>
                  </a:cubicBezTo>
                  <a:cubicBezTo>
                    <a:pt x="0" y="309"/>
                    <a:pt x="65" y="515"/>
                    <a:pt x="223" y="624"/>
                  </a:cubicBezTo>
                  <a:lnTo>
                    <a:pt x="3548" y="2873"/>
                  </a:lnTo>
                  <a:cubicBezTo>
                    <a:pt x="3620" y="2921"/>
                    <a:pt x="3711" y="2947"/>
                    <a:pt x="3799" y="2947"/>
                  </a:cubicBezTo>
                  <a:cubicBezTo>
                    <a:pt x="3908" y="2947"/>
                    <a:pt x="4012" y="2906"/>
                    <a:pt x="4063" y="2818"/>
                  </a:cubicBezTo>
                  <a:cubicBezTo>
                    <a:pt x="4065" y="2812"/>
                    <a:pt x="4069" y="2805"/>
                    <a:pt x="4072" y="2802"/>
                  </a:cubicBezTo>
                  <a:cubicBezTo>
                    <a:pt x="4160" y="2650"/>
                    <a:pt x="4074" y="2427"/>
                    <a:pt x="3919" y="2322"/>
                  </a:cubicBezTo>
                  <a:lnTo>
                    <a:pt x="578" y="63"/>
                  </a:lnTo>
                  <a:cubicBezTo>
                    <a:pt x="516" y="21"/>
                    <a:pt x="447" y="1"/>
                    <a:pt x="3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3"/>
            <p:cNvSpPr/>
            <p:nvPr/>
          </p:nvSpPr>
          <p:spPr>
            <a:xfrm>
              <a:off x="4150925" y="3206075"/>
              <a:ext cx="108425" cy="70175"/>
            </a:xfrm>
            <a:custGeom>
              <a:avLst/>
              <a:gdLst/>
              <a:ahLst/>
              <a:cxnLst/>
              <a:rect l="l" t="t" r="r" b="b"/>
              <a:pathLst>
                <a:path w="4337" h="2807" extrusionOk="0">
                  <a:moveTo>
                    <a:pt x="376" y="0"/>
                  </a:moveTo>
                  <a:cubicBezTo>
                    <a:pt x="262" y="0"/>
                    <a:pt x="153" y="56"/>
                    <a:pt x="94" y="158"/>
                  </a:cubicBezTo>
                  <a:cubicBezTo>
                    <a:pt x="1" y="316"/>
                    <a:pt x="62" y="527"/>
                    <a:pt x="227" y="626"/>
                  </a:cubicBezTo>
                  <a:lnTo>
                    <a:pt x="3775" y="2754"/>
                  </a:lnTo>
                  <a:cubicBezTo>
                    <a:pt x="3834" y="2789"/>
                    <a:pt x="3899" y="2806"/>
                    <a:pt x="3961" y="2806"/>
                  </a:cubicBezTo>
                  <a:cubicBezTo>
                    <a:pt x="4076" y="2806"/>
                    <a:pt x="4184" y="2750"/>
                    <a:pt x="4244" y="2647"/>
                  </a:cubicBezTo>
                  <a:cubicBezTo>
                    <a:pt x="4337" y="2489"/>
                    <a:pt x="4276" y="2280"/>
                    <a:pt x="4110" y="2179"/>
                  </a:cubicBezTo>
                  <a:lnTo>
                    <a:pt x="562" y="53"/>
                  </a:lnTo>
                  <a:cubicBezTo>
                    <a:pt x="503" y="17"/>
                    <a:pt x="439"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3"/>
            <p:cNvSpPr/>
            <p:nvPr/>
          </p:nvSpPr>
          <p:spPr>
            <a:xfrm>
              <a:off x="4229875" y="3190650"/>
              <a:ext cx="98975" cy="51950"/>
            </a:xfrm>
            <a:custGeom>
              <a:avLst/>
              <a:gdLst/>
              <a:ahLst/>
              <a:cxnLst/>
              <a:rect l="l" t="t" r="r" b="b"/>
              <a:pathLst>
                <a:path w="3959" h="2078" extrusionOk="0">
                  <a:moveTo>
                    <a:pt x="378" y="0"/>
                  </a:moveTo>
                  <a:cubicBezTo>
                    <a:pt x="244" y="0"/>
                    <a:pt x="118" y="78"/>
                    <a:pt x="72" y="197"/>
                  </a:cubicBezTo>
                  <a:cubicBezTo>
                    <a:pt x="1" y="367"/>
                    <a:pt x="86" y="568"/>
                    <a:pt x="264" y="646"/>
                  </a:cubicBezTo>
                  <a:lnTo>
                    <a:pt x="3442" y="2047"/>
                  </a:lnTo>
                  <a:cubicBezTo>
                    <a:pt x="3489" y="2068"/>
                    <a:pt x="3538" y="2078"/>
                    <a:pt x="3586" y="2078"/>
                  </a:cubicBezTo>
                  <a:cubicBezTo>
                    <a:pt x="3702" y="2078"/>
                    <a:pt x="3810" y="2020"/>
                    <a:pt x="3870" y="1921"/>
                  </a:cubicBezTo>
                  <a:cubicBezTo>
                    <a:pt x="3877" y="1906"/>
                    <a:pt x="3884" y="1894"/>
                    <a:pt x="3889" y="1880"/>
                  </a:cubicBezTo>
                  <a:cubicBezTo>
                    <a:pt x="3959" y="1710"/>
                    <a:pt x="3873" y="1509"/>
                    <a:pt x="3695" y="1431"/>
                  </a:cubicBezTo>
                  <a:lnTo>
                    <a:pt x="518" y="30"/>
                  </a:lnTo>
                  <a:cubicBezTo>
                    <a:pt x="472" y="10"/>
                    <a:pt x="425" y="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3"/>
            <p:cNvSpPr/>
            <p:nvPr/>
          </p:nvSpPr>
          <p:spPr>
            <a:xfrm>
              <a:off x="4052000" y="2661100"/>
              <a:ext cx="789500" cy="1005100"/>
            </a:xfrm>
            <a:custGeom>
              <a:avLst/>
              <a:gdLst/>
              <a:ahLst/>
              <a:cxnLst/>
              <a:rect l="l" t="t" r="r" b="b"/>
              <a:pathLst>
                <a:path w="31580" h="40204" extrusionOk="0">
                  <a:moveTo>
                    <a:pt x="187" y="0"/>
                  </a:moveTo>
                  <a:lnTo>
                    <a:pt x="0" y="783"/>
                  </a:lnTo>
                  <a:cubicBezTo>
                    <a:pt x="12825" y="3826"/>
                    <a:pt x="28548" y="12883"/>
                    <a:pt x="30646" y="38754"/>
                  </a:cubicBezTo>
                  <a:cubicBezTo>
                    <a:pt x="30715" y="39611"/>
                    <a:pt x="30749" y="40000"/>
                    <a:pt x="30815" y="40203"/>
                  </a:cubicBezTo>
                  <a:lnTo>
                    <a:pt x="31580" y="39948"/>
                  </a:lnTo>
                  <a:cubicBezTo>
                    <a:pt x="31539" y="39829"/>
                    <a:pt x="31494" y="39275"/>
                    <a:pt x="31448" y="38688"/>
                  </a:cubicBezTo>
                  <a:cubicBezTo>
                    <a:pt x="29311" y="12336"/>
                    <a:pt x="13267" y="3105"/>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3"/>
            <p:cNvSpPr/>
            <p:nvPr/>
          </p:nvSpPr>
          <p:spPr>
            <a:xfrm>
              <a:off x="4415825" y="2184175"/>
              <a:ext cx="183975" cy="698100"/>
            </a:xfrm>
            <a:custGeom>
              <a:avLst/>
              <a:gdLst/>
              <a:ahLst/>
              <a:cxnLst/>
              <a:rect l="l" t="t" r="r" b="b"/>
              <a:pathLst>
                <a:path w="7359" h="27924" extrusionOk="0">
                  <a:moveTo>
                    <a:pt x="6623" y="1"/>
                  </a:moveTo>
                  <a:cubicBezTo>
                    <a:pt x="6398" y="507"/>
                    <a:pt x="6181" y="1011"/>
                    <a:pt x="5971" y="1510"/>
                  </a:cubicBezTo>
                  <a:cubicBezTo>
                    <a:pt x="318" y="14950"/>
                    <a:pt x="1" y="25952"/>
                    <a:pt x="2262" y="27923"/>
                  </a:cubicBezTo>
                  <a:lnTo>
                    <a:pt x="2790" y="27317"/>
                  </a:lnTo>
                  <a:cubicBezTo>
                    <a:pt x="1100" y="25845"/>
                    <a:pt x="954" y="15511"/>
                    <a:pt x="6712" y="1820"/>
                  </a:cubicBezTo>
                  <a:cubicBezTo>
                    <a:pt x="6921" y="1326"/>
                    <a:pt x="7136" y="829"/>
                    <a:pt x="7359" y="327"/>
                  </a:cubicBezTo>
                  <a:lnTo>
                    <a:pt x="66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3"/>
            <p:cNvSpPr/>
            <p:nvPr/>
          </p:nvSpPr>
          <p:spPr>
            <a:xfrm>
              <a:off x="4342675" y="3212950"/>
              <a:ext cx="448225" cy="186250"/>
            </a:xfrm>
            <a:custGeom>
              <a:avLst/>
              <a:gdLst/>
              <a:ahLst/>
              <a:cxnLst/>
              <a:rect l="l" t="t" r="r" b="b"/>
              <a:pathLst>
                <a:path w="17929" h="7450" extrusionOk="0">
                  <a:moveTo>
                    <a:pt x="528" y="0"/>
                  </a:moveTo>
                  <a:lnTo>
                    <a:pt x="1" y="608"/>
                  </a:lnTo>
                  <a:cubicBezTo>
                    <a:pt x="7687" y="7271"/>
                    <a:pt x="16909" y="7449"/>
                    <a:pt x="17850" y="7449"/>
                  </a:cubicBezTo>
                  <a:cubicBezTo>
                    <a:pt x="17896" y="7449"/>
                    <a:pt x="17925" y="7449"/>
                    <a:pt x="17928" y="7447"/>
                  </a:cubicBezTo>
                  <a:lnTo>
                    <a:pt x="17909" y="6644"/>
                  </a:lnTo>
                  <a:cubicBezTo>
                    <a:pt x="17903" y="6644"/>
                    <a:pt x="17869" y="6645"/>
                    <a:pt x="17807" y="6645"/>
                  </a:cubicBezTo>
                  <a:cubicBezTo>
                    <a:pt x="16763" y="6645"/>
                    <a:pt x="7926" y="6412"/>
                    <a:pt x="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3"/>
            <p:cNvSpPr/>
            <p:nvPr/>
          </p:nvSpPr>
          <p:spPr>
            <a:xfrm>
              <a:off x="4359475" y="2214750"/>
              <a:ext cx="128550" cy="283575"/>
            </a:xfrm>
            <a:custGeom>
              <a:avLst/>
              <a:gdLst/>
              <a:ahLst/>
              <a:cxnLst/>
              <a:rect l="l" t="t" r="r" b="b"/>
              <a:pathLst>
                <a:path w="5142" h="11343" extrusionOk="0">
                  <a:moveTo>
                    <a:pt x="263" y="0"/>
                  </a:moveTo>
                  <a:lnTo>
                    <a:pt x="263" y="0"/>
                  </a:lnTo>
                  <a:cubicBezTo>
                    <a:pt x="250" y="426"/>
                    <a:pt x="1" y="10427"/>
                    <a:pt x="4996" y="11343"/>
                  </a:cubicBezTo>
                  <a:lnTo>
                    <a:pt x="5142" y="10552"/>
                  </a:lnTo>
                  <a:cubicBezTo>
                    <a:pt x="822" y="9760"/>
                    <a:pt x="1065" y="121"/>
                    <a:pt x="1066" y="25"/>
                  </a:cubicBezTo>
                  <a:lnTo>
                    <a:pt x="2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3"/>
            <p:cNvSpPr/>
            <p:nvPr/>
          </p:nvSpPr>
          <p:spPr>
            <a:xfrm>
              <a:off x="4019375" y="2765925"/>
              <a:ext cx="297350" cy="75125"/>
            </a:xfrm>
            <a:custGeom>
              <a:avLst/>
              <a:gdLst/>
              <a:ahLst/>
              <a:cxnLst/>
              <a:rect l="l" t="t" r="r" b="b"/>
              <a:pathLst>
                <a:path w="11894" h="3005" extrusionOk="0">
                  <a:moveTo>
                    <a:pt x="11482" y="0"/>
                  </a:moveTo>
                  <a:cubicBezTo>
                    <a:pt x="9060" y="1446"/>
                    <a:pt x="6240" y="2201"/>
                    <a:pt x="3422" y="2201"/>
                  </a:cubicBezTo>
                  <a:cubicBezTo>
                    <a:pt x="2330" y="2201"/>
                    <a:pt x="1238" y="2088"/>
                    <a:pt x="170" y="1857"/>
                  </a:cubicBezTo>
                  <a:lnTo>
                    <a:pt x="1" y="2643"/>
                  </a:lnTo>
                  <a:cubicBezTo>
                    <a:pt x="1123" y="2886"/>
                    <a:pt x="2269" y="3005"/>
                    <a:pt x="3419" y="3005"/>
                  </a:cubicBezTo>
                  <a:cubicBezTo>
                    <a:pt x="6382" y="3005"/>
                    <a:pt x="9346" y="2210"/>
                    <a:pt x="11894" y="692"/>
                  </a:cubicBezTo>
                  <a:lnTo>
                    <a:pt x="114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3"/>
            <p:cNvSpPr/>
            <p:nvPr/>
          </p:nvSpPr>
          <p:spPr>
            <a:xfrm>
              <a:off x="4494325" y="3142100"/>
              <a:ext cx="118350" cy="216475"/>
            </a:xfrm>
            <a:custGeom>
              <a:avLst/>
              <a:gdLst/>
              <a:ahLst/>
              <a:cxnLst/>
              <a:rect l="l" t="t" r="r" b="b"/>
              <a:pathLst>
                <a:path w="4734" h="8659" extrusionOk="0">
                  <a:moveTo>
                    <a:pt x="560" y="1"/>
                  </a:moveTo>
                  <a:lnTo>
                    <a:pt x="1" y="580"/>
                  </a:lnTo>
                  <a:cubicBezTo>
                    <a:pt x="1108" y="1648"/>
                    <a:pt x="2250" y="2752"/>
                    <a:pt x="2979" y="4107"/>
                  </a:cubicBezTo>
                  <a:cubicBezTo>
                    <a:pt x="3759" y="5556"/>
                    <a:pt x="3898" y="7131"/>
                    <a:pt x="3349" y="8321"/>
                  </a:cubicBezTo>
                  <a:lnTo>
                    <a:pt x="4080" y="8658"/>
                  </a:lnTo>
                  <a:cubicBezTo>
                    <a:pt x="4734" y="7240"/>
                    <a:pt x="4588" y="5395"/>
                    <a:pt x="3688" y="3725"/>
                  </a:cubicBezTo>
                  <a:cubicBezTo>
                    <a:pt x="2899" y="2261"/>
                    <a:pt x="1710" y="1113"/>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 name="Google Shape;488;p33"/>
          <p:cNvSpPr/>
          <p:nvPr/>
        </p:nvSpPr>
        <p:spPr>
          <a:xfrm rot="5400000" flipH="1">
            <a:off x="5703438" y="2861599"/>
            <a:ext cx="12200" cy="1332977"/>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3"/>
          <p:cNvSpPr/>
          <p:nvPr/>
        </p:nvSpPr>
        <p:spPr>
          <a:xfrm rot="5400000" flipH="1">
            <a:off x="5703561" y="2977905"/>
            <a:ext cx="12175" cy="1211891"/>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01"/>
        <p:cNvGrpSpPr/>
        <p:nvPr/>
      </p:nvGrpSpPr>
      <p:grpSpPr>
        <a:xfrm>
          <a:off x="0" y="0"/>
          <a:ext cx="0" cy="0"/>
          <a:chOff x="0" y="0"/>
          <a:chExt cx="0" cy="0"/>
        </a:xfrm>
      </p:grpSpPr>
      <p:sp>
        <p:nvSpPr>
          <p:cNvPr id="1402" name="Google Shape;1402;p60"/>
          <p:cNvSpPr txBox="1">
            <a:spLocks noGrp="1"/>
          </p:cNvSpPr>
          <p:nvPr>
            <p:ph type="ctrTitle"/>
          </p:nvPr>
        </p:nvSpPr>
        <p:spPr>
          <a:xfrm>
            <a:off x="6263116" y="1986975"/>
            <a:ext cx="1276200" cy="132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Tablet App</a:t>
            </a:r>
            <a:endParaRPr/>
          </a:p>
        </p:txBody>
      </p:sp>
      <p:sp>
        <p:nvSpPr>
          <p:cNvPr id="1403" name="Google Shape;1403;p60"/>
          <p:cNvSpPr txBox="1">
            <a:spLocks noGrp="1"/>
          </p:cNvSpPr>
          <p:nvPr>
            <p:ph type="subTitle" idx="1"/>
          </p:nvPr>
        </p:nvSpPr>
        <p:spPr>
          <a:xfrm>
            <a:off x="1383225" y="1973261"/>
            <a:ext cx="1697100" cy="1107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You can replace the image on the screen with your own work. Just delete this one and add yours</a:t>
            </a:r>
            <a:endParaRPr/>
          </a:p>
        </p:txBody>
      </p:sp>
      <p:pic>
        <p:nvPicPr>
          <p:cNvPr id="1404" name="Google Shape;1404;p60"/>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3456996" y="986615"/>
            <a:ext cx="2443500" cy="2997300"/>
          </a:xfrm>
          <a:prstGeom prst="roundRect">
            <a:avLst>
              <a:gd name="adj" fmla="val 1278"/>
            </a:avLst>
          </a:prstGeom>
          <a:noFill/>
          <a:ln>
            <a:noFill/>
          </a:ln>
        </p:spPr>
      </p:pic>
      <p:grpSp>
        <p:nvGrpSpPr>
          <p:cNvPr id="1405" name="Google Shape;1405;p60"/>
          <p:cNvGrpSpPr/>
          <p:nvPr/>
        </p:nvGrpSpPr>
        <p:grpSpPr>
          <a:xfrm>
            <a:off x="3239868" y="800645"/>
            <a:ext cx="2884144" cy="3541826"/>
            <a:chOff x="3580755" y="2020082"/>
            <a:chExt cx="1344840" cy="1786275"/>
          </a:xfrm>
        </p:grpSpPr>
        <p:sp>
          <p:nvSpPr>
            <p:cNvPr id="1406" name="Google Shape;1406;p60"/>
            <p:cNvSpPr/>
            <p:nvPr/>
          </p:nvSpPr>
          <p:spPr>
            <a:xfrm>
              <a:off x="3580755" y="2020082"/>
              <a:ext cx="1344840" cy="1786275"/>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0"/>
            <p:cNvSpPr/>
            <p:nvPr/>
          </p:nvSpPr>
          <p:spPr>
            <a:xfrm>
              <a:off x="3680303" y="2113921"/>
              <a:ext cx="1140025" cy="1511564"/>
            </a:xfrm>
            <a:custGeom>
              <a:avLst/>
              <a:gdLst/>
              <a:ahLst/>
              <a:cxnLst/>
              <a:rect l="l" t="t" r="r" b="b"/>
              <a:pathLst>
                <a:path w="45601" h="60944" extrusionOk="0">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0"/>
            <p:cNvSpPr/>
            <p:nvPr/>
          </p:nvSpPr>
          <p:spPr>
            <a:xfrm>
              <a:off x="4193750" y="2051650"/>
              <a:ext cx="28700" cy="24925"/>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0"/>
            <p:cNvSpPr/>
            <p:nvPr/>
          </p:nvSpPr>
          <p:spPr>
            <a:xfrm>
              <a:off x="4179825" y="3667150"/>
              <a:ext cx="125000" cy="106825"/>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10" name="Google Shape;1410;p60"/>
          <p:cNvCxnSpPr/>
          <p:nvPr/>
        </p:nvCxnSpPr>
        <p:spPr>
          <a:xfrm>
            <a:off x="1580295" y="1821600"/>
            <a:ext cx="1652700" cy="0"/>
          </a:xfrm>
          <a:prstGeom prst="straightConnector1">
            <a:avLst/>
          </a:prstGeom>
          <a:noFill/>
          <a:ln w="9525" cap="flat" cmpd="sng">
            <a:solidFill>
              <a:schemeClr val="accent1"/>
            </a:solidFill>
            <a:prstDash val="solid"/>
            <a:round/>
            <a:headEnd type="none" w="med" len="med"/>
            <a:tailEnd type="none" w="med" len="med"/>
          </a:ln>
        </p:spPr>
      </p:cxnSp>
      <p:cxnSp>
        <p:nvCxnSpPr>
          <p:cNvPr id="1411" name="Google Shape;1411;p60"/>
          <p:cNvCxnSpPr/>
          <p:nvPr/>
        </p:nvCxnSpPr>
        <p:spPr>
          <a:xfrm>
            <a:off x="1733395" y="1885275"/>
            <a:ext cx="1496700" cy="0"/>
          </a:xfrm>
          <a:prstGeom prst="straightConnector1">
            <a:avLst/>
          </a:prstGeom>
          <a:noFill/>
          <a:ln w="9525" cap="flat" cmpd="sng">
            <a:solidFill>
              <a:schemeClr val="accent1"/>
            </a:solidFill>
            <a:prstDash val="solid"/>
            <a:round/>
            <a:headEnd type="none" w="med" len="med"/>
            <a:tailEnd type="none" w="med" len="med"/>
          </a:ln>
        </p:spPr>
      </p:cxnSp>
      <p:cxnSp>
        <p:nvCxnSpPr>
          <p:cNvPr id="1412" name="Google Shape;1412;p60"/>
          <p:cNvCxnSpPr/>
          <p:nvPr/>
        </p:nvCxnSpPr>
        <p:spPr>
          <a:xfrm rot="10800000">
            <a:off x="6124217" y="3344900"/>
            <a:ext cx="1652700" cy="0"/>
          </a:xfrm>
          <a:prstGeom prst="straightConnector1">
            <a:avLst/>
          </a:prstGeom>
          <a:noFill/>
          <a:ln w="9525" cap="flat" cmpd="sng">
            <a:solidFill>
              <a:schemeClr val="accent1"/>
            </a:solidFill>
            <a:prstDash val="solid"/>
            <a:round/>
            <a:headEnd type="none" w="med" len="med"/>
            <a:tailEnd type="none" w="med" len="med"/>
          </a:ln>
        </p:spPr>
      </p:cxnSp>
      <p:cxnSp>
        <p:nvCxnSpPr>
          <p:cNvPr id="1413" name="Google Shape;1413;p60"/>
          <p:cNvCxnSpPr/>
          <p:nvPr/>
        </p:nvCxnSpPr>
        <p:spPr>
          <a:xfrm rot="10800000">
            <a:off x="6127117" y="3408575"/>
            <a:ext cx="14967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17"/>
        <p:cNvGrpSpPr/>
        <p:nvPr/>
      </p:nvGrpSpPr>
      <p:grpSpPr>
        <a:xfrm>
          <a:off x="0" y="0"/>
          <a:ext cx="0" cy="0"/>
          <a:chOff x="0" y="0"/>
          <a:chExt cx="0" cy="0"/>
        </a:xfrm>
      </p:grpSpPr>
      <p:grpSp>
        <p:nvGrpSpPr>
          <p:cNvPr id="1418" name="Google Shape;1418;p61"/>
          <p:cNvGrpSpPr/>
          <p:nvPr/>
        </p:nvGrpSpPr>
        <p:grpSpPr>
          <a:xfrm>
            <a:off x="3454788" y="641175"/>
            <a:ext cx="2077012" cy="3805591"/>
            <a:chOff x="927519" y="2635663"/>
            <a:chExt cx="977739" cy="1791456"/>
          </a:xfrm>
        </p:grpSpPr>
        <p:grpSp>
          <p:nvGrpSpPr>
            <p:cNvPr id="1419" name="Google Shape;1419;p61"/>
            <p:cNvGrpSpPr/>
            <p:nvPr/>
          </p:nvGrpSpPr>
          <p:grpSpPr>
            <a:xfrm>
              <a:off x="927519" y="2635663"/>
              <a:ext cx="977739" cy="1791456"/>
              <a:chOff x="6437979" y="2247508"/>
              <a:chExt cx="949630" cy="1739954"/>
            </a:xfrm>
          </p:grpSpPr>
          <p:sp>
            <p:nvSpPr>
              <p:cNvPr id="1420" name="Google Shape;1420;p61"/>
              <p:cNvSpPr/>
              <p:nvPr/>
            </p:nvSpPr>
            <p:spPr>
              <a:xfrm>
                <a:off x="6437979" y="2247508"/>
                <a:ext cx="949630" cy="1739954"/>
              </a:xfrm>
              <a:custGeom>
                <a:avLst/>
                <a:gdLst/>
                <a:ahLst/>
                <a:cxnLst/>
                <a:rect l="l" t="t" r="r" b="b"/>
                <a:pathLst>
                  <a:path w="34554" h="71434" extrusionOk="0">
                    <a:moveTo>
                      <a:pt x="1575" y="0"/>
                    </a:moveTo>
                    <a:cubicBezTo>
                      <a:pt x="706" y="0"/>
                      <a:pt x="1" y="689"/>
                      <a:pt x="1" y="1557"/>
                    </a:cubicBezTo>
                    <a:lnTo>
                      <a:pt x="1" y="69876"/>
                    </a:lnTo>
                    <a:cubicBezTo>
                      <a:pt x="1" y="70728"/>
                      <a:pt x="706" y="71433"/>
                      <a:pt x="1575" y="71433"/>
                    </a:cubicBezTo>
                    <a:lnTo>
                      <a:pt x="32980" y="71433"/>
                    </a:lnTo>
                    <a:cubicBezTo>
                      <a:pt x="33849" y="71433"/>
                      <a:pt x="34554" y="70728"/>
                      <a:pt x="34554" y="69876"/>
                    </a:cubicBezTo>
                    <a:lnTo>
                      <a:pt x="34554" y="1557"/>
                    </a:lnTo>
                    <a:cubicBezTo>
                      <a:pt x="34554" y="689"/>
                      <a:pt x="33849" y="0"/>
                      <a:pt x="32980"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1"/>
              <p:cNvSpPr/>
              <p:nvPr/>
            </p:nvSpPr>
            <p:spPr>
              <a:xfrm>
                <a:off x="6494271" y="2340952"/>
                <a:ext cx="813450" cy="1457323"/>
              </a:xfrm>
              <a:custGeom>
                <a:avLst/>
                <a:gdLst/>
                <a:ahLst/>
                <a:cxnLst/>
                <a:rect l="l" t="t" r="r" b="b"/>
                <a:pathLst>
                  <a:path w="32538" h="60944" extrusionOk="0">
                    <a:moveTo>
                      <a:pt x="427" y="0"/>
                    </a:moveTo>
                    <a:cubicBezTo>
                      <a:pt x="198" y="0"/>
                      <a:pt x="1" y="197"/>
                      <a:pt x="1" y="426"/>
                    </a:cubicBezTo>
                    <a:lnTo>
                      <a:pt x="1" y="60533"/>
                    </a:lnTo>
                    <a:cubicBezTo>
                      <a:pt x="1" y="60763"/>
                      <a:pt x="198" y="60943"/>
                      <a:pt x="427" y="60943"/>
                    </a:cubicBezTo>
                    <a:lnTo>
                      <a:pt x="32128" y="60943"/>
                    </a:lnTo>
                    <a:cubicBezTo>
                      <a:pt x="32357" y="60943"/>
                      <a:pt x="32538" y="60763"/>
                      <a:pt x="32538" y="60533"/>
                    </a:cubicBezTo>
                    <a:lnTo>
                      <a:pt x="32538" y="426"/>
                    </a:lnTo>
                    <a:cubicBezTo>
                      <a:pt x="32538" y="197"/>
                      <a:pt x="32357" y="0"/>
                      <a:pt x="32128"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1"/>
              <p:cNvSpPr/>
              <p:nvPr/>
            </p:nvSpPr>
            <p:spPr>
              <a:xfrm>
                <a:off x="6856100" y="3843492"/>
                <a:ext cx="96750" cy="83150"/>
              </a:xfrm>
              <a:custGeom>
                <a:avLst/>
                <a:gdLst/>
                <a:ahLst/>
                <a:cxnLst/>
                <a:rect l="l" t="t" r="r" b="b"/>
                <a:pathLst>
                  <a:path w="3870" h="3326" extrusionOk="0">
                    <a:moveTo>
                      <a:pt x="2214" y="358"/>
                    </a:moveTo>
                    <a:lnTo>
                      <a:pt x="2214" y="375"/>
                    </a:lnTo>
                    <a:cubicBezTo>
                      <a:pt x="2935" y="375"/>
                      <a:pt x="3509" y="948"/>
                      <a:pt x="3525" y="1670"/>
                    </a:cubicBezTo>
                    <a:cubicBezTo>
                      <a:pt x="3525" y="2456"/>
                      <a:pt x="2882" y="2973"/>
                      <a:pt x="2212" y="2973"/>
                    </a:cubicBezTo>
                    <a:cubicBezTo>
                      <a:pt x="1890" y="2973"/>
                      <a:pt x="1562" y="2853"/>
                      <a:pt x="1296" y="2587"/>
                    </a:cubicBezTo>
                    <a:cubicBezTo>
                      <a:pt x="476" y="1768"/>
                      <a:pt x="1066" y="358"/>
                      <a:pt x="2214" y="358"/>
                    </a:cubicBezTo>
                    <a:close/>
                    <a:moveTo>
                      <a:pt x="2197" y="1"/>
                    </a:moveTo>
                    <a:cubicBezTo>
                      <a:pt x="1793" y="1"/>
                      <a:pt x="1383" y="152"/>
                      <a:pt x="1050" y="489"/>
                    </a:cubicBezTo>
                    <a:cubicBezTo>
                      <a:pt x="1" y="1538"/>
                      <a:pt x="739" y="3325"/>
                      <a:pt x="2214" y="3325"/>
                    </a:cubicBezTo>
                    <a:cubicBezTo>
                      <a:pt x="3132" y="3325"/>
                      <a:pt x="3869" y="2587"/>
                      <a:pt x="3869" y="1670"/>
                    </a:cubicBezTo>
                    <a:cubicBezTo>
                      <a:pt x="3869" y="669"/>
                      <a:pt x="3048" y="1"/>
                      <a:pt x="2197"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1"/>
              <p:cNvSpPr/>
              <p:nvPr/>
            </p:nvSpPr>
            <p:spPr>
              <a:xfrm>
                <a:off x="6623350" y="3880717"/>
                <a:ext cx="82800" cy="9025"/>
              </a:xfrm>
              <a:custGeom>
                <a:avLst/>
                <a:gdLst/>
                <a:ahLst/>
                <a:cxnLst/>
                <a:rect l="l" t="t" r="r" b="b"/>
                <a:pathLst>
                  <a:path w="3312" h="361" extrusionOk="0">
                    <a:moveTo>
                      <a:pt x="1" y="0"/>
                    </a:moveTo>
                    <a:lnTo>
                      <a:pt x="1" y="361"/>
                    </a:lnTo>
                    <a:lnTo>
                      <a:pt x="3312" y="361"/>
                    </a:lnTo>
                    <a:lnTo>
                      <a:pt x="3312" y="0"/>
                    </a:ln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1"/>
              <p:cNvSpPr/>
              <p:nvPr/>
            </p:nvSpPr>
            <p:spPr>
              <a:xfrm>
                <a:off x="6767200" y="2287275"/>
                <a:ext cx="238100" cy="14350"/>
              </a:xfrm>
              <a:custGeom>
                <a:avLst/>
                <a:gdLst/>
                <a:ahLst/>
                <a:cxnLst/>
                <a:rect l="l" t="t" r="r" b="b"/>
                <a:pathLst>
                  <a:path w="9524" h="574" extrusionOk="0">
                    <a:moveTo>
                      <a:pt x="164" y="0"/>
                    </a:moveTo>
                    <a:cubicBezTo>
                      <a:pt x="82" y="0"/>
                      <a:pt x="0" y="82"/>
                      <a:pt x="0" y="164"/>
                    </a:cubicBezTo>
                    <a:lnTo>
                      <a:pt x="0" y="410"/>
                    </a:lnTo>
                    <a:cubicBezTo>
                      <a:pt x="0" y="492"/>
                      <a:pt x="82" y="574"/>
                      <a:pt x="164" y="574"/>
                    </a:cubicBezTo>
                    <a:lnTo>
                      <a:pt x="9359" y="574"/>
                    </a:lnTo>
                    <a:cubicBezTo>
                      <a:pt x="9458" y="574"/>
                      <a:pt x="9523" y="492"/>
                      <a:pt x="9523" y="410"/>
                    </a:cubicBezTo>
                    <a:lnTo>
                      <a:pt x="9523" y="164"/>
                    </a:lnTo>
                    <a:cubicBezTo>
                      <a:pt x="9523" y="82"/>
                      <a:pt x="9458" y="0"/>
                      <a:pt x="9359"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5" name="Google Shape;1425;p61"/>
            <p:cNvSpPr/>
            <p:nvPr/>
          </p:nvSpPr>
          <p:spPr>
            <a:xfrm>
              <a:off x="1630548" y="4282811"/>
              <a:ext cx="56173" cy="83150"/>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26" name="Google Shape;1426;p61"/>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3582248" y="849550"/>
            <a:ext cx="1771200" cy="3176100"/>
          </a:xfrm>
          <a:prstGeom prst="roundRect">
            <a:avLst>
              <a:gd name="adj" fmla="val 893"/>
            </a:avLst>
          </a:prstGeom>
          <a:noFill/>
          <a:ln>
            <a:noFill/>
          </a:ln>
        </p:spPr>
      </p:pic>
      <p:sp>
        <p:nvSpPr>
          <p:cNvPr id="1427" name="Google Shape;1427;p61"/>
          <p:cNvSpPr txBox="1">
            <a:spLocks noGrp="1"/>
          </p:cNvSpPr>
          <p:nvPr>
            <p:ph type="ctrTitle"/>
          </p:nvPr>
        </p:nvSpPr>
        <p:spPr>
          <a:xfrm flipH="1">
            <a:off x="1808532" y="1986975"/>
            <a:ext cx="1457400" cy="1321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Mobile Web</a:t>
            </a:r>
            <a:endParaRPr/>
          </a:p>
        </p:txBody>
      </p:sp>
      <p:sp>
        <p:nvSpPr>
          <p:cNvPr id="1428" name="Google Shape;1428;p61"/>
          <p:cNvSpPr txBox="1">
            <a:spLocks noGrp="1"/>
          </p:cNvSpPr>
          <p:nvPr>
            <p:ph type="subTitle" idx="1"/>
          </p:nvPr>
        </p:nvSpPr>
        <p:spPr>
          <a:xfrm flipH="1">
            <a:off x="5699757" y="1979625"/>
            <a:ext cx="1652700" cy="110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You can replace the image on the screen with your own work. Just delete this one and add yours</a:t>
            </a:r>
            <a:endParaRPr/>
          </a:p>
        </p:txBody>
      </p:sp>
      <p:cxnSp>
        <p:nvCxnSpPr>
          <p:cNvPr id="1429" name="Google Shape;1429;p61"/>
          <p:cNvCxnSpPr/>
          <p:nvPr/>
        </p:nvCxnSpPr>
        <p:spPr>
          <a:xfrm>
            <a:off x="1808556" y="3408575"/>
            <a:ext cx="1652700" cy="0"/>
          </a:xfrm>
          <a:prstGeom prst="straightConnector1">
            <a:avLst/>
          </a:prstGeom>
          <a:noFill/>
          <a:ln w="9525" cap="flat" cmpd="sng">
            <a:solidFill>
              <a:schemeClr val="accent1"/>
            </a:solidFill>
            <a:prstDash val="solid"/>
            <a:round/>
            <a:headEnd type="none" w="med" len="med"/>
            <a:tailEnd type="none" w="med" len="med"/>
          </a:ln>
        </p:spPr>
      </p:cxnSp>
      <p:cxnSp>
        <p:nvCxnSpPr>
          <p:cNvPr id="1430" name="Google Shape;1430;p61"/>
          <p:cNvCxnSpPr/>
          <p:nvPr/>
        </p:nvCxnSpPr>
        <p:spPr>
          <a:xfrm>
            <a:off x="1961656" y="3344900"/>
            <a:ext cx="1496700" cy="0"/>
          </a:xfrm>
          <a:prstGeom prst="straightConnector1">
            <a:avLst/>
          </a:prstGeom>
          <a:noFill/>
          <a:ln w="9525" cap="flat" cmpd="sng">
            <a:solidFill>
              <a:schemeClr val="accent1"/>
            </a:solidFill>
            <a:prstDash val="solid"/>
            <a:round/>
            <a:headEnd type="none" w="med" len="med"/>
            <a:tailEnd type="none" w="med" len="med"/>
          </a:ln>
        </p:spPr>
      </p:cxnSp>
      <p:cxnSp>
        <p:nvCxnSpPr>
          <p:cNvPr id="1431" name="Google Shape;1431;p61"/>
          <p:cNvCxnSpPr/>
          <p:nvPr/>
        </p:nvCxnSpPr>
        <p:spPr>
          <a:xfrm rot="10800000">
            <a:off x="5533814" y="1885275"/>
            <a:ext cx="1652700" cy="0"/>
          </a:xfrm>
          <a:prstGeom prst="straightConnector1">
            <a:avLst/>
          </a:prstGeom>
          <a:noFill/>
          <a:ln w="9525" cap="flat" cmpd="sng">
            <a:solidFill>
              <a:schemeClr val="accent1"/>
            </a:solidFill>
            <a:prstDash val="solid"/>
            <a:round/>
            <a:headEnd type="none" w="med" len="med"/>
            <a:tailEnd type="none" w="med" len="med"/>
          </a:ln>
        </p:spPr>
      </p:cxnSp>
      <p:cxnSp>
        <p:nvCxnSpPr>
          <p:cNvPr id="1432" name="Google Shape;1432;p61"/>
          <p:cNvCxnSpPr/>
          <p:nvPr/>
        </p:nvCxnSpPr>
        <p:spPr>
          <a:xfrm rot="10800000">
            <a:off x="5536714" y="1821600"/>
            <a:ext cx="14967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Shape 1436"/>
        <p:cNvGrpSpPr/>
        <p:nvPr/>
      </p:nvGrpSpPr>
      <p:grpSpPr>
        <a:xfrm>
          <a:off x="0" y="0"/>
          <a:ext cx="0" cy="0"/>
          <a:chOff x="0" y="0"/>
          <a:chExt cx="0" cy="0"/>
        </a:xfrm>
      </p:grpSpPr>
      <p:pic>
        <p:nvPicPr>
          <p:cNvPr id="1437" name="Google Shape;1437;p62"/>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5831850" y="540000"/>
            <a:ext cx="3312147" cy="4063502"/>
          </a:xfrm>
          <a:prstGeom prst="rect">
            <a:avLst/>
          </a:prstGeom>
          <a:noFill/>
          <a:ln>
            <a:noFill/>
          </a:ln>
        </p:spPr>
      </p:pic>
      <p:sp>
        <p:nvSpPr>
          <p:cNvPr id="1438" name="Google Shape;1438;p62"/>
          <p:cNvSpPr txBox="1">
            <a:spLocks noGrp="1"/>
          </p:cNvSpPr>
          <p:nvPr>
            <p:ph type="subTitle" idx="1"/>
          </p:nvPr>
        </p:nvSpPr>
        <p:spPr>
          <a:xfrm>
            <a:off x="2074575" y="1691360"/>
            <a:ext cx="3375300" cy="1431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t>Do you have any questions?</a:t>
            </a:r>
          </a:p>
          <a:p>
            <a:pPr marL="0" lvl="0" indent="0" algn="r" rtl="0">
              <a:spcBef>
                <a:spcPts val="0"/>
              </a:spcBef>
              <a:spcAft>
                <a:spcPts val="0"/>
              </a:spcAft>
              <a:buNone/>
            </a:pPr>
            <a:endParaRPr lang="en-US" dirty="0"/>
          </a:p>
          <a:p>
            <a:pPr marL="0" lvl="0" indent="0" algn="r" rtl="0">
              <a:spcBef>
                <a:spcPts val="0"/>
              </a:spcBef>
              <a:spcAft>
                <a:spcPts val="0"/>
              </a:spcAft>
              <a:buNone/>
            </a:pPr>
            <a:r>
              <a:rPr lang="en-US" dirty="0"/>
              <a:t>great_ppt@outlook.com</a:t>
            </a:r>
          </a:p>
          <a:p>
            <a:pPr marL="0" lvl="0" indent="0" algn="r" rtl="0">
              <a:spcBef>
                <a:spcPts val="0"/>
              </a:spcBef>
              <a:spcAft>
                <a:spcPts val="0"/>
              </a:spcAft>
              <a:buNone/>
            </a:pPr>
            <a:r>
              <a:rPr lang="en-US" dirty="0"/>
              <a:t>+1(540) 328-0772</a:t>
            </a:r>
          </a:p>
          <a:p>
            <a:pPr marL="0" lvl="0" indent="0" algn="r" rtl="0">
              <a:spcBef>
                <a:spcPts val="0"/>
              </a:spcBef>
              <a:spcAft>
                <a:spcPts val="0"/>
              </a:spcAft>
              <a:buNone/>
            </a:pPr>
            <a:r>
              <a:rPr lang="en-US" dirty="0"/>
              <a:t>www.greatppt.com</a:t>
            </a:r>
          </a:p>
        </p:txBody>
      </p:sp>
      <p:sp>
        <p:nvSpPr>
          <p:cNvPr id="1439" name="Google Shape;1439;p62"/>
          <p:cNvSpPr txBox="1">
            <a:spLocks noGrp="1"/>
          </p:cNvSpPr>
          <p:nvPr>
            <p:ph type="title"/>
          </p:nvPr>
        </p:nvSpPr>
        <p:spPr>
          <a:xfrm>
            <a:off x="2401150" y="89875"/>
            <a:ext cx="3048600" cy="1482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Thanks</a:t>
            </a:r>
            <a:endParaRPr/>
          </a:p>
        </p:txBody>
      </p:sp>
      <p:sp>
        <p:nvSpPr>
          <p:cNvPr id="1440" name="Google Shape;1440;p62"/>
          <p:cNvSpPr txBox="1"/>
          <p:nvPr/>
        </p:nvSpPr>
        <p:spPr>
          <a:xfrm>
            <a:off x="611850" y="4193910"/>
            <a:ext cx="2507868" cy="462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 sz="1000" dirty="0">
                <a:solidFill>
                  <a:schemeClr val="accent1"/>
                </a:solidFill>
                <a:latin typeface="Raleway Light"/>
                <a:ea typeface="Raleway Light"/>
                <a:cs typeface="Raleway Light"/>
                <a:sym typeface="Raleway Light"/>
              </a:rPr>
              <a:t>Please keep this slide for attribution.</a:t>
            </a:r>
            <a:endParaRPr sz="1000" dirty="0">
              <a:solidFill>
                <a:schemeClr val="accent1"/>
              </a:solidFill>
              <a:latin typeface="Raleway Light"/>
              <a:ea typeface="Raleway Light"/>
              <a:cs typeface="Raleway Light"/>
              <a:sym typeface="Raleway Light"/>
            </a:endParaRPr>
          </a:p>
        </p:txBody>
      </p:sp>
      <p:cxnSp>
        <p:nvCxnSpPr>
          <p:cNvPr id="1441" name="Google Shape;1441;p62"/>
          <p:cNvCxnSpPr/>
          <p:nvPr/>
        </p:nvCxnSpPr>
        <p:spPr>
          <a:xfrm>
            <a:off x="1784599" y="1583575"/>
            <a:ext cx="7359300" cy="0"/>
          </a:xfrm>
          <a:prstGeom prst="straightConnector1">
            <a:avLst/>
          </a:prstGeom>
          <a:noFill/>
          <a:ln w="9525" cap="flat" cmpd="sng">
            <a:solidFill>
              <a:schemeClr val="accent1"/>
            </a:solidFill>
            <a:prstDash val="solid"/>
            <a:round/>
            <a:headEnd type="none" w="med" len="med"/>
            <a:tailEnd type="none" w="med" len="med"/>
          </a:ln>
        </p:spPr>
      </p:cxnSp>
      <p:cxnSp>
        <p:nvCxnSpPr>
          <p:cNvPr id="1442" name="Google Shape;1442;p62"/>
          <p:cNvCxnSpPr/>
          <p:nvPr/>
        </p:nvCxnSpPr>
        <p:spPr>
          <a:xfrm>
            <a:off x="2059573" y="1519900"/>
            <a:ext cx="7071600" cy="0"/>
          </a:xfrm>
          <a:prstGeom prst="straightConnector1">
            <a:avLst/>
          </a:prstGeom>
          <a:noFill/>
          <a:ln w="9525" cap="flat" cmpd="sng">
            <a:solidFill>
              <a:schemeClr val="accent1"/>
            </a:solidFill>
            <a:prstDash val="solid"/>
            <a:round/>
            <a:headEnd type="none" w="med" len="med"/>
            <a:tailEnd type="none" w="med" len="med"/>
          </a:ln>
        </p:spPr>
      </p:cxnSp>
      <p:grpSp>
        <p:nvGrpSpPr>
          <p:cNvPr id="1443" name="Google Shape;1443;p62"/>
          <p:cNvGrpSpPr/>
          <p:nvPr/>
        </p:nvGrpSpPr>
        <p:grpSpPr>
          <a:xfrm rot="10800000">
            <a:off x="720001" y="568543"/>
            <a:ext cx="1022555" cy="782665"/>
            <a:chOff x="235975" y="398100"/>
            <a:chExt cx="2367025" cy="1811725"/>
          </a:xfrm>
        </p:grpSpPr>
        <p:sp>
          <p:nvSpPr>
            <p:cNvPr id="1444" name="Google Shape;1444;p62"/>
            <p:cNvSpPr/>
            <p:nvPr/>
          </p:nvSpPr>
          <p:spPr>
            <a:xfrm>
              <a:off x="1395450" y="1758500"/>
              <a:ext cx="1207550" cy="407150"/>
            </a:xfrm>
            <a:custGeom>
              <a:avLst/>
              <a:gdLst/>
              <a:ahLst/>
              <a:cxnLst/>
              <a:rect l="l" t="t" r="r" b="b"/>
              <a:pathLst>
                <a:path w="48302" h="16286" extrusionOk="0">
                  <a:moveTo>
                    <a:pt x="2248" y="1"/>
                  </a:moveTo>
                  <a:cubicBezTo>
                    <a:pt x="1654" y="1"/>
                    <a:pt x="1056" y="23"/>
                    <a:pt x="453" y="70"/>
                  </a:cubicBezTo>
                  <a:cubicBezTo>
                    <a:pt x="199" y="77"/>
                    <a:pt x="1" y="296"/>
                    <a:pt x="22" y="551"/>
                  </a:cubicBezTo>
                  <a:cubicBezTo>
                    <a:pt x="40" y="785"/>
                    <a:pt x="237" y="961"/>
                    <a:pt x="466" y="961"/>
                  </a:cubicBezTo>
                  <a:cubicBezTo>
                    <a:pt x="485" y="961"/>
                    <a:pt x="504" y="960"/>
                    <a:pt x="523" y="957"/>
                  </a:cubicBezTo>
                  <a:cubicBezTo>
                    <a:pt x="1099" y="913"/>
                    <a:pt x="1671" y="891"/>
                    <a:pt x="2240" y="891"/>
                  </a:cubicBezTo>
                  <a:cubicBezTo>
                    <a:pt x="10882" y="891"/>
                    <a:pt x="18675" y="5854"/>
                    <a:pt x="25014" y="9891"/>
                  </a:cubicBezTo>
                  <a:cubicBezTo>
                    <a:pt x="26364" y="10749"/>
                    <a:pt x="27640" y="11564"/>
                    <a:pt x="28841" y="12273"/>
                  </a:cubicBezTo>
                  <a:cubicBezTo>
                    <a:pt x="34199" y="15443"/>
                    <a:pt x="38744" y="16285"/>
                    <a:pt x="42062" y="16285"/>
                  </a:cubicBezTo>
                  <a:cubicBezTo>
                    <a:pt x="45675" y="16285"/>
                    <a:pt x="47833" y="15286"/>
                    <a:pt x="48000" y="15206"/>
                  </a:cubicBezTo>
                  <a:cubicBezTo>
                    <a:pt x="48011" y="15201"/>
                    <a:pt x="48023" y="15194"/>
                    <a:pt x="48036" y="15187"/>
                  </a:cubicBezTo>
                  <a:cubicBezTo>
                    <a:pt x="48233" y="15062"/>
                    <a:pt x="48301" y="14805"/>
                    <a:pt x="48189" y="14599"/>
                  </a:cubicBezTo>
                  <a:cubicBezTo>
                    <a:pt x="48109" y="14451"/>
                    <a:pt x="47956" y="14365"/>
                    <a:pt x="47797" y="14365"/>
                  </a:cubicBezTo>
                  <a:cubicBezTo>
                    <a:pt x="47735" y="14365"/>
                    <a:pt x="47673" y="14378"/>
                    <a:pt x="47613" y="14404"/>
                  </a:cubicBezTo>
                  <a:cubicBezTo>
                    <a:pt x="47575" y="14423"/>
                    <a:pt x="45535" y="15367"/>
                    <a:pt x="42065" y="15367"/>
                  </a:cubicBezTo>
                  <a:cubicBezTo>
                    <a:pt x="38871" y="15367"/>
                    <a:pt x="34466" y="14567"/>
                    <a:pt x="29296" y="11509"/>
                  </a:cubicBezTo>
                  <a:cubicBezTo>
                    <a:pt x="28107" y="10805"/>
                    <a:pt x="26837" y="9996"/>
                    <a:pt x="25491" y="9140"/>
                  </a:cubicBezTo>
                  <a:cubicBezTo>
                    <a:pt x="19053" y="5041"/>
                    <a:pt x="11140" y="1"/>
                    <a:pt x="2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2"/>
            <p:cNvSpPr/>
            <p:nvPr/>
          </p:nvSpPr>
          <p:spPr>
            <a:xfrm>
              <a:off x="741275" y="1411125"/>
              <a:ext cx="930825" cy="402050"/>
            </a:xfrm>
            <a:custGeom>
              <a:avLst/>
              <a:gdLst/>
              <a:ahLst/>
              <a:cxnLst/>
              <a:rect l="l" t="t" r="r" b="b"/>
              <a:pathLst>
                <a:path w="37233" h="16082" extrusionOk="0">
                  <a:moveTo>
                    <a:pt x="1344" y="0"/>
                  </a:moveTo>
                  <a:cubicBezTo>
                    <a:pt x="1024" y="0"/>
                    <a:pt x="715" y="4"/>
                    <a:pt x="416" y="10"/>
                  </a:cubicBezTo>
                  <a:cubicBezTo>
                    <a:pt x="180" y="29"/>
                    <a:pt x="0" y="227"/>
                    <a:pt x="6" y="462"/>
                  </a:cubicBezTo>
                  <a:cubicBezTo>
                    <a:pt x="11" y="699"/>
                    <a:pt x="198" y="890"/>
                    <a:pt x="433" y="899"/>
                  </a:cubicBezTo>
                  <a:cubicBezTo>
                    <a:pt x="726" y="893"/>
                    <a:pt x="1029" y="890"/>
                    <a:pt x="1341" y="890"/>
                  </a:cubicBezTo>
                  <a:cubicBezTo>
                    <a:pt x="9424" y="890"/>
                    <a:pt x="23919" y="2991"/>
                    <a:pt x="36422" y="15946"/>
                  </a:cubicBezTo>
                  <a:cubicBezTo>
                    <a:pt x="36508" y="16035"/>
                    <a:pt x="36625" y="16082"/>
                    <a:pt x="36743" y="16082"/>
                  </a:cubicBezTo>
                  <a:cubicBezTo>
                    <a:pt x="36821" y="16082"/>
                    <a:pt x="36900" y="16061"/>
                    <a:pt x="36971" y="16019"/>
                  </a:cubicBezTo>
                  <a:cubicBezTo>
                    <a:pt x="36999" y="16002"/>
                    <a:pt x="37026" y="15980"/>
                    <a:pt x="37051" y="15957"/>
                  </a:cubicBezTo>
                  <a:cubicBezTo>
                    <a:pt x="37227" y="15786"/>
                    <a:pt x="37233" y="15504"/>
                    <a:pt x="37063" y="15328"/>
                  </a:cubicBezTo>
                  <a:cubicBezTo>
                    <a:pt x="24336" y="2141"/>
                    <a:pt x="9576" y="0"/>
                    <a:pt x="13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2"/>
            <p:cNvSpPr/>
            <p:nvPr/>
          </p:nvSpPr>
          <p:spPr>
            <a:xfrm>
              <a:off x="1190425" y="466100"/>
              <a:ext cx="756200" cy="1483400"/>
            </a:xfrm>
            <a:custGeom>
              <a:avLst/>
              <a:gdLst/>
              <a:ahLst/>
              <a:cxnLst/>
              <a:rect l="l" t="t" r="r" b="b"/>
              <a:pathLst>
                <a:path w="30248" h="59336" extrusionOk="0">
                  <a:moveTo>
                    <a:pt x="17145" y="0"/>
                  </a:moveTo>
                  <a:cubicBezTo>
                    <a:pt x="16975" y="0"/>
                    <a:pt x="16812" y="98"/>
                    <a:pt x="16738" y="265"/>
                  </a:cubicBezTo>
                  <a:cubicBezTo>
                    <a:pt x="1" y="32502"/>
                    <a:pt x="29160" y="58960"/>
                    <a:pt x="29458" y="59224"/>
                  </a:cubicBezTo>
                  <a:cubicBezTo>
                    <a:pt x="29541" y="59298"/>
                    <a:pt x="29647" y="59335"/>
                    <a:pt x="29753" y="59335"/>
                  </a:cubicBezTo>
                  <a:cubicBezTo>
                    <a:pt x="29831" y="59335"/>
                    <a:pt x="29910" y="59315"/>
                    <a:pt x="29980" y="59273"/>
                  </a:cubicBezTo>
                  <a:cubicBezTo>
                    <a:pt x="30019" y="59249"/>
                    <a:pt x="30055" y="59220"/>
                    <a:pt x="30085" y="59186"/>
                  </a:cubicBezTo>
                  <a:cubicBezTo>
                    <a:pt x="30247" y="59003"/>
                    <a:pt x="30231" y="58721"/>
                    <a:pt x="30048" y="58559"/>
                  </a:cubicBezTo>
                  <a:cubicBezTo>
                    <a:pt x="29756" y="58299"/>
                    <a:pt x="1106" y="32304"/>
                    <a:pt x="17527" y="675"/>
                  </a:cubicBezTo>
                  <a:cubicBezTo>
                    <a:pt x="17659" y="454"/>
                    <a:pt x="17577" y="169"/>
                    <a:pt x="17351" y="51"/>
                  </a:cubicBezTo>
                  <a:cubicBezTo>
                    <a:pt x="17285" y="16"/>
                    <a:pt x="17214" y="0"/>
                    <a:pt x="17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2"/>
            <p:cNvSpPr/>
            <p:nvPr/>
          </p:nvSpPr>
          <p:spPr>
            <a:xfrm>
              <a:off x="1462250" y="1959675"/>
              <a:ext cx="633050" cy="249425"/>
            </a:xfrm>
            <a:custGeom>
              <a:avLst/>
              <a:gdLst/>
              <a:ahLst/>
              <a:cxnLst/>
              <a:rect l="l" t="t" r="r" b="b"/>
              <a:pathLst>
                <a:path w="25322" h="9977" extrusionOk="0">
                  <a:moveTo>
                    <a:pt x="14033" y="891"/>
                  </a:moveTo>
                  <a:cubicBezTo>
                    <a:pt x="17566" y="891"/>
                    <a:pt x="21233" y="1961"/>
                    <a:pt x="24241" y="5199"/>
                  </a:cubicBezTo>
                  <a:cubicBezTo>
                    <a:pt x="23367" y="6131"/>
                    <a:pt x="20143" y="9089"/>
                    <a:pt x="14493" y="9089"/>
                  </a:cubicBezTo>
                  <a:cubicBezTo>
                    <a:pt x="11031" y="9089"/>
                    <a:pt x="6658" y="7978"/>
                    <a:pt x="1356" y="4609"/>
                  </a:cubicBezTo>
                  <a:cubicBezTo>
                    <a:pt x="3102" y="3614"/>
                    <a:pt x="8398" y="891"/>
                    <a:pt x="14033" y="891"/>
                  </a:cubicBezTo>
                  <a:close/>
                  <a:moveTo>
                    <a:pt x="14060" y="0"/>
                  </a:moveTo>
                  <a:cubicBezTo>
                    <a:pt x="6925" y="0"/>
                    <a:pt x="371" y="4156"/>
                    <a:pt x="271" y="4221"/>
                  </a:cubicBezTo>
                  <a:cubicBezTo>
                    <a:pt x="2" y="4395"/>
                    <a:pt x="0" y="4787"/>
                    <a:pt x="267" y="4966"/>
                  </a:cubicBezTo>
                  <a:cubicBezTo>
                    <a:pt x="5996" y="8738"/>
                    <a:pt x="10732" y="9976"/>
                    <a:pt x="14480" y="9976"/>
                  </a:cubicBezTo>
                  <a:cubicBezTo>
                    <a:pt x="17860" y="9976"/>
                    <a:pt x="20437" y="8970"/>
                    <a:pt x="22215" y="7908"/>
                  </a:cubicBezTo>
                  <a:cubicBezTo>
                    <a:pt x="24172" y="6739"/>
                    <a:pt x="25161" y="5504"/>
                    <a:pt x="25189" y="5468"/>
                  </a:cubicBezTo>
                  <a:cubicBezTo>
                    <a:pt x="25321" y="5299"/>
                    <a:pt x="25312" y="5062"/>
                    <a:pt x="25171" y="4902"/>
                  </a:cubicBezTo>
                  <a:cubicBezTo>
                    <a:pt x="21911" y="1205"/>
                    <a:pt x="17901" y="0"/>
                    <a:pt x="14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2"/>
            <p:cNvSpPr/>
            <p:nvPr/>
          </p:nvSpPr>
          <p:spPr>
            <a:xfrm>
              <a:off x="814825" y="1688775"/>
              <a:ext cx="604975" cy="267700"/>
            </a:xfrm>
            <a:custGeom>
              <a:avLst/>
              <a:gdLst/>
              <a:ahLst/>
              <a:cxnLst/>
              <a:rect l="l" t="t" r="r" b="b"/>
              <a:pathLst>
                <a:path w="24199" h="10708" extrusionOk="0">
                  <a:moveTo>
                    <a:pt x="15602" y="888"/>
                  </a:moveTo>
                  <a:cubicBezTo>
                    <a:pt x="18147" y="888"/>
                    <a:pt x="20748" y="1582"/>
                    <a:pt x="23162" y="3433"/>
                  </a:cubicBezTo>
                  <a:cubicBezTo>
                    <a:pt x="22504" y="4742"/>
                    <a:pt x="19553" y="9725"/>
                    <a:pt x="12626" y="9814"/>
                  </a:cubicBezTo>
                  <a:cubicBezTo>
                    <a:pt x="12507" y="9816"/>
                    <a:pt x="12389" y="9816"/>
                    <a:pt x="12272" y="9816"/>
                  </a:cubicBezTo>
                  <a:cubicBezTo>
                    <a:pt x="6035" y="9816"/>
                    <a:pt x="2379" y="7658"/>
                    <a:pt x="1207" y="6831"/>
                  </a:cubicBezTo>
                  <a:cubicBezTo>
                    <a:pt x="2842" y="5511"/>
                    <a:pt x="9035" y="888"/>
                    <a:pt x="15602" y="888"/>
                  </a:cubicBezTo>
                  <a:close/>
                  <a:moveTo>
                    <a:pt x="15627" y="0"/>
                  </a:moveTo>
                  <a:cubicBezTo>
                    <a:pt x="7659" y="0"/>
                    <a:pt x="300" y="6424"/>
                    <a:pt x="198" y="6512"/>
                  </a:cubicBezTo>
                  <a:cubicBezTo>
                    <a:pt x="0" y="6688"/>
                    <a:pt x="0" y="6998"/>
                    <a:pt x="197" y="7177"/>
                  </a:cubicBezTo>
                  <a:cubicBezTo>
                    <a:pt x="360" y="7322"/>
                    <a:pt x="4231" y="10707"/>
                    <a:pt x="12265" y="10707"/>
                  </a:cubicBezTo>
                  <a:cubicBezTo>
                    <a:pt x="12388" y="10707"/>
                    <a:pt x="12512" y="10707"/>
                    <a:pt x="12637" y="10705"/>
                  </a:cubicBezTo>
                  <a:cubicBezTo>
                    <a:pt x="15319" y="10669"/>
                    <a:pt x="17456" y="9928"/>
                    <a:pt x="19122" y="8932"/>
                  </a:cubicBezTo>
                  <a:cubicBezTo>
                    <a:pt x="22681" y="6808"/>
                    <a:pt x="24103" y="3523"/>
                    <a:pt x="24124" y="3474"/>
                  </a:cubicBezTo>
                  <a:cubicBezTo>
                    <a:pt x="24199" y="3292"/>
                    <a:pt x="24145" y="3082"/>
                    <a:pt x="23992" y="2957"/>
                  </a:cubicBezTo>
                  <a:cubicBezTo>
                    <a:pt x="21322" y="799"/>
                    <a:pt x="18437" y="0"/>
                    <a:pt x="15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2"/>
            <p:cNvSpPr/>
            <p:nvPr/>
          </p:nvSpPr>
          <p:spPr>
            <a:xfrm>
              <a:off x="235975" y="1312600"/>
              <a:ext cx="527375" cy="258725"/>
            </a:xfrm>
            <a:custGeom>
              <a:avLst/>
              <a:gdLst/>
              <a:ahLst/>
              <a:cxnLst/>
              <a:rect l="l" t="t" r="r" b="b"/>
              <a:pathLst>
                <a:path w="21095" h="10349" extrusionOk="0">
                  <a:moveTo>
                    <a:pt x="12652" y="890"/>
                  </a:moveTo>
                  <a:cubicBezTo>
                    <a:pt x="12765" y="890"/>
                    <a:pt x="12879" y="892"/>
                    <a:pt x="12993" y="896"/>
                  </a:cubicBezTo>
                  <a:cubicBezTo>
                    <a:pt x="15698" y="991"/>
                    <a:pt x="18111" y="2213"/>
                    <a:pt x="20166" y="4533"/>
                  </a:cubicBezTo>
                  <a:cubicBezTo>
                    <a:pt x="20047" y="5161"/>
                    <a:pt x="19485" y="7244"/>
                    <a:pt x="17267" y="8491"/>
                  </a:cubicBezTo>
                  <a:cubicBezTo>
                    <a:pt x="16311" y="9023"/>
                    <a:pt x="14954" y="9439"/>
                    <a:pt x="13047" y="9439"/>
                  </a:cubicBezTo>
                  <a:cubicBezTo>
                    <a:pt x="10363" y="9439"/>
                    <a:pt x="6589" y="8616"/>
                    <a:pt x="1310" y="6135"/>
                  </a:cubicBezTo>
                  <a:cubicBezTo>
                    <a:pt x="2780" y="4807"/>
                    <a:pt x="7549" y="890"/>
                    <a:pt x="12652" y="890"/>
                  </a:cubicBezTo>
                  <a:close/>
                  <a:moveTo>
                    <a:pt x="12648" y="1"/>
                  </a:moveTo>
                  <a:cubicBezTo>
                    <a:pt x="6174" y="1"/>
                    <a:pt x="459" y="5698"/>
                    <a:pt x="214" y="5945"/>
                  </a:cubicBezTo>
                  <a:cubicBezTo>
                    <a:pt x="0" y="6162"/>
                    <a:pt x="63" y="6526"/>
                    <a:pt x="337" y="6658"/>
                  </a:cubicBezTo>
                  <a:cubicBezTo>
                    <a:pt x="5426" y="9116"/>
                    <a:pt x="9674" y="10348"/>
                    <a:pt x="13036" y="10348"/>
                  </a:cubicBezTo>
                  <a:cubicBezTo>
                    <a:pt x="14851" y="10348"/>
                    <a:pt x="16408" y="9989"/>
                    <a:pt x="17700" y="9270"/>
                  </a:cubicBezTo>
                  <a:cubicBezTo>
                    <a:pt x="17764" y="9233"/>
                    <a:pt x="17826" y="9197"/>
                    <a:pt x="17889" y="9160"/>
                  </a:cubicBezTo>
                  <a:cubicBezTo>
                    <a:pt x="20733" y="7461"/>
                    <a:pt x="21068" y="4569"/>
                    <a:pt x="21082" y="4444"/>
                  </a:cubicBezTo>
                  <a:cubicBezTo>
                    <a:pt x="21094" y="4323"/>
                    <a:pt x="21057" y="4200"/>
                    <a:pt x="20977" y="4107"/>
                  </a:cubicBezTo>
                  <a:cubicBezTo>
                    <a:pt x="18723" y="1491"/>
                    <a:pt x="16048" y="112"/>
                    <a:pt x="13024" y="7"/>
                  </a:cubicBezTo>
                  <a:cubicBezTo>
                    <a:pt x="12898" y="3"/>
                    <a:pt x="12773" y="1"/>
                    <a:pt x="126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2"/>
            <p:cNvSpPr/>
            <p:nvPr/>
          </p:nvSpPr>
          <p:spPr>
            <a:xfrm>
              <a:off x="1589525" y="1204825"/>
              <a:ext cx="657675" cy="724425"/>
            </a:xfrm>
            <a:custGeom>
              <a:avLst/>
              <a:gdLst/>
              <a:ahLst/>
              <a:cxnLst/>
              <a:rect l="l" t="t" r="r" b="b"/>
              <a:pathLst>
                <a:path w="26307" h="28977" extrusionOk="0">
                  <a:moveTo>
                    <a:pt x="10507" y="1169"/>
                  </a:moveTo>
                  <a:cubicBezTo>
                    <a:pt x="12863" y="3384"/>
                    <a:pt x="23887" y="14859"/>
                    <a:pt x="14806" y="27926"/>
                  </a:cubicBezTo>
                  <a:cubicBezTo>
                    <a:pt x="12740" y="26511"/>
                    <a:pt x="2240" y="18232"/>
                    <a:pt x="10507" y="1169"/>
                  </a:cubicBezTo>
                  <a:close/>
                  <a:moveTo>
                    <a:pt x="10367" y="0"/>
                  </a:moveTo>
                  <a:cubicBezTo>
                    <a:pt x="10337" y="0"/>
                    <a:pt x="10307" y="3"/>
                    <a:pt x="10277" y="9"/>
                  </a:cubicBezTo>
                  <a:cubicBezTo>
                    <a:pt x="10144" y="36"/>
                    <a:pt x="10031" y="123"/>
                    <a:pt x="9971" y="246"/>
                  </a:cubicBezTo>
                  <a:cubicBezTo>
                    <a:pt x="0" y="20114"/>
                    <a:pt x="14553" y="28832"/>
                    <a:pt x="14700" y="28917"/>
                  </a:cubicBezTo>
                  <a:cubicBezTo>
                    <a:pt x="14769" y="28957"/>
                    <a:pt x="14845" y="28976"/>
                    <a:pt x="14922" y="28976"/>
                  </a:cubicBezTo>
                  <a:cubicBezTo>
                    <a:pt x="15001" y="28976"/>
                    <a:pt x="15081" y="28955"/>
                    <a:pt x="15151" y="28914"/>
                  </a:cubicBezTo>
                  <a:cubicBezTo>
                    <a:pt x="15203" y="28882"/>
                    <a:pt x="15248" y="28841"/>
                    <a:pt x="15283" y="28792"/>
                  </a:cubicBezTo>
                  <a:cubicBezTo>
                    <a:pt x="26307" y="13497"/>
                    <a:pt x="10812" y="237"/>
                    <a:pt x="10653" y="103"/>
                  </a:cubicBezTo>
                  <a:cubicBezTo>
                    <a:pt x="10573" y="36"/>
                    <a:pt x="10471" y="0"/>
                    <a:pt x="10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2"/>
            <p:cNvSpPr/>
            <p:nvPr/>
          </p:nvSpPr>
          <p:spPr>
            <a:xfrm>
              <a:off x="1088100" y="1106625"/>
              <a:ext cx="501050" cy="330900"/>
            </a:xfrm>
            <a:custGeom>
              <a:avLst/>
              <a:gdLst/>
              <a:ahLst/>
              <a:cxnLst/>
              <a:rect l="l" t="t" r="r" b="b"/>
              <a:pathLst>
                <a:path w="20042" h="13236" extrusionOk="0">
                  <a:moveTo>
                    <a:pt x="460" y="1"/>
                  </a:moveTo>
                  <a:cubicBezTo>
                    <a:pt x="228" y="1"/>
                    <a:pt x="30" y="182"/>
                    <a:pt x="15" y="419"/>
                  </a:cubicBezTo>
                  <a:cubicBezTo>
                    <a:pt x="1" y="677"/>
                    <a:pt x="204" y="892"/>
                    <a:pt x="461" y="892"/>
                  </a:cubicBezTo>
                  <a:cubicBezTo>
                    <a:pt x="462" y="892"/>
                    <a:pt x="463" y="892"/>
                    <a:pt x="464" y="892"/>
                  </a:cubicBezTo>
                  <a:cubicBezTo>
                    <a:pt x="587" y="899"/>
                    <a:pt x="12862" y="1759"/>
                    <a:pt x="19149" y="13006"/>
                  </a:cubicBezTo>
                  <a:cubicBezTo>
                    <a:pt x="19230" y="13151"/>
                    <a:pt x="19382" y="13236"/>
                    <a:pt x="19539" y="13236"/>
                  </a:cubicBezTo>
                  <a:cubicBezTo>
                    <a:pt x="19612" y="13236"/>
                    <a:pt x="19687" y="13217"/>
                    <a:pt x="19754" y="13177"/>
                  </a:cubicBezTo>
                  <a:lnTo>
                    <a:pt x="19765" y="13170"/>
                  </a:lnTo>
                  <a:cubicBezTo>
                    <a:pt x="19972" y="13047"/>
                    <a:pt x="20041" y="12781"/>
                    <a:pt x="19926" y="12571"/>
                  </a:cubicBezTo>
                  <a:cubicBezTo>
                    <a:pt x="13405" y="904"/>
                    <a:pt x="644" y="11"/>
                    <a:pt x="516" y="4"/>
                  </a:cubicBezTo>
                  <a:cubicBezTo>
                    <a:pt x="497" y="2"/>
                    <a:pt x="478" y="1"/>
                    <a:pt x="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2"/>
            <p:cNvSpPr/>
            <p:nvPr/>
          </p:nvSpPr>
          <p:spPr>
            <a:xfrm>
              <a:off x="1489050" y="898300"/>
              <a:ext cx="256325" cy="273500"/>
            </a:xfrm>
            <a:custGeom>
              <a:avLst/>
              <a:gdLst/>
              <a:ahLst/>
              <a:cxnLst/>
              <a:rect l="l" t="t" r="r" b="b"/>
              <a:pathLst>
                <a:path w="10253" h="10940" extrusionOk="0">
                  <a:moveTo>
                    <a:pt x="9779" y="1"/>
                  </a:moveTo>
                  <a:cubicBezTo>
                    <a:pt x="9766" y="1"/>
                    <a:pt x="9754" y="1"/>
                    <a:pt x="9742" y="2"/>
                  </a:cubicBezTo>
                  <a:cubicBezTo>
                    <a:pt x="9654" y="15"/>
                    <a:pt x="931" y="1330"/>
                    <a:pt x="28" y="10451"/>
                  </a:cubicBezTo>
                  <a:cubicBezTo>
                    <a:pt x="0" y="10729"/>
                    <a:pt x="224" y="10939"/>
                    <a:pt x="471" y="10939"/>
                  </a:cubicBezTo>
                  <a:cubicBezTo>
                    <a:pt x="547" y="10939"/>
                    <a:pt x="624" y="10920"/>
                    <a:pt x="698" y="10876"/>
                  </a:cubicBezTo>
                  <a:cubicBezTo>
                    <a:pt x="819" y="10803"/>
                    <a:pt x="899" y="10679"/>
                    <a:pt x="913" y="10538"/>
                  </a:cubicBezTo>
                  <a:cubicBezTo>
                    <a:pt x="1747" y="2127"/>
                    <a:pt x="9533" y="933"/>
                    <a:pt x="9864" y="885"/>
                  </a:cubicBezTo>
                  <a:cubicBezTo>
                    <a:pt x="10096" y="838"/>
                    <a:pt x="10253" y="621"/>
                    <a:pt x="10221" y="386"/>
                  </a:cubicBezTo>
                  <a:cubicBezTo>
                    <a:pt x="10189" y="164"/>
                    <a:pt x="9998" y="1"/>
                    <a:pt x="97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2"/>
            <p:cNvSpPr/>
            <p:nvPr/>
          </p:nvSpPr>
          <p:spPr>
            <a:xfrm>
              <a:off x="1281900" y="547850"/>
              <a:ext cx="230675" cy="288375"/>
            </a:xfrm>
            <a:custGeom>
              <a:avLst/>
              <a:gdLst/>
              <a:ahLst/>
              <a:cxnLst/>
              <a:rect l="l" t="t" r="r" b="b"/>
              <a:pathLst>
                <a:path w="9227" h="11535" extrusionOk="0">
                  <a:moveTo>
                    <a:pt x="486" y="0"/>
                  </a:moveTo>
                  <a:cubicBezTo>
                    <a:pt x="279" y="0"/>
                    <a:pt x="91" y="147"/>
                    <a:pt x="49" y="359"/>
                  </a:cubicBezTo>
                  <a:cubicBezTo>
                    <a:pt x="0" y="611"/>
                    <a:pt x="171" y="851"/>
                    <a:pt x="425" y="887"/>
                  </a:cubicBezTo>
                  <a:cubicBezTo>
                    <a:pt x="498" y="901"/>
                    <a:pt x="7856" y="2444"/>
                    <a:pt x="8328" y="11114"/>
                  </a:cubicBezTo>
                  <a:cubicBezTo>
                    <a:pt x="8343" y="11363"/>
                    <a:pt x="8550" y="11534"/>
                    <a:pt x="8775" y="11534"/>
                  </a:cubicBezTo>
                  <a:cubicBezTo>
                    <a:pt x="8851" y="11534"/>
                    <a:pt x="8929" y="11515"/>
                    <a:pt x="9001" y="11472"/>
                  </a:cubicBezTo>
                  <a:cubicBezTo>
                    <a:pt x="9142" y="11387"/>
                    <a:pt x="9226" y="11230"/>
                    <a:pt x="9215" y="11066"/>
                  </a:cubicBezTo>
                  <a:cubicBezTo>
                    <a:pt x="8706" y="1714"/>
                    <a:pt x="676" y="30"/>
                    <a:pt x="596" y="14"/>
                  </a:cubicBezTo>
                  <a:cubicBezTo>
                    <a:pt x="559" y="4"/>
                    <a:pt x="522" y="0"/>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2"/>
            <p:cNvSpPr/>
            <p:nvPr/>
          </p:nvSpPr>
          <p:spPr>
            <a:xfrm>
              <a:off x="1203275" y="472725"/>
              <a:ext cx="183025" cy="172775"/>
            </a:xfrm>
            <a:custGeom>
              <a:avLst/>
              <a:gdLst/>
              <a:ahLst/>
              <a:cxnLst/>
              <a:rect l="l" t="t" r="r" b="b"/>
              <a:pathLst>
                <a:path w="7321" h="6911" extrusionOk="0">
                  <a:moveTo>
                    <a:pt x="3658" y="0"/>
                  </a:moveTo>
                  <a:cubicBezTo>
                    <a:pt x="2551" y="0"/>
                    <a:pt x="1463" y="531"/>
                    <a:pt x="795" y="1516"/>
                  </a:cubicBezTo>
                  <a:cubicBezTo>
                    <a:pt x="11" y="2673"/>
                    <a:pt x="0" y="4188"/>
                    <a:pt x="768" y="5355"/>
                  </a:cubicBezTo>
                  <a:cubicBezTo>
                    <a:pt x="1414" y="6337"/>
                    <a:pt x="2505" y="6910"/>
                    <a:pt x="3653" y="6910"/>
                  </a:cubicBezTo>
                  <a:cubicBezTo>
                    <a:pt x="3869" y="6910"/>
                    <a:pt x="4088" y="6890"/>
                    <a:pt x="4306" y="6848"/>
                  </a:cubicBezTo>
                  <a:cubicBezTo>
                    <a:pt x="5678" y="6586"/>
                    <a:pt x="6756" y="5522"/>
                    <a:pt x="7039" y="4154"/>
                  </a:cubicBezTo>
                  <a:cubicBezTo>
                    <a:pt x="7321" y="2785"/>
                    <a:pt x="6750" y="1381"/>
                    <a:pt x="5594" y="597"/>
                  </a:cubicBezTo>
                  <a:cubicBezTo>
                    <a:pt x="5000" y="193"/>
                    <a:pt x="4325" y="0"/>
                    <a:pt x="3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2"/>
            <p:cNvSpPr/>
            <p:nvPr/>
          </p:nvSpPr>
          <p:spPr>
            <a:xfrm>
              <a:off x="1534375" y="398100"/>
              <a:ext cx="168950" cy="159500"/>
            </a:xfrm>
            <a:custGeom>
              <a:avLst/>
              <a:gdLst/>
              <a:ahLst/>
              <a:cxnLst/>
              <a:rect l="l" t="t" r="r" b="b"/>
              <a:pathLst>
                <a:path w="6758" h="6380" extrusionOk="0">
                  <a:moveTo>
                    <a:pt x="3376" y="0"/>
                  </a:moveTo>
                  <a:cubicBezTo>
                    <a:pt x="2355" y="0"/>
                    <a:pt x="1351" y="490"/>
                    <a:pt x="734" y="1399"/>
                  </a:cubicBezTo>
                  <a:cubicBezTo>
                    <a:pt x="11" y="2466"/>
                    <a:pt x="0" y="3865"/>
                    <a:pt x="709" y="4943"/>
                  </a:cubicBezTo>
                  <a:cubicBezTo>
                    <a:pt x="1307" y="5850"/>
                    <a:pt x="2315" y="6380"/>
                    <a:pt x="3375" y="6380"/>
                  </a:cubicBezTo>
                  <a:cubicBezTo>
                    <a:pt x="3573" y="6380"/>
                    <a:pt x="3774" y="6361"/>
                    <a:pt x="3974" y="6323"/>
                  </a:cubicBezTo>
                  <a:cubicBezTo>
                    <a:pt x="5241" y="6079"/>
                    <a:pt x="6237" y="5097"/>
                    <a:pt x="6498" y="3833"/>
                  </a:cubicBezTo>
                  <a:cubicBezTo>
                    <a:pt x="6758" y="2570"/>
                    <a:pt x="6232" y="1274"/>
                    <a:pt x="5165" y="551"/>
                  </a:cubicBezTo>
                  <a:cubicBezTo>
                    <a:pt x="4616" y="178"/>
                    <a:pt x="3993" y="0"/>
                    <a:pt x="3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2"/>
            <p:cNvSpPr/>
            <p:nvPr/>
          </p:nvSpPr>
          <p:spPr>
            <a:xfrm>
              <a:off x="1659100" y="838475"/>
              <a:ext cx="150250" cy="141825"/>
            </a:xfrm>
            <a:custGeom>
              <a:avLst/>
              <a:gdLst/>
              <a:ahLst/>
              <a:cxnLst/>
              <a:rect l="l" t="t" r="r" b="b"/>
              <a:pathLst>
                <a:path w="6010" h="5673" extrusionOk="0">
                  <a:moveTo>
                    <a:pt x="3004" y="0"/>
                  </a:moveTo>
                  <a:cubicBezTo>
                    <a:pt x="2095" y="0"/>
                    <a:pt x="1202" y="436"/>
                    <a:pt x="653" y="1244"/>
                  </a:cubicBezTo>
                  <a:cubicBezTo>
                    <a:pt x="10" y="2194"/>
                    <a:pt x="1" y="3438"/>
                    <a:pt x="632" y="4395"/>
                  </a:cubicBezTo>
                  <a:cubicBezTo>
                    <a:pt x="1162" y="5201"/>
                    <a:pt x="2057" y="5672"/>
                    <a:pt x="2998" y="5672"/>
                  </a:cubicBezTo>
                  <a:cubicBezTo>
                    <a:pt x="3176" y="5672"/>
                    <a:pt x="3356" y="5656"/>
                    <a:pt x="3535" y="5621"/>
                  </a:cubicBezTo>
                  <a:cubicBezTo>
                    <a:pt x="4661" y="5405"/>
                    <a:pt x="5547" y="4532"/>
                    <a:pt x="5778" y="3409"/>
                  </a:cubicBezTo>
                  <a:cubicBezTo>
                    <a:pt x="6010" y="2285"/>
                    <a:pt x="5543" y="1134"/>
                    <a:pt x="4593" y="489"/>
                  </a:cubicBezTo>
                  <a:cubicBezTo>
                    <a:pt x="4105" y="158"/>
                    <a:pt x="3552" y="0"/>
                    <a:pt x="30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2"/>
            <p:cNvSpPr/>
            <p:nvPr/>
          </p:nvSpPr>
          <p:spPr>
            <a:xfrm>
              <a:off x="1009150" y="1034775"/>
              <a:ext cx="182375" cy="166125"/>
            </a:xfrm>
            <a:custGeom>
              <a:avLst/>
              <a:gdLst/>
              <a:ahLst/>
              <a:cxnLst/>
              <a:rect l="l" t="t" r="r" b="b"/>
              <a:pathLst>
                <a:path w="7295" h="6645" extrusionOk="0">
                  <a:moveTo>
                    <a:pt x="3648" y="0"/>
                  </a:moveTo>
                  <a:cubicBezTo>
                    <a:pt x="2797" y="0"/>
                    <a:pt x="1947" y="324"/>
                    <a:pt x="1298" y="973"/>
                  </a:cubicBezTo>
                  <a:cubicBezTo>
                    <a:pt x="1" y="2270"/>
                    <a:pt x="1" y="4373"/>
                    <a:pt x="1298" y="5671"/>
                  </a:cubicBezTo>
                  <a:cubicBezTo>
                    <a:pt x="1947" y="6320"/>
                    <a:pt x="2797" y="6645"/>
                    <a:pt x="3648" y="6645"/>
                  </a:cubicBezTo>
                  <a:cubicBezTo>
                    <a:pt x="4498" y="6645"/>
                    <a:pt x="5349" y="6320"/>
                    <a:pt x="5997" y="5671"/>
                  </a:cubicBezTo>
                  <a:cubicBezTo>
                    <a:pt x="7295" y="4373"/>
                    <a:pt x="7295" y="2270"/>
                    <a:pt x="5997" y="973"/>
                  </a:cubicBezTo>
                  <a:cubicBezTo>
                    <a:pt x="5349" y="324"/>
                    <a:pt x="4498" y="0"/>
                    <a:pt x="36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2"/>
            <p:cNvSpPr/>
            <p:nvPr/>
          </p:nvSpPr>
          <p:spPr>
            <a:xfrm>
              <a:off x="1219625" y="854750"/>
              <a:ext cx="140800" cy="132925"/>
            </a:xfrm>
            <a:custGeom>
              <a:avLst/>
              <a:gdLst/>
              <a:ahLst/>
              <a:cxnLst/>
              <a:rect l="l" t="t" r="r" b="b"/>
              <a:pathLst>
                <a:path w="5632" h="5317" extrusionOk="0">
                  <a:moveTo>
                    <a:pt x="2813" y="0"/>
                  </a:moveTo>
                  <a:cubicBezTo>
                    <a:pt x="1961" y="0"/>
                    <a:pt x="1125" y="409"/>
                    <a:pt x="611" y="1167"/>
                  </a:cubicBezTo>
                  <a:cubicBezTo>
                    <a:pt x="7" y="2056"/>
                    <a:pt x="0" y="3222"/>
                    <a:pt x="592" y="4120"/>
                  </a:cubicBezTo>
                  <a:cubicBezTo>
                    <a:pt x="1088" y="4876"/>
                    <a:pt x="1929" y="5317"/>
                    <a:pt x="2812" y="5317"/>
                  </a:cubicBezTo>
                  <a:cubicBezTo>
                    <a:pt x="2977" y="5317"/>
                    <a:pt x="3145" y="5301"/>
                    <a:pt x="3311" y="5269"/>
                  </a:cubicBezTo>
                  <a:cubicBezTo>
                    <a:pt x="4368" y="5066"/>
                    <a:pt x="5197" y="4248"/>
                    <a:pt x="5414" y="3195"/>
                  </a:cubicBezTo>
                  <a:cubicBezTo>
                    <a:pt x="5631" y="2142"/>
                    <a:pt x="5193" y="1062"/>
                    <a:pt x="4304" y="460"/>
                  </a:cubicBezTo>
                  <a:cubicBezTo>
                    <a:pt x="3846" y="149"/>
                    <a:pt x="3327" y="0"/>
                    <a:pt x="2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2"/>
            <p:cNvSpPr/>
            <p:nvPr/>
          </p:nvSpPr>
          <p:spPr>
            <a:xfrm>
              <a:off x="1609750" y="1121500"/>
              <a:ext cx="124900" cy="117900"/>
            </a:xfrm>
            <a:custGeom>
              <a:avLst/>
              <a:gdLst/>
              <a:ahLst/>
              <a:cxnLst/>
              <a:rect l="l" t="t" r="r" b="b"/>
              <a:pathLst>
                <a:path w="4996" h="4716" extrusionOk="0">
                  <a:moveTo>
                    <a:pt x="2495" y="0"/>
                  </a:moveTo>
                  <a:cubicBezTo>
                    <a:pt x="1740" y="0"/>
                    <a:pt x="998" y="362"/>
                    <a:pt x="542" y="1034"/>
                  </a:cubicBezTo>
                  <a:cubicBezTo>
                    <a:pt x="8" y="1824"/>
                    <a:pt x="0" y="2857"/>
                    <a:pt x="524" y="3654"/>
                  </a:cubicBezTo>
                  <a:cubicBezTo>
                    <a:pt x="965" y="4324"/>
                    <a:pt x="1710" y="4716"/>
                    <a:pt x="2493" y="4716"/>
                  </a:cubicBezTo>
                  <a:cubicBezTo>
                    <a:pt x="2640" y="4716"/>
                    <a:pt x="2789" y="4702"/>
                    <a:pt x="2937" y="4673"/>
                  </a:cubicBezTo>
                  <a:cubicBezTo>
                    <a:pt x="3875" y="4493"/>
                    <a:pt x="4611" y="3768"/>
                    <a:pt x="4803" y="2834"/>
                  </a:cubicBezTo>
                  <a:cubicBezTo>
                    <a:pt x="4995" y="1900"/>
                    <a:pt x="4605" y="942"/>
                    <a:pt x="3818" y="407"/>
                  </a:cubicBezTo>
                  <a:cubicBezTo>
                    <a:pt x="3412" y="132"/>
                    <a:pt x="2951" y="0"/>
                    <a:pt x="2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2"/>
            <p:cNvSpPr/>
            <p:nvPr/>
          </p:nvSpPr>
          <p:spPr>
            <a:xfrm>
              <a:off x="1492675" y="1840175"/>
              <a:ext cx="122000" cy="115175"/>
            </a:xfrm>
            <a:custGeom>
              <a:avLst/>
              <a:gdLst/>
              <a:ahLst/>
              <a:cxnLst/>
              <a:rect l="l" t="t" r="r" b="b"/>
              <a:pathLst>
                <a:path w="4880" h="4607" extrusionOk="0">
                  <a:moveTo>
                    <a:pt x="2439" y="1"/>
                  </a:moveTo>
                  <a:cubicBezTo>
                    <a:pt x="1701" y="1"/>
                    <a:pt x="975" y="355"/>
                    <a:pt x="529" y="1012"/>
                  </a:cubicBezTo>
                  <a:cubicBezTo>
                    <a:pt x="7" y="1782"/>
                    <a:pt x="0" y="2792"/>
                    <a:pt x="512" y="3571"/>
                  </a:cubicBezTo>
                  <a:cubicBezTo>
                    <a:pt x="943" y="4224"/>
                    <a:pt x="1670" y="4607"/>
                    <a:pt x="2434" y="4607"/>
                  </a:cubicBezTo>
                  <a:cubicBezTo>
                    <a:pt x="2579" y="4607"/>
                    <a:pt x="2724" y="4593"/>
                    <a:pt x="2869" y="4565"/>
                  </a:cubicBezTo>
                  <a:cubicBezTo>
                    <a:pt x="3785" y="4391"/>
                    <a:pt x="4503" y="3681"/>
                    <a:pt x="4692" y="2769"/>
                  </a:cubicBezTo>
                  <a:cubicBezTo>
                    <a:pt x="4879" y="1857"/>
                    <a:pt x="4500" y="921"/>
                    <a:pt x="3728" y="397"/>
                  </a:cubicBezTo>
                  <a:cubicBezTo>
                    <a:pt x="3333" y="129"/>
                    <a:pt x="2884" y="1"/>
                    <a:pt x="2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2"/>
            <p:cNvSpPr/>
            <p:nvPr/>
          </p:nvSpPr>
          <p:spPr>
            <a:xfrm>
              <a:off x="871500" y="1533825"/>
              <a:ext cx="101500" cy="95800"/>
            </a:xfrm>
            <a:custGeom>
              <a:avLst/>
              <a:gdLst/>
              <a:ahLst/>
              <a:cxnLst/>
              <a:rect l="l" t="t" r="r" b="b"/>
              <a:pathLst>
                <a:path w="4060" h="3832" extrusionOk="0">
                  <a:moveTo>
                    <a:pt x="2027" y="0"/>
                  </a:moveTo>
                  <a:cubicBezTo>
                    <a:pt x="1413" y="0"/>
                    <a:pt x="810" y="295"/>
                    <a:pt x="440" y="842"/>
                  </a:cubicBezTo>
                  <a:cubicBezTo>
                    <a:pt x="6" y="1483"/>
                    <a:pt x="0" y="2322"/>
                    <a:pt x="426" y="2969"/>
                  </a:cubicBezTo>
                  <a:cubicBezTo>
                    <a:pt x="785" y="3514"/>
                    <a:pt x="1392" y="3832"/>
                    <a:pt x="2028" y="3832"/>
                  </a:cubicBezTo>
                  <a:cubicBezTo>
                    <a:pt x="2147" y="3832"/>
                    <a:pt x="2267" y="3821"/>
                    <a:pt x="2386" y="3798"/>
                  </a:cubicBezTo>
                  <a:cubicBezTo>
                    <a:pt x="3147" y="3652"/>
                    <a:pt x="3746" y="3062"/>
                    <a:pt x="3903" y="2303"/>
                  </a:cubicBezTo>
                  <a:cubicBezTo>
                    <a:pt x="4060" y="1544"/>
                    <a:pt x="3744" y="767"/>
                    <a:pt x="3103" y="332"/>
                  </a:cubicBezTo>
                  <a:cubicBezTo>
                    <a:pt x="2773" y="108"/>
                    <a:pt x="2398" y="0"/>
                    <a:pt x="2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2"/>
            <p:cNvSpPr/>
            <p:nvPr/>
          </p:nvSpPr>
          <p:spPr>
            <a:xfrm>
              <a:off x="2150900" y="1873875"/>
              <a:ext cx="128875" cy="113000"/>
            </a:xfrm>
            <a:custGeom>
              <a:avLst/>
              <a:gdLst/>
              <a:ahLst/>
              <a:cxnLst/>
              <a:rect l="l" t="t" r="r" b="b"/>
              <a:pathLst>
                <a:path w="5155" h="4520" extrusionOk="0">
                  <a:moveTo>
                    <a:pt x="2580" y="1"/>
                  </a:moveTo>
                  <a:cubicBezTo>
                    <a:pt x="1741" y="1"/>
                    <a:pt x="936" y="469"/>
                    <a:pt x="544" y="1275"/>
                  </a:cubicBezTo>
                  <a:cubicBezTo>
                    <a:pt x="1" y="2398"/>
                    <a:pt x="470" y="3748"/>
                    <a:pt x="1592" y="4292"/>
                  </a:cubicBezTo>
                  <a:cubicBezTo>
                    <a:pt x="1910" y="4446"/>
                    <a:pt x="2246" y="4519"/>
                    <a:pt x="2577" y="4519"/>
                  </a:cubicBezTo>
                  <a:cubicBezTo>
                    <a:pt x="3415" y="4519"/>
                    <a:pt x="4220" y="4051"/>
                    <a:pt x="4611" y="3246"/>
                  </a:cubicBezTo>
                  <a:cubicBezTo>
                    <a:pt x="5155" y="2123"/>
                    <a:pt x="4686" y="772"/>
                    <a:pt x="3563" y="227"/>
                  </a:cubicBezTo>
                  <a:cubicBezTo>
                    <a:pt x="3246" y="73"/>
                    <a:pt x="2910" y="1"/>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2"/>
            <p:cNvSpPr/>
            <p:nvPr/>
          </p:nvSpPr>
          <p:spPr>
            <a:xfrm>
              <a:off x="1463125" y="2063350"/>
              <a:ext cx="632025" cy="37325"/>
            </a:xfrm>
            <a:custGeom>
              <a:avLst/>
              <a:gdLst/>
              <a:ahLst/>
              <a:cxnLst/>
              <a:rect l="l" t="t" r="r" b="b"/>
              <a:pathLst>
                <a:path w="25281" h="1493" extrusionOk="0">
                  <a:moveTo>
                    <a:pt x="451" y="1"/>
                  </a:moveTo>
                  <a:cubicBezTo>
                    <a:pt x="213" y="1"/>
                    <a:pt x="13" y="192"/>
                    <a:pt x="6" y="436"/>
                  </a:cubicBezTo>
                  <a:cubicBezTo>
                    <a:pt x="1" y="685"/>
                    <a:pt x="202" y="892"/>
                    <a:pt x="452" y="892"/>
                  </a:cubicBezTo>
                  <a:cubicBezTo>
                    <a:pt x="457" y="892"/>
                    <a:pt x="462" y="892"/>
                    <a:pt x="468" y="892"/>
                  </a:cubicBezTo>
                  <a:lnTo>
                    <a:pt x="24792" y="1492"/>
                  </a:lnTo>
                  <a:cubicBezTo>
                    <a:pt x="24796" y="1492"/>
                    <a:pt x="24799" y="1492"/>
                    <a:pt x="24802" y="1492"/>
                  </a:cubicBezTo>
                  <a:cubicBezTo>
                    <a:pt x="24883" y="1492"/>
                    <a:pt x="24961" y="1471"/>
                    <a:pt x="25031" y="1430"/>
                  </a:cubicBezTo>
                  <a:cubicBezTo>
                    <a:pt x="25201" y="1328"/>
                    <a:pt x="25281" y="1127"/>
                    <a:pt x="25231" y="936"/>
                  </a:cubicBezTo>
                  <a:cubicBezTo>
                    <a:pt x="25181" y="744"/>
                    <a:pt x="25012" y="610"/>
                    <a:pt x="24814" y="603"/>
                  </a:cubicBezTo>
                  <a:lnTo>
                    <a:pt x="489" y="2"/>
                  </a:lnTo>
                  <a:cubicBezTo>
                    <a:pt x="476" y="1"/>
                    <a:pt x="464"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2"/>
            <p:cNvSpPr/>
            <p:nvPr/>
          </p:nvSpPr>
          <p:spPr>
            <a:xfrm>
              <a:off x="1599375" y="2067775"/>
              <a:ext cx="85875" cy="92775"/>
            </a:xfrm>
            <a:custGeom>
              <a:avLst/>
              <a:gdLst/>
              <a:ahLst/>
              <a:cxnLst/>
              <a:rect l="l" t="t" r="r" b="b"/>
              <a:pathLst>
                <a:path w="3435" h="3711" extrusionOk="0">
                  <a:moveTo>
                    <a:pt x="2936" y="0"/>
                  </a:moveTo>
                  <a:cubicBezTo>
                    <a:pt x="2804" y="0"/>
                    <a:pt x="2672" y="59"/>
                    <a:pt x="2584" y="173"/>
                  </a:cubicBezTo>
                  <a:lnTo>
                    <a:pt x="143" y="2976"/>
                  </a:lnTo>
                  <a:cubicBezTo>
                    <a:pt x="0" y="3140"/>
                    <a:pt x="0" y="3384"/>
                    <a:pt x="139" y="3550"/>
                  </a:cubicBezTo>
                  <a:cubicBezTo>
                    <a:pt x="226" y="3655"/>
                    <a:pt x="352" y="3710"/>
                    <a:pt x="481" y="3710"/>
                  </a:cubicBezTo>
                  <a:cubicBezTo>
                    <a:pt x="558" y="3710"/>
                    <a:pt x="635" y="3690"/>
                    <a:pt x="706" y="3650"/>
                  </a:cubicBezTo>
                  <a:cubicBezTo>
                    <a:pt x="745" y="3625"/>
                    <a:pt x="783" y="3595"/>
                    <a:pt x="813" y="3559"/>
                  </a:cubicBezTo>
                  <a:lnTo>
                    <a:pt x="3256" y="758"/>
                  </a:lnTo>
                  <a:cubicBezTo>
                    <a:pt x="3434" y="574"/>
                    <a:pt x="3424" y="278"/>
                    <a:pt x="3229" y="111"/>
                  </a:cubicBezTo>
                  <a:cubicBezTo>
                    <a:pt x="3145" y="36"/>
                    <a:pt x="3040" y="0"/>
                    <a:pt x="2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2"/>
            <p:cNvSpPr/>
            <p:nvPr/>
          </p:nvSpPr>
          <p:spPr>
            <a:xfrm>
              <a:off x="1690575" y="2071275"/>
              <a:ext cx="100750" cy="121550"/>
            </a:xfrm>
            <a:custGeom>
              <a:avLst/>
              <a:gdLst/>
              <a:ahLst/>
              <a:cxnLst/>
              <a:rect l="l" t="t" r="r" b="b"/>
              <a:pathLst>
                <a:path w="4030" h="4862" extrusionOk="0">
                  <a:moveTo>
                    <a:pt x="3528" y="1"/>
                  </a:moveTo>
                  <a:cubicBezTo>
                    <a:pt x="3401" y="1"/>
                    <a:pt x="3276" y="55"/>
                    <a:pt x="3188" y="158"/>
                  </a:cubicBezTo>
                  <a:lnTo>
                    <a:pt x="128" y="4148"/>
                  </a:lnTo>
                  <a:cubicBezTo>
                    <a:pt x="0" y="4317"/>
                    <a:pt x="9" y="4554"/>
                    <a:pt x="152" y="4713"/>
                  </a:cubicBezTo>
                  <a:cubicBezTo>
                    <a:pt x="238" y="4810"/>
                    <a:pt x="360" y="4862"/>
                    <a:pt x="484" y="4862"/>
                  </a:cubicBezTo>
                  <a:cubicBezTo>
                    <a:pt x="561" y="4862"/>
                    <a:pt x="639" y="4842"/>
                    <a:pt x="709" y="4800"/>
                  </a:cubicBezTo>
                  <a:cubicBezTo>
                    <a:pt x="757" y="4771"/>
                    <a:pt x="800" y="4734"/>
                    <a:pt x="834" y="4689"/>
                  </a:cubicBezTo>
                  <a:lnTo>
                    <a:pt x="3894" y="699"/>
                  </a:lnTo>
                  <a:cubicBezTo>
                    <a:pt x="4029" y="505"/>
                    <a:pt x="3988" y="238"/>
                    <a:pt x="3799" y="94"/>
                  </a:cubicBezTo>
                  <a:cubicBezTo>
                    <a:pt x="3719" y="31"/>
                    <a:pt x="3623" y="1"/>
                    <a:pt x="35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2"/>
            <p:cNvSpPr/>
            <p:nvPr/>
          </p:nvSpPr>
          <p:spPr>
            <a:xfrm>
              <a:off x="1808100" y="2072825"/>
              <a:ext cx="85875" cy="137000"/>
            </a:xfrm>
            <a:custGeom>
              <a:avLst/>
              <a:gdLst/>
              <a:ahLst/>
              <a:cxnLst/>
              <a:rect l="l" t="t" r="r" b="b"/>
              <a:pathLst>
                <a:path w="3435" h="5480" extrusionOk="0">
                  <a:moveTo>
                    <a:pt x="2919" y="0"/>
                  </a:moveTo>
                  <a:cubicBezTo>
                    <a:pt x="2751" y="0"/>
                    <a:pt x="2590" y="95"/>
                    <a:pt x="2515" y="260"/>
                  </a:cubicBezTo>
                  <a:lnTo>
                    <a:pt x="91" y="4825"/>
                  </a:lnTo>
                  <a:cubicBezTo>
                    <a:pt x="0" y="5002"/>
                    <a:pt x="36" y="5219"/>
                    <a:pt x="180" y="5356"/>
                  </a:cubicBezTo>
                  <a:cubicBezTo>
                    <a:pt x="264" y="5437"/>
                    <a:pt x="375" y="5479"/>
                    <a:pt x="486" y="5479"/>
                  </a:cubicBezTo>
                  <a:cubicBezTo>
                    <a:pt x="564" y="5479"/>
                    <a:pt x="643" y="5459"/>
                    <a:pt x="713" y="5417"/>
                  </a:cubicBezTo>
                  <a:cubicBezTo>
                    <a:pt x="782" y="5374"/>
                    <a:pt x="839" y="5315"/>
                    <a:pt x="877" y="5242"/>
                  </a:cubicBezTo>
                  <a:lnTo>
                    <a:pt x="3300" y="677"/>
                  </a:lnTo>
                  <a:cubicBezTo>
                    <a:pt x="3434" y="457"/>
                    <a:pt x="3354" y="172"/>
                    <a:pt x="3129" y="53"/>
                  </a:cubicBezTo>
                  <a:cubicBezTo>
                    <a:pt x="3062" y="17"/>
                    <a:pt x="2990" y="0"/>
                    <a:pt x="2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2"/>
            <p:cNvSpPr/>
            <p:nvPr/>
          </p:nvSpPr>
          <p:spPr>
            <a:xfrm>
              <a:off x="1916200" y="2075100"/>
              <a:ext cx="72925" cy="120400"/>
            </a:xfrm>
            <a:custGeom>
              <a:avLst/>
              <a:gdLst/>
              <a:ahLst/>
              <a:cxnLst/>
              <a:rect l="l" t="t" r="r" b="b"/>
              <a:pathLst>
                <a:path w="2917" h="4816" extrusionOk="0">
                  <a:moveTo>
                    <a:pt x="2401" y="1"/>
                  </a:moveTo>
                  <a:cubicBezTo>
                    <a:pt x="2225" y="1"/>
                    <a:pt x="2057" y="106"/>
                    <a:pt x="1988" y="281"/>
                  </a:cubicBezTo>
                  <a:lnTo>
                    <a:pt x="149" y="4180"/>
                  </a:lnTo>
                  <a:cubicBezTo>
                    <a:pt x="0" y="4497"/>
                    <a:pt x="253" y="4815"/>
                    <a:pt x="552" y="4815"/>
                  </a:cubicBezTo>
                  <a:cubicBezTo>
                    <a:pt x="626" y="4815"/>
                    <a:pt x="703" y="4796"/>
                    <a:pt x="778" y="4752"/>
                  </a:cubicBezTo>
                  <a:cubicBezTo>
                    <a:pt x="855" y="4706"/>
                    <a:pt x="915" y="4640"/>
                    <a:pt x="953" y="4560"/>
                  </a:cubicBezTo>
                  <a:lnTo>
                    <a:pt x="2792" y="662"/>
                  </a:lnTo>
                  <a:cubicBezTo>
                    <a:pt x="2916" y="436"/>
                    <a:pt x="2824" y="154"/>
                    <a:pt x="2592" y="44"/>
                  </a:cubicBezTo>
                  <a:cubicBezTo>
                    <a:pt x="2530" y="15"/>
                    <a:pt x="2465" y="1"/>
                    <a:pt x="2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2"/>
            <p:cNvSpPr/>
            <p:nvPr/>
          </p:nvSpPr>
          <p:spPr>
            <a:xfrm>
              <a:off x="1554375" y="2015900"/>
              <a:ext cx="62000" cy="72925"/>
            </a:xfrm>
            <a:custGeom>
              <a:avLst/>
              <a:gdLst/>
              <a:ahLst/>
              <a:cxnLst/>
              <a:rect l="l" t="t" r="r" b="b"/>
              <a:pathLst>
                <a:path w="2480" h="2917" extrusionOk="0">
                  <a:moveTo>
                    <a:pt x="499" y="0"/>
                  </a:moveTo>
                  <a:cubicBezTo>
                    <a:pt x="407" y="0"/>
                    <a:pt x="317" y="27"/>
                    <a:pt x="243" y="81"/>
                  </a:cubicBezTo>
                  <a:cubicBezTo>
                    <a:pt x="45" y="225"/>
                    <a:pt x="0" y="503"/>
                    <a:pt x="145" y="703"/>
                  </a:cubicBezTo>
                  <a:lnTo>
                    <a:pt x="1615" y="2733"/>
                  </a:lnTo>
                  <a:cubicBezTo>
                    <a:pt x="1701" y="2852"/>
                    <a:pt x="1836" y="2916"/>
                    <a:pt x="1975" y="2916"/>
                  </a:cubicBezTo>
                  <a:cubicBezTo>
                    <a:pt x="2052" y="2916"/>
                    <a:pt x="2130" y="2896"/>
                    <a:pt x="2201" y="2854"/>
                  </a:cubicBezTo>
                  <a:cubicBezTo>
                    <a:pt x="2214" y="2847"/>
                    <a:pt x="2224" y="2840"/>
                    <a:pt x="2235" y="2833"/>
                  </a:cubicBezTo>
                  <a:cubicBezTo>
                    <a:pt x="2435" y="2688"/>
                    <a:pt x="2479" y="2410"/>
                    <a:pt x="2335" y="2211"/>
                  </a:cubicBezTo>
                  <a:lnTo>
                    <a:pt x="865" y="181"/>
                  </a:lnTo>
                  <a:cubicBezTo>
                    <a:pt x="777" y="61"/>
                    <a:pt x="637" y="0"/>
                    <a:pt x="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2"/>
            <p:cNvSpPr/>
            <p:nvPr/>
          </p:nvSpPr>
          <p:spPr>
            <a:xfrm>
              <a:off x="1640075" y="1984975"/>
              <a:ext cx="113825" cy="107250"/>
            </a:xfrm>
            <a:custGeom>
              <a:avLst/>
              <a:gdLst/>
              <a:ahLst/>
              <a:cxnLst/>
              <a:rect l="l" t="t" r="r" b="b"/>
              <a:pathLst>
                <a:path w="4553" h="4290" extrusionOk="0">
                  <a:moveTo>
                    <a:pt x="488" y="1"/>
                  </a:moveTo>
                  <a:cubicBezTo>
                    <a:pt x="370" y="1"/>
                    <a:pt x="252" y="47"/>
                    <a:pt x="165" y="138"/>
                  </a:cubicBezTo>
                  <a:cubicBezTo>
                    <a:pt x="3" y="309"/>
                    <a:pt x="1" y="578"/>
                    <a:pt x="163" y="750"/>
                  </a:cubicBezTo>
                  <a:lnTo>
                    <a:pt x="3754" y="4168"/>
                  </a:lnTo>
                  <a:cubicBezTo>
                    <a:pt x="3839" y="4248"/>
                    <a:pt x="3949" y="4290"/>
                    <a:pt x="4060" y="4290"/>
                  </a:cubicBezTo>
                  <a:cubicBezTo>
                    <a:pt x="4139" y="4290"/>
                    <a:pt x="4218" y="4269"/>
                    <a:pt x="4289" y="4226"/>
                  </a:cubicBezTo>
                  <a:cubicBezTo>
                    <a:pt x="4322" y="4207"/>
                    <a:pt x="4355" y="4182"/>
                    <a:pt x="4383" y="4151"/>
                  </a:cubicBezTo>
                  <a:cubicBezTo>
                    <a:pt x="4552" y="3973"/>
                    <a:pt x="4545" y="3692"/>
                    <a:pt x="4367" y="3522"/>
                  </a:cubicBezTo>
                  <a:lnTo>
                    <a:pt x="776" y="106"/>
                  </a:lnTo>
                  <a:cubicBezTo>
                    <a:pt x="693" y="35"/>
                    <a:pt x="591"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2"/>
            <p:cNvSpPr/>
            <p:nvPr/>
          </p:nvSpPr>
          <p:spPr>
            <a:xfrm>
              <a:off x="1765100" y="1960525"/>
              <a:ext cx="84125" cy="136325"/>
            </a:xfrm>
            <a:custGeom>
              <a:avLst/>
              <a:gdLst/>
              <a:ahLst/>
              <a:cxnLst/>
              <a:rect l="l" t="t" r="r" b="b"/>
              <a:pathLst>
                <a:path w="3365" h="5453" extrusionOk="0">
                  <a:moveTo>
                    <a:pt x="502" y="1"/>
                  </a:moveTo>
                  <a:cubicBezTo>
                    <a:pt x="432" y="1"/>
                    <a:pt x="360" y="18"/>
                    <a:pt x="294" y="54"/>
                  </a:cubicBezTo>
                  <a:cubicBezTo>
                    <a:pt x="63" y="175"/>
                    <a:pt x="0" y="448"/>
                    <a:pt x="113" y="665"/>
                  </a:cubicBezTo>
                  <a:lnTo>
                    <a:pt x="2465" y="5170"/>
                  </a:lnTo>
                  <a:cubicBezTo>
                    <a:pt x="2548" y="5332"/>
                    <a:pt x="2738" y="5453"/>
                    <a:pt x="2916" y="5453"/>
                  </a:cubicBezTo>
                  <a:cubicBezTo>
                    <a:pt x="2979" y="5453"/>
                    <a:pt x="3039" y="5438"/>
                    <a:pt x="3094" y="5406"/>
                  </a:cubicBezTo>
                  <a:lnTo>
                    <a:pt x="3115" y="5393"/>
                  </a:lnTo>
                  <a:cubicBezTo>
                    <a:pt x="3317" y="5274"/>
                    <a:pt x="3365" y="4971"/>
                    <a:pt x="3254" y="4761"/>
                  </a:cubicBezTo>
                  <a:lnTo>
                    <a:pt x="890" y="236"/>
                  </a:lnTo>
                  <a:cubicBezTo>
                    <a:pt x="812" y="87"/>
                    <a:pt x="659" y="1"/>
                    <a:pt x="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2"/>
            <p:cNvSpPr/>
            <p:nvPr/>
          </p:nvSpPr>
          <p:spPr>
            <a:xfrm>
              <a:off x="1853900" y="1962775"/>
              <a:ext cx="92225" cy="134200"/>
            </a:xfrm>
            <a:custGeom>
              <a:avLst/>
              <a:gdLst/>
              <a:ahLst/>
              <a:cxnLst/>
              <a:rect l="l" t="t" r="r" b="b"/>
              <a:pathLst>
                <a:path w="3689" h="5368" extrusionOk="0">
                  <a:moveTo>
                    <a:pt x="506" y="1"/>
                  </a:moveTo>
                  <a:cubicBezTo>
                    <a:pt x="427" y="1"/>
                    <a:pt x="348" y="21"/>
                    <a:pt x="276" y="64"/>
                  </a:cubicBezTo>
                  <a:cubicBezTo>
                    <a:pt x="73" y="185"/>
                    <a:pt x="0" y="444"/>
                    <a:pt x="110" y="654"/>
                  </a:cubicBezTo>
                  <a:lnTo>
                    <a:pt x="2800" y="5152"/>
                  </a:lnTo>
                  <a:cubicBezTo>
                    <a:pt x="2882" y="5291"/>
                    <a:pt x="3029" y="5367"/>
                    <a:pt x="3181" y="5367"/>
                  </a:cubicBezTo>
                  <a:cubicBezTo>
                    <a:pt x="3258" y="5367"/>
                    <a:pt x="3337" y="5347"/>
                    <a:pt x="3409" y="5305"/>
                  </a:cubicBezTo>
                  <a:cubicBezTo>
                    <a:pt x="3619" y="5178"/>
                    <a:pt x="3689" y="4906"/>
                    <a:pt x="3562" y="4694"/>
                  </a:cubicBezTo>
                  <a:lnTo>
                    <a:pt x="875" y="198"/>
                  </a:lnTo>
                  <a:cubicBezTo>
                    <a:pt x="790" y="70"/>
                    <a:pt x="649" y="1"/>
                    <a:pt x="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2"/>
            <p:cNvSpPr/>
            <p:nvPr/>
          </p:nvSpPr>
          <p:spPr>
            <a:xfrm>
              <a:off x="1954700" y="1991025"/>
              <a:ext cx="93550" cy="108500"/>
            </a:xfrm>
            <a:custGeom>
              <a:avLst/>
              <a:gdLst/>
              <a:ahLst/>
              <a:cxnLst/>
              <a:rect l="l" t="t" r="r" b="b"/>
              <a:pathLst>
                <a:path w="3742" h="4340" extrusionOk="0">
                  <a:moveTo>
                    <a:pt x="499" y="0"/>
                  </a:moveTo>
                  <a:cubicBezTo>
                    <a:pt x="400" y="0"/>
                    <a:pt x="302" y="31"/>
                    <a:pt x="225" y="92"/>
                  </a:cubicBezTo>
                  <a:cubicBezTo>
                    <a:pt x="33" y="246"/>
                    <a:pt x="1" y="525"/>
                    <a:pt x="152" y="718"/>
                  </a:cubicBezTo>
                  <a:lnTo>
                    <a:pt x="2891" y="4171"/>
                  </a:lnTo>
                  <a:cubicBezTo>
                    <a:pt x="2979" y="4281"/>
                    <a:pt x="3108" y="4339"/>
                    <a:pt x="3239" y="4339"/>
                  </a:cubicBezTo>
                  <a:cubicBezTo>
                    <a:pt x="3317" y="4339"/>
                    <a:pt x="3396" y="4319"/>
                    <a:pt x="3467" y="4277"/>
                  </a:cubicBezTo>
                  <a:cubicBezTo>
                    <a:pt x="3485" y="4266"/>
                    <a:pt x="3501" y="4255"/>
                    <a:pt x="3517" y="4243"/>
                  </a:cubicBezTo>
                  <a:cubicBezTo>
                    <a:pt x="3709" y="4089"/>
                    <a:pt x="3741" y="3810"/>
                    <a:pt x="3590" y="3617"/>
                  </a:cubicBezTo>
                  <a:lnTo>
                    <a:pt x="851" y="165"/>
                  </a:lnTo>
                  <a:cubicBezTo>
                    <a:pt x="763" y="55"/>
                    <a:pt x="630" y="0"/>
                    <a:pt x="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2"/>
            <p:cNvSpPr/>
            <p:nvPr/>
          </p:nvSpPr>
          <p:spPr>
            <a:xfrm>
              <a:off x="1837050" y="1205275"/>
              <a:ext cx="137275" cy="723975"/>
            </a:xfrm>
            <a:custGeom>
              <a:avLst/>
              <a:gdLst/>
              <a:ahLst/>
              <a:cxnLst/>
              <a:rect l="l" t="t" r="r" b="b"/>
              <a:pathLst>
                <a:path w="5491" h="28959" extrusionOk="0">
                  <a:moveTo>
                    <a:pt x="472" y="1"/>
                  </a:moveTo>
                  <a:cubicBezTo>
                    <a:pt x="448" y="1"/>
                    <a:pt x="424" y="3"/>
                    <a:pt x="400" y="7"/>
                  </a:cubicBezTo>
                  <a:cubicBezTo>
                    <a:pt x="163" y="44"/>
                    <a:pt x="0" y="262"/>
                    <a:pt x="27" y="499"/>
                  </a:cubicBezTo>
                  <a:lnTo>
                    <a:pt x="4582" y="28584"/>
                  </a:lnTo>
                  <a:cubicBezTo>
                    <a:pt x="4619" y="28811"/>
                    <a:pt x="4814" y="28958"/>
                    <a:pt x="5023" y="28958"/>
                  </a:cubicBezTo>
                  <a:cubicBezTo>
                    <a:pt x="5100" y="28958"/>
                    <a:pt x="5178" y="28939"/>
                    <a:pt x="5250" y="28896"/>
                  </a:cubicBezTo>
                  <a:cubicBezTo>
                    <a:pt x="5407" y="28801"/>
                    <a:pt x="5491" y="28623"/>
                    <a:pt x="5461" y="28443"/>
                  </a:cubicBezTo>
                  <a:lnTo>
                    <a:pt x="906" y="356"/>
                  </a:lnTo>
                  <a:cubicBezTo>
                    <a:pt x="863" y="147"/>
                    <a:pt x="679" y="1"/>
                    <a:pt x="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2"/>
            <p:cNvSpPr/>
            <p:nvPr/>
          </p:nvSpPr>
          <p:spPr>
            <a:xfrm>
              <a:off x="1781125" y="1335225"/>
              <a:ext cx="110125" cy="74200"/>
            </a:xfrm>
            <a:custGeom>
              <a:avLst/>
              <a:gdLst/>
              <a:ahLst/>
              <a:cxnLst/>
              <a:rect l="l" t="t" r="r" b="b"/>
              <a:pathLst>
                <a:path w="4405" h="2968" extrusionOk="0">
                  <a:moveTo>
                    <a:pt x="516" y="0"/>
                  </a:moveTo>
                  <a:cubicBezTo>
                    <a:pt x="367" y="0"/>
                    <a:pt x="221" y="75"/>
                    <a:pt x="136" y="212"/>
                  </a:cubicBezTo>
                  <a:cubicBezTo>
                    <a:pt x="1" y="430"/>
                    <a:pt x="78" y="717"/>
                    <a:pt x="304" y="838"/>
                  </a:cubicBezTo>
                  <a:lnTo>
                    <a:pt x="3654" y="2901"/>
                  </a:lnTo>
                  <a:cubicBezTo>
                    <a:pt x="3725" y="2945"/>
                    <a:pt x="3806" y="2967"/>
                    <a:pt x="3887" y="2967"/>
                  </a:cubicBezTo>
                  <a:cubicBezTo>
                    <a:pt x="3966" y="2967"/>
                    <a:pt x="4045" y="2946"/>
                    <a:pt x="4116" y="2905"/>
                  </a:cubicBezTo>
                  <a:lnTo>
                    <a:pt x="4116" y="2903"/>
                  </a:lnTo>
                  <a:cubicBezTo>
                    <a:pt x="4401" y="2732"/>
                    <a:pt x="4404" y="2319"/>
                    <a:pt x="4121" y="2144"/>
                  </a:cubicBezTo>
                  <a:lnTo>
                    <a:pt x="771" y="80"/>
                  </a:lnTo>
                  <a:cubicBezTo>
                    <a:pt x="693" y="26"/>
                    <a:pt x="604" y="0"/>
                    <a:pt x="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2"/>
            <p:cNvSpPr/>
            <p:nvPr/>
          </p:nvSpPr>
          <p:spPr>
            <a:xfrm>
              <a:off x="1768800" y="1424050"/>
              <a:ext cx="146950" cy="104625"/>
            </a:xfrm>
            <a:custGeom>
              <a:avLst/>
              <a:gdLst/>
              <a:ahLst/>
              <a:cxnLst/>
              <a:rect l="l" t="t" r="r" b="b"/>
              <a:pathLst>
                <a:path w="5878" h="4185" extrusionOk="0">
                  <a:moveTo>
                    <a:pt x="503" y="1"/>
                  </a:moveTo>
                  <a:cubicBezTo>
                    <a:pt x="360" y="1"/>
                    <a:pt x="220" y="70"/>
                    <a:pt x="134" y="197"/>
                  </a:cubicBezTo>
                  <a:cubicBezTo>
                    <a:pt x="0" y="393"/>
                    <a:pt x="45" y="660"/>
                    <a:pt x="236" y="802"/>
                  </a:cubicBezTo>
                  <a:lnTo>
                    <a:pt x="5109" y="4108"/>
                  </a:lnTo>
                  <a:cubicBezTo>
                    <a:pt x="5185" y="4159"/>
                    <a:pt x="5271" y="4184"/>
                    <a:pt x="5359" y="4184"/>
                  </a:cubicBezTo>
                  <a:cubicBezTo>
                    <a:pt x="5437" y="4184"/>
                    <a:pt x="5516" y="4164"/>
                    <a:pt x="5587" y="4122"/>
                  </a:cubicBezTo>
                  <a:cubicBezTo>
                    <a:pt x="5865" y="3955"/>
                    <a:pt x="5877" y="3556"/>
                    <a:pt x="5608" y="3372"/>
                  </a:cubicBezTo>
                  <a:lnTo>
                    <a:pt x="735" y="66"/>
                  </a:lnTo>
                  <a:cubicBezTo>
                    <a:pt x="662" y="22"/>
                    <a:pt x="5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2"/>
            <p:cNvSpPr/>
            <p:nvPr/>
          </p:nvSpPr>
          <p:spPr>
            <a:xfrm>
              <a:off x="1751475" y="1554625"/>
              <a:ext cx="171225" cy="121100"/>
            </a:xfrm>
            <a:custGeom>
              <a:avLst/>
              <a:gdLst/>
              <a:ahLst/>
              <a:cxnLst/>
              <a:rect l="l" t="t" r="r" b="b"/>
              <a:pathLst>
                <a:path w="6849" h="4844" extrusionOk="0">
                  <a:moveTo>
                    <a:pt x="501" y="0"/>
                  </a:moveTo>
                  <a:cubicBezTo>
                    <a:pt x="358" y="0"/>
                    <a:pt x="218" y="69"/>
                    <a:pt x="132" y="195"/>
                  </a:cubicBezTo>
                  <a:cubicBezTo>
                    <a:pt x="0" y="391"/>
                    <a:pt x="45" y="658"/>
                    <a:pt x="234" y="801"/>
                  </a:cubicBezTo>
                  <a:lnTo>
                    <a:pt x="6080" y="4768"/>
                  </a:lnTo>
                  <a:cubicBezTo>
                    <a:pt x="6156" y="4818"/>
                    <a:pt x="6243" y="4844"/>
                    <a:pt x="6331" y="4844"/>
                  </a:cubicBezTo>
                  <a:cubicBezTo>
                    <a:pt x="6409" y="4844"/>
                    <a:pt x="6488" y="4823"/>
                    <a:pt x="6558" y="4782"/>
                  </a:cubicBezTo>
                  <a:cubicBezTo>
                    <a:pt x="6836" y="4614"/>
                    <a:pt x="6848" y="4215"/>
                    <a:pt x="6579" y="4032"/>
                  </a:cubicBezTo>
                  <a:lnTo>
                    <a:pt x="733" y="65"/>
                  </a:lnTo>
                  <a:cubicBezTo>
                    <a:pt x="660" y="21"/>
                    <a:pt x="580" y="0"/>
                    <a:pt x="5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2"/>
            <p:cNvSpPr/>
            <p:nvPr/>
          </p:nvSpPr>
          <p:spPr>
            <a:xfrm>
              <a:off x="1774950" y="1677275"/>
              <a:ext cx="171325" cy="121150"/>
            </a:xfrm>
            <a:custGeom>
              <a:avLst/>
              <a:gdLst/>
              <a:ahLst/>
              <a:cxnLst/>
              <a:rect l="l" t="t" r="r" b="b"/>
              <a:pathLst>
                <a:path w="6853" h="4846" extrusionOk="0">
                  <a:moveTo>
                    <a:pt x="503" y="0"/>
                  </a:moveTo>
                  <a:cubicBezTo>
                    <a:pt x="359" y="0"/>
                    <a:pt x="219" y="69"/>
                    <a:pt x="134" y="195"/>
                  </a:cubicBezTo>
                  <a:cubicBezTo>
                    <a:pt x="0" y="393"/>
                    <a:pt x="45" y="658"/>
                    <a:pt x="234" y="803"/>
                  </a:cubicBezTo>
                  <a:lnTo>
                    <a:pt x="6082" y="4769"/>
                  </a:lnTo>
                  <a:cubicBezTo>
                    <a:pt x="6158" y="4820"/>
                    <a:pt x="6245" y="4845"/>
                    <a:pt x="6332" y="4845"/>
                  </a:cubicBezTo>
                  <a:cubicBezTo>
                    <a:pt x="6411" y="4845"/>
                    <a:pt x="6490" y="4824"/>
                    <a:pt x="6560" y="4782"/>
                  </a:cubicBezTo>
                  <a:cubicBezTo>
                    <a:pt x="6840" y="4614"/>
                    <a:pt x="6852" y="4215"/>
                    <a:pt x="6583" y="4032"/>
                  </a:cubicBezTo>
                  <a:lnTo>
                    <a:pt x="734" y="65"/>
                  </a:lnTo>
                  <a:cubicBezTo>
                    <a:pt x="662" y="21"/>
                    <a:pt x="582"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2"/>
            <p:cNvSpPr/>
            <p:nvPr/>
          </p:nvSpPr>
          <p:spPr>
            <a:xfrm>
              <a:off x="1838300" y="1800900"/>
              <a:ext cx="129575" cy="80500"/>
            </a:xfrm>
            <a:custGeom>
              <a:avLst/>
              <a:gdLst/>
              <a:ahLst/>
              <a:cxnLst/>
              <a:rect l="l" t="t" r="r" b="b"/>
              <a:pathLst>
                <a:path w="5183" h="3220" extrusionOk="0">
                  <a:moveTo>
                    <a:pt x="505" y="1"/>
                  </a:moveTo>
                  <a:cubicBezTo>
                    <a:pt x="348" y="1"/>
                    <a:pt x="197" y="84"/>
                    <a:pt x="116" y="229"/>
                  </a:cubicBezTo>
                  <a:cubicBezTo>
                    <a:pt x="0" y="434"/>
                    <a:pt x="66" y="696"/>
                    <a:pt x="266" y="822"/>
                  </a:cubicBezTo>
                  <a:lnTo>
                    <a:pt x="4445" y="3162"/>
                  </a:lnTo>
                  <a:cubicBezTo>
                    <a:pt x="4513" y="3200"/>
                    <a:pt x="4588" y="3220"/>
                    <a:pt x="4663" y="3220"/>
                  </a:cubicBezTo>
                  <a:cubicBezTo>
                    <a:pt x="4742" y="3220"/>
                    <a:pt x="4820" y="3199"/>
                    <a:pt x="4890" y="3157"/>
                  </a:cubicBezTo>
                  <a:cubicBezTo>
                    <a:pt x="5182" y="2980"/>
                    <a:pt x="5177" y="2554"/>
                    <a:pt x="4880" y="2387"/>
                  </a:cubicBezTo>
                  <a:lnTo>
                    <a:pt x="702" y="47"/>
                  </a:lnTo>
                  <a:cubicBezTo>
                    <a:pt x="639" y="16"/>
                    <a:pt x="571" y="1"/>
                    <a:pt x="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2"/>
            <p:cNvSpPr/>
            <p:nvPr/>
          </p:nvSpPr>
          <p:spPr>
            <a:xfrm>
              <a:off x="1919100" y="1574175"/>
              <a:ext cx="150525" cy="160825"/>
            </a:xfrm>
            <a:custGeom>
              <a:avLst/>
              <a:gdLst/>
              <a:ahLst/>
              <a:cxnLst/>
              <a:rect l="l" t="t" r="r" b="b"/>
              <a:pathLst>
                <a:path w="6021" h="6433" extrusionOk="0">
                  <a:moveTo>
                    <a:pt x="5528" y="1"/>
                  </a:moveTo>
                  <a:cubicBezTo>
                    <a:pt x="5398" y="1"/>
                    <a:pt x="5269" y="57"/>
                    <a:pt x="5180" y="167"/>
                  </a:cubicBezTo>
                  <a:lnTo>
                    <a:pt x="152" y="5691"/>
                  </a:lnTo>
                  <a:cubicBezTo>
                    <a:pt x="6" y="5855"/>
                    <a:pt x="1" y="6099"/>
                    <a:pt x="140" y="6268"/>
                  </a:cubicBezTo>
                  <a:cubicBezTo>
                    <a:pt x="227" y="6376"/>
                    <a:pt x="355" y="6433"/>
                    <a:pt x="484" y="6433"/>
                  </a:cubicBezTo>
                  <a:cubicBezTo>
                    <a:pt x="561" y="6433"/>
                    <a:pt x="638" y="6413"/>
                    <a:pt x="708" y="6372"/>
                  </a:cubicBezTo>
                  <a:cubicBezTo>
                    <a:pt x="746" y="6350"/>
                    <a:pt x="780" y="6322"/>
                    <a:pt x="810" y="6290"/>
                  </a:cubicBezTo>
                  <a:lnTo>
                    <a:pt x="5837" y="765"/>
                  </a:lnTo>
                  <a:cubicBezTo>
                    <a:pt x="6021" y="587"/>
                    <a:pt x="6015" y="290"/>
                    <a:pt x="5826" y="117"/>
                  </a:cubicBezTo>
                  <a:cubicBezTo>
                    <a:pt x="5741" y="39"/>
                    <a:pt x="5634" y="1"/>
                    <a:pt x="55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2"/>
            <p:cNvSpPr/>
            <p:nvPr/>
          </p:nvSpPr>
          <p:spPr>
            <a:xfrm>
              <a:off x="1897625" y="1463375"/>
              <a:ext cx="144750" cy="140000"/>
            </a:xfrm>
            <a:custGeom>
              <a:avLst/>
              <a:gdLst/>
              <a:ahLst/>
              <a:cxnLst/>
              <a:rect l="l" t="t" r="r" b="b"/>
              <a:pathLst>
                <a:path w="5790" h="5600" extrusionOk="0">
                  <a:moveTo>
                    <a:pt x="5291" y="0"/>
                  </a:moveTo>
                  <a:cubicBezTo>
                    <a:pt x="5169" y="0"/>
                    <a:pt x="5048" y="49"/>
                    <a:pt x="4960" y="147"/>
                  </a:cubicBezTo>
                  <a:lnTo>
                    <a:pt x="176" y="4841"/>
                  </a:lnTo>
                  <a:cubicBezTo>
                    <a:pt x="17" y="5000"/>
                    <a:pt x="1" y="5249"/>
                    <a:pt x="138" y="5427"/>
                  </a:cubicBezTo>
                  <a:cubicBezTo>
                    <a:pt x="224" y="5540"/>
                    <a:pt x="356" y="5600"/>
                    <a:pt x="490" y="5600"/>
                  </a:cubicBezTo>
                  <a:cubicBezTo>
                    <a:pt x="567" y="5600"/>
                    <a:pt x="644" y="5580"/>
                    <a:pt x="714" y="5540"/>
                  </a:cubicBezTo>
                  <a:cubicBezTo>
                    <a:pt x="744" y="5522"/>
                    <a:pt x="773" y="5500"/>
                    <a:pt x="798" y="5475"/>
                  </a:cubicBezTo>
                  <a:lnTo>
                    <a:pt x="5582" y="782"/>
                  </a:lnTo>
                  <a:cubicBezTo>
                    <a:pt x="5777" y="614"/>
                    <a:pt x="5789" y="316"/>
                    <a:pt x="5609" y="133"/>
                  </a:cubicBezTo>
                  <a:cubicBezTo>
                    <a:pt x="5521" y="44"/>
                    <a:pt x="5406" y="0"/>
                    <a:pt x="5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2"/>
            <p:cNvSpPr/>
            <p:nvPr/>
          </p:nvSpPr>
          <p:spPr>
            <a:xfrm>
              <a:off x="1876925" y="1361175"/>
              <a:ext cx="115175" cy="114075"/>
            </a:xfrm>
            <a:custGeom>
              <a:avLst/>
              <a:gdLst/>
              <a:ahLst/>
              <a:cxnLst/>
              <a:rect l="l" t="t" r="r" b="b"/>
              <a:pathLst>
                <a:path w="4607" h="4563" extrusionOk="0">
                  <a:moveTo>
                    <a:pt x="4110" y="1"/>
                  </a:moveTo>
                  <a:cubicBezTo>
                    <a:pt x="3987" y="1"/>
                    <a:pt x="3863" y="52"/>
                    <a:pt x="3775" y="153"/>
                  </a:cubicBezTo>
                  <a:lnTo>
                    <a:pt x="166" y="3809"/>
                  </a:lnTo>
                  <a:cubicBezTo>
                    <a:pt x="13" y="3968"/>
                    <a:pt x="0" y="4217"/>
                    <a:pt x="136" y="4392"/>
                  </a:cubicBezTo>
                  <a:cubicBezTo>
                    <a:pt x="223" y="4503"/>
                    <a:pt x="354" y="4563"/>
                    <a:pt x="488" y="4563"/>
                  </a:cubicBezTo>
                  <a:cubicBezTo>
                    <a:pt x="564" y="4563"/>
                    <a:pt x="641" y="4543"/>
                    <a:pt x="711" y="4502"/>
                  </a:cubicBezTo>
                  <a:cubicBezTo>
                    <a:pt x="743" y="4485"/>
                    <a:pt x="772" y="4460"/>
                    <a:pt x="799" y="4433"/>
                  </a:cubicBezTo>
                  <a:lnTo>
                    <a:pt x="4407" y="778"/>
                  </a:lnTo>
                  <a:cubicBezTo>
                    <a:pt x="4598" y="607"/>
                    <a:pt x="4607" y="309"/>
                    <a:pt x="4423" y="129"/>
                  </a:cubicBezTo>
                  <a:cubicBezTo>
                    <a:pt x="4337" y="43"/>
                    <a:pt x="4223" y="1"/>
                    <a:pt x="4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2"/>
            <p:cNvSpPr/>
            <p:nvPr/>
          </p:nvSpPr>
          <p:spPr>
            <a:xfrm>
              <a:off x="1856750" y="1272350"/>
              <a:ext cx="71075" cy="77925"/>
            </a:xfrm>
            <a:custGeom>
              <a:avLst/>
              <a:gdLst/>
              <a:ahLst/>
              <a:cxnLst/>
              <a:rect l="l" t="t" r="r" b="b"/>
              <a:pathLst>
                <a:path w="2843" h="3117" extrusionOk="0">
                  <a:moveTo>
                    <a:pt x="2343" y="0"/>
                  </a:moveTo>
                  <a:cubicBezTo>
                    <a:pt x="2207" y="0"/>
                    <a:pt x="2072" y="62"/>
                    <a:pt x="1985" y="181"/>
                  </a:cubicBezTo>
                  <a:lnTo>
                    <a:pt x="137" y="2387"/>
                  </a:lnTo>
                  <a:cubicBezTo>
                    <a:pt x="0" y="2553"/>
                    <a:pt x="2" y="2795"/>
                    <a:pt x="141" y="2959"/>
                  </a:cubicBezTo>
                  <a:cubicBezTo>
                    <a:pt x="228" y="3062"/>
                    <a:pt x="354" y="3116"/>
                    <a:pt x="481" y="3116"/>
                  </a:cubicBezTo>
                  <a:cubicBezTo>
                    <a:pt x="559" y="3116"/>
                    <a:pt x="637" y="3096"/>
                    <a:pt x="708" y="3055"/>
                  </a:cubicBezTo>
                  <a:cubicBezTo>
                    <a:pt x="749" y="3028"/>
                    <a:pt x="788" y="2996"/>
                    <a:pt x="820" y="2957"/>
                  </a:cubicBezTo>
                  <a:lnTo>
                    <a:pt x="2666" y="753"/>
                  </a:lnTo>
                  <a:cubicBezTo>
                    <a:pt x="2842" y="566"/>
                    <a:pt x="2825" y="270"/>
                    <a:pt x="2629" y="104"/>
                  </a:cubicBezTo>
                  <a:cubicBezTo>
                    <a:pt x="2545" y="34"/>
                    <a:pt x="2444"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2"/>
            <p:cNvSpPr/>
            <p:nvPr/>
          </p:nvSpPr>
          <p:spPr>
            <a:xfrm>
              <a:off x="1935675" y="1706575"/>
              <a:ext cx="129375" cy="131300"/>
            </a:xfrm>
            <a:custGeom>
              <a:avLst/>
              <a:gdLst/>
              <a:ahLst/>
              <a:cxnLst/>
              <a:rect l="l" t="t" r="r" b="b"/>
              <a:pathLst>
                <a:path w="5175" h="5252" extrusionOk="0">
                  <a:moveTo>
                    <a:pt x="4682" y="0"/>
                  </a:moveTo>
                  <a:cubicBezTo>
                    <a:pt x="4558" y="0"/>
                    <a:pt x="4434" y="52"/>
                    <a:pt x="4345" y="153"/>
                  </a:cubicBezTo>
                  <a:lnTo>
                    <a:pt x="165" y="4501"/>
                  </a:lnTo>
                  <a:cubicBezTo>
                    <a:pt x="12" y="4661"/>
                    <a:pt x="1" y="4909"/>
                    <a:pt x="140" y="5084"/>
                  </a:cubicBezTo>
                  <a:cubicBezTo>
                    <a:pt x="227" y="5193"/>
                    <a:pt x="356" y="5252"/>
                    <a:pt x="488" y="5252"/>
                  </a:cubicBezTo>
                  <a:cubicBezTo>
                    <a:pt x="565" y="5252"/>
                    <a:pt x="643" y="5232"/>
                    <a:pt x="714" y="5190"/>
                  </a:cubicBezTo>
                  <a:cubicBezTo>
                    <a:pt x="748" y="5171"/>
                    <a:pt x="778" y="5146"/>
                    <a:pt x="806" y="5117"/>
                  </a:cubicBezTo>
                  <a:lnTo>
                    <a:pt x="4987" y="769"/>
                  </a:lnTo>
                  <a:cubicBezTo>
                    <a:pt x="5172" y="595"/>
                    <a:pt x="5174" y="301"/>
                    <a:pt x="4991" y="124"/>
                  </a:cubicBezTo>
                  <a:cubicBezTo>
                    <a:pt x="4904" y="41"/>
                    <a:pt x="4793" y="0"/>
                    <a:pt x="4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2"/>
            <p:cNvSpPr/>
            <p:nvPr/>
          </p:nvSpPr>
          <p:spPr>
            <a:xfrm>
              <a:off x="820575" y="1760225"/>
              <a:ext cx="599275" cy="116225"/>
            </a:xfrm>
            <a:custGeom>
              <a:avLst/>
              <a:gdLst/>
              <a:ahLst/>
              <a:cxnLst/>
              <a:rect l="l" t="t" r="r" b="b"/>
              <a:pathLst>
                <a:path w="23971" h="4649" extrusionOk="0">
                  <a:moveTo>
                    <a:pt x="23481" y="0"/>
                  </a:moveTo>
                  <a:cubicBezTo>
                    <a:pt x="23458" y="0"/>
                    <a:pt x="23435" y="2"/>
                    <a:pt x="23411" y="6"/>
                  </a:cubicBezTo>
                  <a:lnTo>
                    <a:pt x="437" y="3759"/>
                  </a:lnTo>
                  <a:cubicBezTo>
                    <a:pt x="182" y="3786"/>
                    <a:pt x="0" y="4021"/>
                    <a:pt x="43" y="4276"/>
                  </a:cubicBezTo>
                  <a:cubicBezTo>
                    <a:pt x="79" y="4495"/>
                    <a:pt x="268" y="4649"/>
                    <a:pt x="482" y="4649"/>
                  </a:cubicBezTo>
                  <a:cubicBezTo>
                    <a:pt x="514" y="4649"/>
                    <a:pt x="548" y="4645"/>
                    <a:pt x="581" y="4638"/>
                  </a:cubicBezTo>
                  <a:lnTo>
                    <a:pt x="23555" y="883"/>
                  </a:lnTo>
                  <a:cubicBezTo>
                    <a:pt x="23611" y="874"/>
                    <a:pt x="23662" y="854"/>
                    <a:pt x="23710" y="826"/>
                  </a:cubicBezTo>
                  <a:cubicBezTo>
                    <a:pt x="23892" y="715"/>
                    <a:pt x="23971" y="493"/>
                    <a:pt x="23898" y="293"/>
                  </a:cubicBezTo>
                  <a:cubicBezTo>
                    <a:pt x="23833" y="116"/>
                    <a:pt x="23665" y="0"/>
                    <a:pt x="23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2"/>
            <p:cNvSpPr/>
            <p:nvPr/>
          </p:nvSpPr>
          <p:spPr>
            <a:xfrm>
              <a:off x="929000" y="1831200"/>
              <a:ext cx="53775" cy="98675"/>
            </a:xfrm>
            <a:custGeom>
              <a:avLst/>
              <a:gdLst/>
              <a:ahLst/>
              <a:cxnLst/>
              <a:rect l="l" t="t" r="r" b="b"/>
              <a:pathLst>
                <a:path w="2151" h="3947" extrusionOk="0">
                  <a:moveTo>
                    <a:pt x="1641" y="1"/>
                  </a:moveTo>
                  <a:cubicBezTo>
                    <a:pt x="1451" y="1"/>
                    <a:pt x="1274" y="122"/>
                    <a:pt x="1214" y="314"/>
                  </a:cubicBezTo>
                  <a:lnTo>
                    <a:pt x="113" y="3347"/>
                  </a:lnTo>
                  <a:cubicBezTo>
                    <a:pt x="0" y="3659"/>
                    <a:pt x="246" y="3946"/>
                    <a:pt x="531" y="3946"/>
                  </a:cubicBezTo>
                  <a:cubicBezTo>
                    <a:pt x="606" y="3946"/>
                    <a:pt x="684" y="3926"/>
                    <a:pt x="758" y="3882"/>
                  </a:cubicBezTo>
                  <a:cubicBezTo>
                    <a:pt x="847" y="3830"/>
                    <a:pt x="913" y="3748"/>
                    <a:pt x="949" y="3652"/>
                  </a:cubicBezTo>
                  <a:lnTo>
                    <a:pt x="2050" y="619"/>
                  </a:lnTo>
                  <a:cubicBezTo>
                    <a:pt x="2150" y="384"/>
                    <a:pt x="2031" y="115"/>
                    <a:pt x="1792" y="27"/>
                  </a:cubicBezTo>
                  <a:cubicBezTo>
                    <a:pt x="1742" y="9"/>
                    <a:pt x="1691" y="1"/>
                    <a:pt x="1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2"/>
            <p:cNvSpPr/>
            <p:nvPr/>
          </p:nvSpPr>
          <p:spPr>
            <a:xfrm>
              <a:off x="1014700" y="1814375"/>
              <a:ext cx="70275" cy="135400"/>
            </a:xfrm>
            <a:custGeom>
              <a:avLst/>
              <a:gdLst/>
              <a:ahLst/>
              <a:cxnLst/>
              <a:rect l="l" t="t" r="r" b="b"/>
              <a:pathLst>
                <a:path w="2811" h="5416" extrusionOk="0">
                  <a:moveTo>
                    <a:pt x="2297" y="1"/>
                  </a:moveTo>
                  <a:cubicBezTo>
                    <a:pt x="2109" y="1"/>
                    <a:pt x="1934" y="121"/>
                    <a:pt x="1873" y="312"/>
                  </a:cubicBezTo>
                  <a:lnTo>
                    <a:pt x="121" y="4808"/>
                  </a:lnTo>
                  <a:cubicBezTo>
                    <a:pt x="1" y="5121"/>
                    <a:pt x="248" y="5416"/>
                    <a:pt x="537" y="5416"/>
                  </a:cubicBezTo>
                  <a:cubicBezTo>
                    <a:pt x="612" y="5416"/>
                    <a:pt x="689" y="5396"/>
                    <a:pt x="764" y="5351"/>
                  </a:cubicBezTo>
                  <a:cubicBezTo>
                    <a:pt x="848" y="5300"/>
                    <a:pt x="914" y="5223"/>
                    <a:pt x="950" y="5130"/>
                  </a:cubicBezTo>
                  <a:lnTo>
                    <a:pt x="2701" y="634"/>
                  </a:lnTo>
                  <a:cubicBezTo>
                    <a:pt x="2810" y="401"/>
                    <a:pt x="2700" y="125"/>
                    <a:pt x="2459" y="32"/>
                  </a:cubicBezTo>
                  <a:cubicBezTo>
                    <a:pt x="2405" y="11"/>
                    <a:pt x="2351" y="1"/>
                    <a:pt x="2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2"/>
            <p:cNvSpPr/>
            <p:nvPr/>
          </p:nvSpPr>
          <p:spPr>
            <a:xfrm>
              <a:off x="1140950" y="1793225"/>
              <a:ext cx="73700" cy="162050"/>
            </a:xfrm>
            <a:custGeom>
              <a:avLst/>
              <a:gdLst/>
              <a:ahLst/>
              <a:cxnLst/>
              <a:rect l="l" t="t" r="r" b="b"/>
              <a:pathLst>
                <a:path w="2948" h="6482" extrusionOk="0">
                  <a:moveTo>
                    <a:pt x="2439" y="1"/>
                  </a:moveTo>
                  <a:cubicBezTo>
                    <a:pt x="2244" y="1"/>
                    <a:pt x="2064" y="128"/>
                    <a:pt x="2008" y="327"/>
                  </a:cubicBezTo>
                  <a:lnTo>
                    <a:pt x="105" y="5893"/>
                  </a:lnTo>
                  <a:cubicBezTo>
                    <a:pt x="1" y="6201"/>
                    <a:pt x="245" y="6482"/>
                    <a:pt x="529" y="6482"/>
                  </a:cubicBezTo>
                  <a:cubicBezTo>
                    <a:pt x="603" y="6482"/>
                    <a:pt x="681" y="6462"/>
                    <a:pt x="756" y="6418"/>
                  </a:cubicBezTo>
                  <a:cubicBezTo>
                    <a:pt x="845" y="6363"/>
                    <a:pt x="914" y="6279"/>
                    <a:pt x="948" y="6180"/>
                  </a:cubicBezTo>
                  <a:lnTo>
                    <a:pt x="2851" y="614"/>
                  </a:lnTo>
                  <a:cubicBezTo>
                    <a:pt x="2948" y="377"/>
                    <a:pt x="2825" y="108"/>
                    <a:pt x="2582" y="24"/>
                  </a:cubicBezTo>
                  <a:cubicBezTo>
                    <a:pt x="2535" y="8"/>
                    <a:pt x="2486" y="1"/>
                    <a:pt x="2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2"/>
            <p:cNvSpPr/>
            <p:nvPr/>
          </p:nvSpPr>
          <p:spPr>
            <a:xfrm>
              <a:off x="1234850" y="1777050"/>
              <a:ext cx="78800" cy="156375"/>
            </a:xfrm>
            <a:custGeom>
              <a:avLst/>
              <a:gdLst/>
              <a:ahLst/>
              <a:cxnLst/>
              <a:rect l="l" t="t" r="r" b="b"/>
              <a:pathLst>
                <a:path w="3152" h="6255" extrusionOk="0">
                  <a:moveTo>
                    <a:pt x="2638" y="0"/>
                  </a:moveTo>
                  <a:cubicBezTo>
                    <a:pt x="2451" y="0"/>
                    <a:pt x="2276" y="119"/>
                    <a:pt x="2216" y="308"/>
                  </a:cubicBezTo>
                  <a:lnTo>
                    <a:pt x="122" y="5645"/>
                  </a:lnTo>
                  <a:cubicBezTo>
                    <a:pt x="0" y="5959"/>
                    <a:pt x="247" y="6254"/>
                    <a:pt x="536" y="6254"/>
                  </a:cubicBezTo>
                  <a:cubicBezTo>
                    <a:pt x="611" y="6254"/>
                    <a:pt x="689" y="6235"/>
                    <a:pt x="763" y="6190"/>
                  </a:cubicBezTo>
                  <a:cubicBezTo>
                    <a:pt x="847" y="6140"/>
                    <a:pt x="913" y="6062"/>
                    <a:pt x="949" y="5971"/>
                  </a:cubicBezTo>
                  <a:lnTo>
                    <a:pt x="3043" y="634"/>
                  </a:lnTo>
                  <a:cubicBezTo>
                    <a:pt x="3151" y="401"/>
                    <a:pt x="3041" y="124"/>
                    <a:pt x="2802" y="32"/>
                  </a:cubicBezTo>
                  <a:cubicBezTo>
                    <a:pt x="2748" y="10"/>
                    <a:pt x="2693" y="0"/>
                    <a:pt x="2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2"/>
            <p:cNvSpPr/>
            <p:nvPr/>
          </p:nvSpPr>
          <p:spPr>
            <a:xfrm>
              <a:off x="1325725" y="1766150"/>
              <a:ext cx="53400" cy="109300"/>
            </a:xfrm>
            <a:custGeom>
              <a:avLst/>
              <a:gdLst/>
              <a:ahLst/>
              <a:cxnLst/>
              <a:rect l="l" t="t" r="r" b="b"/>
              <a:pathLst>
                <a:path w="2136" h="4372" extrusionOk="0">
                  <a:moveTo>
                    <a:pt x="1624" y="0"/>
                  </a:moveTo>
                  <a:cubicBezTo>
                    <a:pt x="1424" y="0"/>
                    <a:pt x="1241" y="137"/>
                    <a:pt x="1193" y="343"/>
                  </a:cubicBezTo>
                  <a:lnTo>
                    <a:pt x="97" y="3791"/>
                  </a:lnTo>
                  <a:cubicBezTo>
                    <a:pt x="0" y="4099"/>
                    <a:pt x="242" y="4372"/>
                    <a:pt x="521" y="4372"/>
                  </a:cubicBezTo>
                  <a:cubicBezTo>
                    <a:pt x="597" y="4372"/>
                    <a:pt x="675" y="4352"/>
                    <a:pt x="749" y="4308"/>
                  </a:cubicBezTo>
                  <a:cubicBezTo>
                    <a:pt x="842" y="4253"/>
                    <a:pt x="912" y="4164"/>
                    <a:pt x="944" y="4060"/>
                  </a:cubicBezTo>
                  <a:lnTo>
                    <a:pt x="2040" y="614"/>
                  </a:lnTo>
                  <a:cubicBezTo>
                    <a:pt x="2136" y="373"/>
                    <a:pt x="2009" y="101"/>
                    <a:pt x="1762" y="22"/>
                  </a:cubicBezTo>
                  <a:cubicBezTo>
                    <a:pt x="1716" y="7"/>
                    <a:pt x="1669" y="0"/>
                    <a:pt x="16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2"/>
            <p:cNvSpPr/>
            <p:nvPr/>
          </p:nvSpPr>
          <p:spPr>
            <a:xfrm>
              <a:off x="949775" y="1756375"/>
              <a:ext cx="83550" cy="89300"/>
            </a:xfrm>
            <a:custGeom>
              <a:avLst/>
              <a:gdLst/>
              <a:ahLst/>
              <a:cxnLst/>
              <a:rect l="l" t="t" r="r" b="b"/>
              <a:pathLst>
                <a:path w="3342" h="3572" extrusionOk="0">
                  <a:moveTo>
                    <a:pt x="497" y="1"/>
                  </a:moveTo>
                  <a:cubicBezTo>
                    <a:pt x="393" y="1"/>
                    <a:pt x="288" y="37"/>
                    <a:pt x="203" y="112"/>
                  </a:cubicBezTo>
                  <a:cubicBezTo>
                    <a:pt x="9" y="283"/>
                    <a:pt x="0" y="582"/>
                    <a:pt x="184" y="764"/>
                  </a:cubicBezTo>
                  <a:lnTo>
                    <a:pt x="2511" y="3419"/>
                  </a:lnTo>
                  <a:cubicBezTo>
                    <a:pt x="2599" y="3519"/>
                    <a:pt x="2722" y="3572"/>
                    <a:pt x="2846" y="3572"/>
                  </a:cubicBezTo>
                  <a:cubicBezTo>
                    <a:pt x="2924" y="3572"/>
                    <a:pt x="3003" y="3551"/>
                    <a:pt x="3074" y="3509"/>
                  </a:cubicBezTo>
                  <a:cubicBezTo>
                    <a:pt x="3096" y="3494"/>
                    <a:pt x="3117" y="3478"/>
                    <a:pt x="3138" y="3460"/>
                  </a:cubicBezTo>
                  <a:cubicBezTo>
                    <a:pt x="3322" y="3300"/>
                    <a:pt x="3342" y="3018"/>
                    <a:pt x="3179" y="2833"/>
                  </a:cubicBezTo>
                  <a:lnTo>
                    <a:pt x="852" y="178"/>
                  </a:lnTo>
                  <a:cubicBezTo>
                    <a:pt x="765" y="61"/>
                    <a:pt x="632"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2"/>
            <p:cNvSpPr/>
            <p:nvPr/>
          </p:nvSpPr>
          <p:spPr>
            <a:xfrm>
              <a:off x="873000" y="1803250"/>
              <a:ext cx="69100" cy="57425"/>
            </a:xfrm>
            <a:custGeom>
              <a:avLst/>
              <a:gdLst/>
              <a:ahLst/>
              <a:cxnLst/>
              <a:rect l="l" t="t" r="r" b="b"/>
              <a:pathLst>
                <a:path w="2764" h="2297" extrusionOk="0">
                  <a:moveTo>
                    <a:pt x="509" y="0"/>
                  </a:moveTo>
                  <a:cubicBezTo>
                    <a:pt x="380" y="0"/>
                    <a:pt x="251" y="56"/>
                    <a:pt x="163" y="165"/>
                  </a:cubicBezTo>
                  <a:cubicBezTo>
                    <a:pt x="1" y="365"/>
                    <a:pt x="40" y="661"/>
                    <a:pt x="252" y="810"/>
                  </a:cubicBezTo>
                  <a:lnTo>
                    <a:pt x="1963" y="2197"/>
                  </a:lnTo>
                  <a:cubicBezTo>
                    <a:pt x="2045" y="2263"/>
                    <a:pt x="2144" y="2296"/>
                    <a:pt x="2244" y="2296"/>
                  </a:cubicBezTo>
                  <a:cubicBezTo>
                    <a:pt x="2322" y="2296"/>
                    <a:pt x="2400" y="2276"/>
                    <a:pt x="2471" y="2234"/>
                  </a:cubicBezTo>
                  <a:cubicBezTo>
                    <a:pt x="2736" y="2075"/>
                    <a:pt x="2763" y="1701"/>
                    <a:pt x="2524" y="1507"/>
                  </a:cubicBezTo>
                  <a:lnTo>
                    <a:pt x="812" y="119"/>
                  </a:lnTo>
                  <a:cubicBezTo>
                    <a:pt x="726" y="39"/>
                    <a:pt x="617" y="0"/>
                    <a:pt x="5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2"/>
            <p:cNvSpPr/>
            <p:nvPr/>
          </p:nvSpPr>
          <p:spPr>
            <a:xfrm>
              <a:off x="1034250" y="1719375"/>
              <a:ext cx="125875" cy="105675"/>
            </a:xfrm>
            <a:custGeom>
              <a:avLst/>
              <a:gdLst/>
              <a:ahLst/>
              <a:cxnLst/>
              <a:rect l="l" t="t" r="r" b="b"/>
              <a:pathLst>
                <a:path w="5035" h="4227" extrusionOk="0">
                  <a:moveTo>
                    <a:pt x="494" y="0"/>
                  </a:moveTo>
                  <a:cubicBezTo>
                    <a:pt x="366" y="0"/>
                    <a:pt x="240" y="55"/>
                    <a:pt x="152" y="161"/>
                  </a:cubicBezTo>
                  <a:cubicBezTo>
                    <a:pt x="0" y="345"/>
                    <a:pt x="20" y="615"/>
                    <a:pt x="196" y="776"/>
                  </a:cubicBezTo>
                  <a:lnTo>
                    <a:pt x="4231" y="4124"/>
                  </a:lnTo>
                  <a:cubicBezTo>
                    <a:pt x="4312" y="4192"/>
                    <a:pt x="4413" y="4226"/>
                    <a:pt x="4514" y="4226"/>
                  </a:cubicBezTo>
                  <a:cubicBezTo>
                    <a:pt x="4592" y="4226"/>
                    <a:pt x="4671" y="4205"/>
                    <a:pt x="4742" y="4163"/>
                  </a:cubicBezTo>
                  <a:cubicBezTo>
                    <a:pt x="5006" y="4005"/>
                    <a:pt x="5034" y="3636"/>
                    <a:pt x="4799" y="3440"/>
                  </a:cubicBezTo>
                  <a:lnTo>
                    <a:pt x="765" y="92"/>
                  </a:lnTo>
                  <a:cubicBezTo>
                    <a:pt x="684" y="30"/>
                    <a:pt x="589" y="0"/>
                    <a:pt x="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2"/>
            <p:cNvSpPr/>
            <p:nvPr/>
          </p:nvSpPr>
          <p:spPr>
            <a:xfrm>
              <a:off x="1158900" y="1690100"/>
              <a:ext cx="111975" cy="116725"/>
            </a:xfrm>
            <a:custGeom>
              <a:avLst/>
              <a:gdLst/>
              <a:ahLst/>
              <a:cxnLst/>
              <a:rect l="l" t="t" r="r" b="b"/>
              <a:pathLst>
                <a:path w="4479" h="4669" extrusionOk="0">
                  <a:moveTo>
                    <a:pt x="496" y="1"/>
                  </a:moveTo>
                  <a:cubicBezTo>
                    <a:pt x="387" y="1"/>
                    <a:pt x="279" y="40"/>
                    <a:pt x="193" y="120"/>
                  </a:cubicBezTo>
                  <a:cubicBezTo>
                    <a:pt x="18" y="281"/>
                    <a:pt x="0" y="550"/>
                    <a:pt x="153" y="731"/>
                  </a:cubicBezTo>
                  <a:lnTo>
                    <a:pt x="3660" y="4525"/>
                  </a:lnTo>
                  <a:cubicBezTo>
                    <a:pt x="3747" y="4619"/>
                    <a:pt x="3866" y="4668"/>
                    <a:pt x="3986" y="4668"/>
                  </a:cubicBezTo>
                  <a:cubicBezTo>
                    <a:pt x="4064" y="4668"/>
                    <a:pt x="4142" y="4648"/>
                    <a:pt x="4213" y="4606"/>
                  </a:cubicBezTo>
                  <a:cubicBezTo>
                    <a:pt x="4240" y="4590"/>
                    <a:pt x="4266" y="4572"/>
                    <a:pt x="4290" y="4550"/>
                  </a:cubicBezTo>
                  <a:cubicBezTo>
                    <a:pt x="4468" y="4383"/>
                    <a:pt x="4478" y="4103"/>
                    <a:pt x="4313" y="3921"/>
                  </a:cubicBezTo>
                  <a:lnTo>
                    <a:pt x="806" y="127"/>
                  </a:lnTo>
                  <a:cubicBezTo>
                    <a:pt x="720" y="43"/>
                    <a:pt x="608"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2"/>
            <p:cNvSpPr/>
            <p:nvPr/>
          </p:nvSpPr>
          <p:spPr>
            <a:xfrm>
              <a:off x="1266075" y="1695125"/>
              <a:ext cx="73275" cy="86450"/>
            </a:xfrm>
            <a:custGeom>
              <a:avLst/>
              <a:gdLst/>
              <a:ahLst/>
              <a:cxnLst/>
              <a:rect l="l" t="t" r="r" b="b"/>
              <a:pathLst>
                <a:path w="2931" h="3458" extrusionOk="0">
                  <a:moveTo>
                    <a:pt x="528" y="0"/>
                  </a:moveTo>
                  <a:cubicBezTo>
                    <a:pt x="452" y="0"/>
                    <a:pt x="377" y="20"/>
                    <a:pt x="314" y="64"/>
                  </a:cubicBezTo>
                  <a:cubicBezTo>
                    <a:pt x="111" y="201"/>
                    <a:pt x="1" y="381"/>
                    <a:pt x="140" y="584"/>
                  </a:cubicBezTo>
                  <a:lnTo>
                    <a:pt x="2072" y="3398"/>
                  </a:lnTo>
                  <a:cubicBezTo>
                    <a:pt x="2101" y="3440"/>
                    <a:pt x="2125" y="3458"/>
                    <a:pt x="2147" y="3458"/>
                  </a:cubicBezTo>
                  <a:cubicBezTo>
                    <a:pt x="2226" y="3458"/>
                    <a:pt x="2278" y="3233"/>
                    <a:pt x="2435" y="3139"/>
                  </a:cubicBezTo>
                  <a:lnTo>
                    <a:pt x="2456" y="3127"/>
                  </a:lnTo>
                  <a:cubicBezTo>
                    <a:pt x="2668" y="3000"/>
                    <a:pt x="2930" y="3077"/>
                    <a:pt x="2791" y="2874"/>
                  </a:cubicBezTo>
                  <a:lnTo>
                    <a:pt x="961" y="229"/>
                  </a:lnTo>
                  <a:cubicBezTo>
                    <a:pt x="868" y="91"/>
                    <a:pt x="693" y="0"/>
                    <a:pt x="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2"/>
            <p:cNvSpPr/>
            <p:nvPr/>
          </p:nvSpPr>
          <p:spPr>
            <a:xfrm>
              <a:off x="238250" y="1408850"/>
              <a:ext cx="522025" cy="71325"/>
            </a:xfrm>
            <a:custGeom>
              <a:avLst/>
              <a:gdLst/>
              <a:ahLst/>
              <a:cxnLst/>
              <a:rect l="l" t="t" r="r" b="b"/>
              <a:pathLst>
                <a:path w="20881" h="2853" extrusionOk="0">
                  <a:moveTo>
                    <a:pt x="20392" y="1"/>
                  </a:moveTo>
                  <a:cubicBezTo>
                    <a:pt x="20379" y="1"/>
                    <a:pt x="20366" y="1"/>
                    <a:pt x="20353" y="3"/>
                  </a:cubicBezTo>
                  <a:lnTo>
                    <a:pt x="396" y="1966"/>
                  </a:lnTo>
                  <a:cubicBezTo>
                    <a:pt x="164" y="2004"/>
                    <a:pt x="0" y="2216"/>
                    <a:pt x="24" y="2449"/>
                  </a:cubicBezTo>
                  <a:cubicBezTo>
                    <a:pt x="46" y="2680"/>
                    <a:pt x="240" y="2852"/>
                    <a:pt x="469" y="2852"/>
                  </a:cubicBezTo>
                  <a:cubicBezTo>
                    <a:pt x="474" y="2852"/>
                    <a:pt x="479" y="2852"/>
                    <a:pt x="483" y="2852"/>
                  </a:cubicBezTo>
                  <a:lnTo>
                    <a:pt x="20440" y="887"/>
                  </a:lnTo>
                  <a:cubicBezTo>
                    <a:pt x="20506" y="881"/>
                    <a:pt x="20569" y="860"/>
                    <a:pt x="20624" y="826"/>
                  </a:cubicBezTo>
                  <a:lnTo>
                    <a:pt x="20624" y="828"/>
                  </a:lnTo>
                  <a:cubicBezTo>
                    <a:pt x="20802" y="719"/>
                    <a:pt x="20881" y="503"/>
                    <a:pt x="20816" y="307"/>
                  </a:cubicBezTo>
                  <a:cubicBezTo>
                    <a:pt x="20755" y="124"/>
                    <a:pt x="20583" y="1"/>
                    <a:pt x="20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2"/>
            <p:cNvSpPr/>
            <p:nvPr/>
          </p:nvSpPr>
          <p:spPr>
            <a:xfrm>
              <a:off x="343075" y="1433650"/>
              <a:ext cx="73925" cy="94875"/>
            </a:xfrm>
            <a:custGeom>
              <a:avLst/>
              <a:gdLst/>
              <a:ahLst/>
              <a:cxnLst/>
              <a:rect l="l" t="t" r="r" b="b"/>
              <a:pathLst>
                <a:path w="2957" h="3795" extrusionOk="0">
                  <a:moveTo>
                    <a:pt x="2454" y="1"/>
                  </a:moveTo>
                  <a:cubicBezTo>
                    <a:pt x="2319" y="1"/>
                    <a:pt x="2185" y="63"/>
                    <a:pt x="2098" y="178"/>
                  </a:cubicBezTo>
                  <a:lnTo>
                    <a:pt x="116" y="3102"/>
                  </a:lnTo>
                  <a:cubicBezTo>
                    <a:pt x="0" y="3275"/>
                    <a:pt x="20" y="3503"/>
                    <a:pt x="163" y="3655"/>
                  </a:cubicBezTo>
                  <a:cubicBezTo>
                    <a:pt x="249" y="3747"/>
                    <a:pt x="367" y="3794"/>
                    <a:pt x="486" y="3794"/>
                  </a:cubicBezTo>
                  <a:cubicBezTo>
                    <a:pt x="564" y="3794"/>
                    <a:pt x="641" y="3774"/>
                    <a:pt x="712" y="3733"/>
                  </a:cubicBezTo>
                  <a:cubicBezTo>
                    <a:pt x="769" y="3699"/>
                    <a:pt x="815" y="3655"/>
                    <a:pt x="852" y="3601"/>
                  </a:cubicBezTo>
                  <a:lnTo>
                    <a:pt x="2834" y="677"/>
                  </a:lnTo>
                  <a:cubicBezTo>
                    <a:pt x="2957" y="474"/>
                    <a:pt x="2900" y="212"/>
                    <a:pt x="2704" y="78"/>
                  </a:cubicBezTo>
                  <a:cubicBezTo>
                    <a:pt x="2628" y="26"/>
                    <a:pt x="2540" y="1"/>
                    <a:pt x="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2"/>
            <p:cNvSpPr/>
            <p:nvPr/>
          </p:nvSpPr>
          <p:spPr>
            <a:xfrm>
              <a:off x="414050" y="1435925"/>
              <a:ext cx="76525" cy="113675"/>
            </a:xfrm>
            <a:custGeom>
              <a:avLst/>
              <a:gdLst/>
              <a:ahLst/>
              <a:cxnLst/>
              <a:rect l="l" t="t" r="r" b="b"/>
              <a:pathLst>
                <a:path w="3061" h="4547" extrusionOk="0">
                  <a:moveTo>
                    <a:pt x="2558" y="1"/>
                  </a:moveTo>
                  <a:cubicBezTo>
                    <a:pt x="2412" y="1"/>
                    <a:pt x="2268" y="73"/>
                    <a:pt x="2183" y="204"/>
                  </a:cubicBezTo>
                  <a:lnTo>
                    <a:pt x="98" y="3883"/>
                  </a:lnTo>
                  <a:cubicBezTo>
                    <a:pt x="0" y="4059"/>
                    <a:pt x="32" y="4278"/>
                    <a:pt x="177" y="4419"/>
                  </a:cubicBezTo>
                  <a:cubicBezTo>
                    <a:pt x="262" y="4503"/>
                    <a:pt x="374" y="4546"/>
                    <a:pt x="488" y="4546"/>
                  </a:cubicBezTo>
                  <a:cubicBezTo>
                    <a:pt x="566" y="4546"/>
                    <a:pt x="644" y="4526"/>
                    <a:pt x="715" y="4485"/>
                  </a:cubicBezTo>
                  <a:cubicBezTo>
                    <a:pt x="781" y="4444"/>
                    <a:pt x="834" y="4389"/>
                    <a:pt x="872" y="4321"/>
                  </a:cubicBezTo>
                  <a:lnTo>
                    <a:pt x="2957" y="643"/>
                  </a:lnTo>
                  <a:cubicBezTo>
                    <a:pt x="3060" y="431"/>
                    <a:pt x="2982" y="174"/>
                    <a:pt x="2777" y="58"/>
                  </a:cubicBezTo>
                  <a:cubicBezTo>
                    <a:pt x="2708" y="19"/>
                    <a:pt x="2633" y="1"/>
                    <a:pt x="2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2"/>
            <p:cNvSpPr/>
            <p:nvPr/>
          </p:nvSpPr>
          <p:spPr>
            <a:xfrm>
              <a:off x="507025" y="1424750"/>
              <a:ext cx="85775" cy="144025"/>
            </a:xfrm>
            <a:custGeom>
              <a:avLst/>
              <a:gdLst/>
              <a:ahLst/>
              <a:cxnLst/>
              <a:rect l="l" t="t" r="r" b="b"/>
              <a:pathLst>
                <a:path w="3431" h="5761" extrusionOk="0">
                  <a:moveTo>
                    <a:pt x="2917" y="1"/>
                  </a:moveTo>
                  <a:cubicBezTo>
                    <a:pt x="2742" y="1"/>
                    <a:pt x="2575" y="104"/>
                    <a:pt x="2504" y="277"/>
                  </a:cubicBezTo>
                  <a:lnTo>
                    <a:pt x="152" y="5119"/>
                  </a:lnTo>
                  <a:cubicBezTo>
                    <a:pt x="0" y="5438"/>
                    <a:pt x="252" y="5760"/>
                    <a:pt x="554" y="5760"/>
                  </a:cubicBezTo>
                  <a:cubicBezTo>
                    <a:pt x="628" y="5760"/>
                    <a:pt x="706" y="5740"/>
                    <a:pt x="781" y="5696"/>
                  </a:cubicBezTo>
                  <a:cubicBezTo>
                    <a:pt x="856" y="5652"/>
                    <a:pt x="915" y="5586"/>
                    <a:pt x="952" y="5508"/>
                  </a:cubicBezTo>
                  <a:lnTo>
                    <a:pt x="3304" y="666"/>
                  </a:lnTo>
                  <a:cubicBezTo>
                    <a:pt x="3431" y="443"/>
                    <a:pt x="3343" y="158"/>
                    <a:pt x="3112" y="46"/>
                  </a:cubicBezTo>
                  <a:cubicBezTo>
                    <a:pt x="3049" y="15"/>
                    <a:pt x="2982" y="1"/>
                    <a:pt x="2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2"/>
            <p:cNvSpPr/>
            <p:nvPr/>
          </p:nvSpPr>
          <p:spPr>
            <a:xfrm>
              <a:off x="605700" y="1416950"/>
              <a:ext cx="78925" cy="148475"/>
            </a:xfrm>
            <a:custGeom>
              <a:avLst/>
              <a:gdLst/>
              <a:ahLst/>
              <a:cxnLst/>
              <a:rect l="l" t="t" r="r" b="b"/>
              <a:pathLst>
                <a:path w="3157" h="5939" extrusionOk="0">
                  <a:moveTo>
                    <a:pt x="2659" y="0"/>
                  </a:moveTo>
                  <a:cubicBezTo>
                    <a:pt x="2495" y="0"/>
                    <a:pt x="2338" y="91"/>
                    <a:pt x="2260" y="247"/>
                  </a:cubicBezTo>
                  <a:lnTo>
                    <a:pt x="131" y="5321"/>
                  </a:lnTo>
                  <a:cubicBezTo>
                    <a:pt x="0" y="5636"/>
                    <a:pt x="248" y="5939"/>
                    <a:pt x="541" y="5939"/>
                  </a:cubicBezTo>
                  <a:cubicBezTo>
                    <a:pt x="616" y="5939"/>
                    <a:pt x="694" y="5919"/>
                    <a:pt x="769" y="5875"/>
                  </a:cubicBezTo>
                  <a:cubicBezTo>
                    <a:pt x="851" y="5827"/>
                    <a:pt x="913" y="5754"/>
                    <a:pt x="950" y="5666"/>
                  </a:cubicBezTo>
                  <a:lnTo>
                    <a:pt x="3080" y="591"/>
                  </a:lnTo>
                  <a:cubicBezTo>
                    <a:pt x="3157" y="368"/>
                    <a:pt x="3048" y="126"/>
                    <a:pt x="2830" y="35"/>
                  </a:cubicBezTo>
                  <a:cubicBezTo>
                    <a:pt x="2774" y="11"/>
                    <a:pt x="2716" y="0"/>
                    <a:pt x="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2"/>
            <p:cNvSpPr/>
            <p:nvPr/>
          </p:nvSpPr>
          <p:spPr>
            <a:xfrm>
              <a:off x="361150" y="1366175"/>
              <a:ext cx="94225" cy="95000"/>
            </a:xfrm>
            <a:custGeom>
              <a:avLst/>
              <a:gdLst/>
              <a:ahLst/>
              <a:cxnLst/>
              <a:rect l="l" t="t" r="r" b="b"/>
              <a:pathLst>
                <a:path w="3769" h="3800" extrusionOk="0">
                  <a:moveTo>
                    <a:pt x="494" y="1"/>
                  </a:moveTo>
                  <a:cubicBezTo>
                    <a:pt x="384" y="1"/>
                    <a:pt x="273" y="42"/>
                    <a:pt x="188" y="124"/>
                  </a:cubicBezTo>
                  <a:cubicBezTo>
                    <a:pt x="15" y="286"/>
                    <a:pt x="1" y="557"/>
                    <a:pt x="156" y="737"/>
                  </a:cubicBezTo>
                  <a:lnTo>
                    <a:pt x="2927" y="3661"/>
                  </a:lnTo>
                  <a:cubicBezTo>
                    <a:pt x="3013" y="3752"/>
                    <a:pt x="3131" y="3799"/>
                    <a:pt x="3251" y="3799"/>
                  </a:cubicBezTo>
                  <a:cubicBezTo>
                    <a:pt x="3328" y="3799"/>
                    <a:pt x="3407" y="3779"/>
                    <a:pt x="3478" y="3738"/>
                  </a:cubicBezTo>
                  <a:cubicBezTo>
                    <a:pt x="3722" y="3591"/>
                    <a:pt x="3768" y="3256"/>
                    <a:pt x="3572" y="3048"/>
                  </a:cubicBezTo>
                  <a:lnTo>
                    <a:pt x="801" y="125"/>
                  </a:lnTo>
                  <a:cubicBezTo>
                    <a:pt x="715" y="42"/>
                    <a:pt x="605" y="1"/>
                    <a:pt x="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2"/>
            <p:cNvSpPr/>
            <p:nvPr/>
          </p:nvSpPr>
          <p:spPr>
            <a:xfrm>
              <a:off x="300250" y="1405475"/>
              <a:ext cx="61250" cy="64900"/>
            </a:xfrm>
            <a:custGeom>
              <a:avLst/>
              <a:gdLst/>
              <a:ahLst/>
              <a:cxnLst/>
              <a:rect l="l" t="t" r="r" b="b"/>
              <a:pathLst>
                <a:path w="2450" h="2596" extrusionOk="0">
                  <a:moveTo>
                    <a:pt x="498" y="1"/>
                  </a:moveTo>
                  <a:cubicBezTo>
                    <a:pt x="396" y="1"/>
                    <a:pt x="293" y="36"/>
                    <a:pt x="209" y="107"/>
                  </a:cubicBezTo>
                  <a:cubicBezTo>
                    <a:pt x="29" y="261"/>
                    <a:pt x="1" y="530"/>
                    <a:pt x="145" y="719"/>
                  </a:cubicBezTo>
                  <a:lnTo>
                    <a:pt x="1614" y="2440"/>
                  </a:lnTo>
                  <a:cubicBezTo>
                    <a:pt x="1701" y="2541"/>
                    <a:pt x="1825" y="2595"/>
                    <a:pt x="1952" y="2595"/>
                  </a:cubicBezTo>
                  <a:cubicBezTo>
                    <a:pt x="2030" y="2595"/>
                    <a:pt x="2108" y="2575"/>
                    <a:pt x="2179" y="2533"/>
                  </a:cubicBezTo>
                  <a:cubicBezTo>
                    <a:pt x="2200" y="2520"/>
                    <a:pt x="2221" y="2504"/>
                    <a:pt x="2241" y="2488"/>
                  </a:cubicBezTo>
                  <a:cubicBezTo>
                    <a:pt x="2426" y="2330"/>
                    <a:pt x="2449" y="2048"/>
                    <a:pt x="2291" y="1861"/>
                  </a:cubicBezTo>
                  <a:lnTo>
                    <a:pt x="822" y="141"/>
                  </a:lnTo>
                  <a:cubicBezTo>
                    <a:pt x="735" y="48"/>
                    <a:pt x="617"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2"/>
            <p:cNvSpPr/>
            <p:nvPr/>
          </p:nvSpPr>
          <p:spPr>
            <a:xfrm>
              <a:off x="431725" y="1333600"/>
              <a:ext cx="118000" cy="118225"/>
            </a:xfrm>
            <a:custGeom>
              <a:avLst/>
              <a:gdLst/>
              <a:ahLst/>
              <a:cxnLst/>
              <a:rect l="l" t="t" r="r" b="b"/>
              <a:pathLst>
                <a:path w="4720" h="4729" extrusionOk="0">
                  <a:moveTo>
                    <a:pt x="493" y="0"/>
                  </a:moveTo>
                  <a:cubicBezTo>
                    <a:pt x="380" y="0"/>
                    <a:pt x="267" y="43"/>
                    <a:pt x="181" y="127"/>
                  </a:cubicBezTo>
                  <a:cubicBezTo>
                    <a:pt x="11" y="291"/>
                    <a:pt x="1" y="559"/>
                    <a:pt x="156" y="739"/>
                  </a:cubicBezTo>
                  <a:lnTo>
                    <a:pt x="3911" y="4595"/>
                  </a:lnTo>
                  <a:cubicBezTo>
                    <a:pt x="3997" y="4683"/>
                    <a:pt x="4113" y="4729"/>
                    <a:pt x="4231" y="4729"/>
                  </a:cubicBezTo>
                  <a:cubicBezTo>
                    <a:pt x="4309" y="4729"/>
                    <a:pt x="4387" y="4708"/>
                    <a:pt x="4458" y="4666"/>
                  </a:cubicBezTo>
                  <a:cubicBezTo>
                    <a:pt x="4488" y="4649"/>
                    <a:pt x="4515" y="4627"/>
                    <a:pt x="4540" y="4602"/>
                  </a:cubicBezTo>
                  <a:cubicBezTo>
                    <a:pt x="4716" y="4431"/>
                    <a:pt x="4720" y="4150"/>
                    <a:pt x="4549" y="3975"/>
                  </a:cubicBezTo>
                  <a:lnTo>
                    <a:pt x="794" y="117"/>
                  </a:lnTo>
                  <a:cubicBezTo>
                    <a:pt x="708" y="39"/>
                    <a:pt x="600" y="0"/>
                    <a:pt x="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2"/>
            <p:cNvSpPr/>
            <p:nvPr/>
          </p:nvSpPr>
          <p:spPr>
            <a:xfrm>
              <a:off x="529075" y="1312275"/>
              <a:ext cx="110825" cy="130700"/>
            </a:xfrm>
            <a:custGeom>
              <a:avLst/>
              <a:gdLst/>
              <a:ahLst/>
              <a:cxnLst/>
              <a:rect l="l" t="t" r="r" b="b"/>
              <a:pathLst>
                <a:path w="4433" h="5228" extrusionOk="0">
                  <a:moveTo>
                    <a:pt x="503" y="1"/>
                  </a:moveTo>
                  <a:cubicBezTo>
                    <a:pt x="406" y="1"/>
                    <a:pt x="309" y="32"/>
                    <a:pt x="227" y="97"/>
                  </a:cubicBezTo>
                  <a:cubicBezTo>
                    <a:pt x="25" y="255"/>
                    <a:pt x="0" y="551"/>
                    <a:pt x="170" y="742"/>
                  </a:cubicBezTo>
                  <a:lnTo>
                    <a:pt x="3582" y="5058"/>
                  </a:lnTo>
                  <a:cubicBezTo>
                    <a:pt x="3670" y="5169"/>
                    <a:pt x="3799" y="5228"/>
                    <a:pt x="3932" y="5228"/>
                  </a:cubicBezTo>
                  <a:cubicBezTo>
                    <a:pt x="4010" y="5228"/>
                    <a:pt x="4088" y="5207"/>
                    <a:pt x="4160" y="5165"/>
                  </a:cubicBezTo>
                  <a:cubicBezTo>
                    <a:pt x="4176" y="5154"/>
                    <a:pt x="4192" y="5143"/>
                    <a:pt x="4208" y="5131"/>
                  </a:cubicBezTo>
                  <a:cubicBezTo>
                    <a:pt x="4400" y="4979"/>
                    <a:pt x="4432" y="4700"/>
                    <a:pt x="4281" y="4507"/>
                  </a:cubicBezTo>
                  <a:lnTo>
                    <a:pt x="868" y="191"/>
                  </a:lnTo>
                  <a:cubicBezTo>
                    <a:pt x="782" y="67"/>
                    <a:pt x="643"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2"/>
            <p:cNvSpPr/>
            <p:nvPr/>
          </p:nvSpPr>
          <p:spPr>
            <a:xfrm>
              <a:off x="617900" y="1324975"/>
              <a:ext cx="102100" cy="110100"/>
            </a:xfrm>
            <a:custGeom>
              <a:avLst/>
              <a:gdLst/>
              <a:ahLst/>
              <a:cxnLst/>
              <a:rect l="l" t="t" r="r" b="b"/>
              <a:pathLst>
                <a:path w="4084" h="4404" extrusionOk="0">
                  <a:moveTo>
                    <a:pt x="498" y="1"/>
                  </a:moveTo>
                  <a:cubicBezTo>
                    <a:pt x="394" y="1"/>
                    <a:pt x="289" y="37"/>
                    <a:pt x="204" y="111"/>
                  </a:cubicBezTo>
                  <a:cubicBezTo>
                    <a:pt x="13" y="280"/>
                    <a:pt x="1" y="576"/>
                    <a:pt x="181" y="758"/>
                  </a:cubicBezTo>
                  <a:lnTo>
                    <a:pt x="3255" y="4252"/>
                  </a:lnTo>
                  <a:cubicBezTo>
                    <a:pt x="3342" y="4351"/>
                    <a:pt x="3464" y="4403"/>
                    <a:pt x="3589" y="4403"/>
                  </a:cubicBezTo>
                  <a:cubicBezTo>
                    <a:pt x="3667" y="4403"/>
                    <a:pt x="3745" y="4383"/>
                    <a:pt x="3816" y="4341"/>
                  </a:cubicBezTo>
                  <a:cubicBezTo>
                    <a:pt x="3839" y="4327"/>
                    <a:pt x="3861" y="4311"/>
                    <a:pt x="3882" y="4293"/>
                  </a:cubicBezTo>
                  <a:cubicBezTo>
                    <a:pt x="4066" y="4131"/>
                    <a:pt x="4084" y="3849"/>
                    <a:pt x="3923" y="3666"/>
                  </a:cubicBezTo>
                  <a:lnTo>
                    <a:pt x="849" y="171"/>
                  </a:lnTo>
                  <a:cubicBezTo>
                    <a:pt x="760" y="59"/>
                    <a:pt x="630" y="1"/>
                    <a:pt x="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5" name="Google Shape;1505;p62"/>
          <p:cNvCxnSpPr/>
          <p:nvPr/>
        </p:nvCxnSpPr>
        <p:spPr>
          <a:xfrm rot="10800000">
            <a:off x="-100" y="3617537"/>
            <a:ext cx="3575700" cy="0"/>
          </a:xfrm>
          <a:prstGeom prst="straightConnector1">
            <a:avLst/>
          </a:prstGeom>
          <a:noFill/>
          <a:ln w="9525" cap="flat" cmpd="sng">
            <a:solidFill>
              <a:schemeClr val="accent1"/>
            </a:solidFill>
            <a:prstDash val="solid"/>
            <a:round/>
            <a:headEnd type="none" w="med" len="med"/>
            <a:tailEnd type="none" w="med" len="med"/>
          </a:ln>
        </p:spPr>
      </p:cxnSp>
      <p:cxnSp>
        <p:nvCxnSpPr>
          <p:cNvPr id="1506" name="Google Shape;1506;p62"/>
          <p:cNvCxnSpPr/>
          <p:nvPr/>
        </p:nvCxnSpPr>
        <p:spPr>
          <a:xfrm rot="10800000">
            <a:off x="6100" y="3553862"/>
            <a:ext cx="34359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510"/>
        <p:cNvGrpSpPr/>
        <p:nvPr/>
      </p:nvGrpSpPr>
      <p:grpSpPr>
        <a:xfrm>
          <a:off x="0" y="0"/>
          <a:ext cx="0" cy="0"/>
          <a:chOff x="0" y="0"/>
          <a:chExt cx="0" cy="0"/>
        </a:xfrm>
      </p:grpSpPr>
      <p:sp>
        <p:nvSpPr>
          <p:cNvPr id="1511" name="Google Shape;1511;p63"/>
          <p:cNvSpPr txBox="1">
            <a:spLocks noGrp="1"/>
          </p:cNvSpPr>
          <p:nvPr>
            <p:ph type="title"/>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Thanksgiving Icons</a:t>
            </a:r>
            <a:endParaRPr/>
          </a:p>
        </p:txBody>
      </p:sp>
      <p:sp>
        <p:nvSpPr>
          <p:cNvPr id="1512" name="Google Shape;1512;p63"/>
          <p:cNvSpPr/>
          <p:nvPr/>
        </p:nvSpPr>
        <p:spPr>
          <a:xfrm>
            <a:off x="6560175" y="3464625"/>
            <a:ext cx="377150" cy="368800"/>
          </a:xfrm>
          <a:custGeom>
            <a:avLst/>
            <a:gdLst/>
            <a:ahLst/>
            <a:cxnLst/>
            <a:rect l="l" t="t" r="r" b="b"/>
            <a:pathLst>
              <a:path w="15086" h="14752" extrusionOk="0">
                <a:moveTo>
                  <a:pt x="5051" y="3612"/>
                </a:moveTo>
                <a:cubicBezTo>
                  <a:pt x="6375" y="3612"/>
                  <a:pt x="7671" y="4096"/>
                  <a:pt x="8678" y="4998"/>
                </a:cubicBezTo>
                <a:cubicBezTo>
                  <a:pt x="8678" y="5038"/>
                  <a:pt x="8677" y="5077"/>
                  <a:pt x="8677" y="5116"/>
                </a:cubicBezTo>
                <a:cubicBezTo>
                  <a:pt x="8675" y="6163"/>
                  <a:pt x="8955" y="7191"/>
                  <a:pt x="9484" y="8094"/>
                </a:cubicBezTo>
                <a:cubicBezTo>
                  <a:pt x="9758" y="8558"/>
                  <a:pt x="10094" y="8981"/>
                  <a:pt x="10483" y="9355"/>
                </a:cubicBezTo>
                <a:cubicBezTo>
                  <a:pt x="10469" y="9597"/>
                  <a:pt x="10441" y="9836"/>
                  <a:pt x="10395" y="10075"/>
                </a:cubicBezTo>
                <a:lnTo>
                  <a:pt x="5424" y="5103"/>
                </a:lnTo>
                <a:cubicBezTo>
                  <a:pt x="5381" y="5060"/>
                  <a:pt x="5324" y="5039"/>
                  <a:pt x="5268" y="5039"/>
                </a:cubicBezTo>
                <a:cubicBezTo>
                  <a:pt x="5212" y="5039"/>
                  <a:pt x="5156" y="5060"/>
                  <a:pt x="5114" y="5103"/>
                </a:cubicBezTo>
                <a:cubicBezTo>
                  <a:pt x="5028" y="5188"/>
                  <a:pt x="5028" y="5327"/>
                  <a:pt x="5114" y="5413"/>
                </a:cubicBezTo>
                <a:lnTo>
                  <a:pt x="10084" y="10384"/>
                </a:lnTo>
                <a:cubicBezTo>
                  <a:pt x="9744" y="10449"/>
                  <a:pt x="9403" y="10481"/>
                  <a:pt x="9063" y="10481"/>
                </a:cubicBezTo>
                <a:cubicBezTo>
                  <a:pt x="7590" y="10481"/>
                  <a:pt x="6161" y="9882"/>
                  <a:pt x="5125" y="8794"/>
                </a:cubicBezTo>
                <a:cubicBezTo>
                  <a:pt x="3850" y="7456"/>
                  <a:pt x="3341" y="5561"/>
                  <a:pt x="3775" y="3764"/>
                </a:cubicBezTo>
                <a:cubicBezTo>
                  <a:pt x="4198" y="3662"/>
                  <a:pt x="4626" y="3612"/>
                  <a:pt x="5051" y="3612"/>
                </a:cubicBezTo>
                <a:close/>
                <a:moveTo>
                  <a:pt x="10892" y="9714"/>
                </a:moveTo>
                <a:cubicBezTo>
                  <a:pt x="11084" y="9867"/>
                  <a:pt x="11288" y="10009"/>
                  <a:pt x="11497" y="10137"/>
                </a:cubicBezTo>
                <a:lnTo>
                  <a:pt x="11498" y="11178"/>
                </a:lnTo>
                <a:lnTo>
                  <a:pt x="10764" y="10442"/>
                </a:lnTo>
                <a:cubicBezTo>
                  <a:pt x="10822" y="10203"/>
                  <a:pt x="10864" y="9959"/>
                  <a:pt x="10892" y="9714"/>
                </a:cubicBezTo>
                <a:close/>
                <a:moveTo>
                  <a:pt x="10453" y="10753"/>
                </a:moveTo>
                <a:lnTo>
                  <a:pt x="11189" y="11487"/>
                </a:lnTo>
                <a:lnTo>
                  <a:pt x="10149" y="11487"/>
                </a:lnTo>
                <a:cubicBezTo>
                  <a:pt x="10020" y="11276"/>
                  <a:pt x="9878" y="11073"/>
                  <a:pt x="9725" y="10881"/>
                </a:cubicBezTo>
                <a:cubicBezTo>
                  <a:pt x="9970" y="10853"/>
                  <a:pt x="10213" y="10811"/>
                  <a:pt x="10453" y="10753"/>
                </a:cubicBezTo>
                <a:close/>
                <a:moveTo>
                  <a:pt x="11717" y="1"/>
                </a:moveTo>
                <a:cubicBezTo>
                  <a:pt x="11679" y="1"/>
                  <a:pt x="11641" y="10"/>
                  <a:pt x="11606" y="30"/>
                </a:cubicBezTo>
                <a:cubicBezTo>
                  <a:pt x="9995" y="963"/>
                  <a:pt x="8922" y="2606"/>
                  <a:pt x="8714" y="4456"/>
                </a:cubicBezTo>
                <a:cubicBezTo>
                  <a:pt x="7662" y="3618"/>
                  <a:pt x="6368" y="3175"/>
                  <a:pt x="5052" y="3175"/>
                </a:cubicBezTo>
                <a:cubicBezTo>
                  <a:pt x="4546" y="3175"/>
                  <a:pt x="4037" y="3240"/>
                  <a:pt x="3538" y="3374"/>
                </a:cubicBezTo>
                <a:cubicBezTo>
                  <a:pt x="3461" y="3392"/>
                  <a:pt x="3402" y="3453"/>
                  <a:pt x="3382" y="3530"/>
                </a:cubicBezTo>
                <a:cubicBezTo>
                  <a:pt x="2902" y="5328"/>
                  <a:pt x="3303" y="7248"/>
                  <a:pt x="4466" y="8705"/>
                </a:cubicBezTo>
                <a:cubicBezTo>
                  <a:pt x="3613" y="8800"/>
                  <a:pt x="2792" y="9081"/>
                  <a:pt x="2060" y="9528"/>
                </a:cubicBezTo>
                <a:cubicBezTo>
                  <a:pt x="1953" y="9590"/>
                  <a:pt x="1919" y="9728"/>
                  <a:pt x="1983" y="9833"/>
                </a:cubicBezTo>
                <a:cubicBezTo>
                  <a:pt x="2026" y="9900"/>
                  <a:pt x="2098" y="9937"/>
                  <a:pt x="2172" y="9937"/>
                </a:cubicBezTo>
                <a:cubicBezTo>
                  <a:pt x="2212" y="9937"/>
                  <a:pt x="2253" y="9926"/>
                  <a:pt x="2289" y="9903"/>
                </a:cubicBezTo>
                <a:cubicBezTo>
                  <a:pt x="3057" y="9434"/>
                  <a:pt x="3927" y="9162"/>
                  <a:pt x="4824" y="9114"/>
                </a:cubicBezTo>
                <a:cubicBezTo>
                  <a:pt x="4852" y="9142"/>
                  <a:pt x="4878" y="9170"/>
                  <a:pt x="4906" y="9198"/>
                </a:cubicBezTo>
                <a:cubicBezTo>
                  <a:pt x="6007" y="10300"/>
                  <a:pt x="7500" y="10920"/>
                  <a:pt x="9057" y="10920"/>
                </a:cubicBezTo>
                <a:cubicBezTo>
                  <a:pt x="9059" y="10920"/>
                  <a:pt x="9061" y="10920"/>
                  <a:pt x="9063" y="10920"/>
                </a:cubicBezTo>
                <a:cubicBezTo>
                  <a:pt x="9102" y="10920"/>
                  <a:pt x="9141" y="10920"/>
                  <a:pt x="9180" y="10919"/>
                </a:cubicBezTo>
                <a:cubicBezTo>
                  <a:pt x="9341" y="11098"/>
                  <a:pt x="9491" y="11289"/>
                  <a:pt x="9627" y="11489"/>
                </a:cubicBezTo>
                <a:lnTo>
                  <a:pt x="2596" y="11489"/>
                </a:lnTo>
                <a:cubicBezTo>
                  <a:pt x="2594" y="11489"/>
                  <a:pt x="2592" y="11489"/>
                  <a:pt x="2590" y="11489"/>
                </a:cubicBezTo>
                <a:cubicBezTo>
                  <a:pt x="2469" y="11489"/>
                  <a:pt x="2369" y="11586"/>
                  <a:pt x="2369" y="11708"/>
                </a:cubicBezTo>
                <a:cubicBezTo>
                  <a:pt x="2369" y="11828"/>
                  <a:pt x="2468" y="11927"/>
                  <a:pt x="2587" y="11927"/>
                </a:cubicBezTo>
                <a:cubicBezTo>
                  <a:pt x="2590" y="11927"/>
                  <a:pt x="2593" y="11926"/>
                  <a:pt x="2596" y="11926"/>
                </a:cubicBezTo>
                <a:lnTo>
                  <a:pt x="9627" y="11926"/>
                </a:lnTo>
                <a:cubicBezTo>
                  <a:pt x="8612" y="13422"/>
                  <a:pt x="6925" y="14312"/>
                  <a:pt x="5125" y="14312"/>
                </a:cubicBezTo>
                <a:cubicBezTo>
                  <a:pt x="5082" y="14312"/>
                  <a:pt x="5039" y="14312"/>
                  <a:pt x="4996" y="14311"/>
                </a:cubicBezTo>
                <a:cubicBezTo>
                  <a:pt x="3147" y="14265"/>
                  <a:pt x="1447" y="13286"/>
                  <a:pt x="485" y="11708"/>
                </a:cubicBezTo>
                <a:cubicBezTo>
                  <a:pt x="782" y="11220"/>
                  <a:pt x="1155" y="10784"/>
                  <a:pt x="1588" y="10412"/>
                </a:cubicBezTo>
                <a:cubicBezTo>
                  <a:pt x="1686" y="10336"/>
                  <a:pt x="1700" y="10192"/>
                  <a:pt x="1619" y="10097"/>
                </a:cubicBezTo>
                <a:cubicBezTo>
                  <a:pt x="1576" y="10047"/>
                  <a:pt x="1515" y="10021"/>
                  <a:pt x="1454" y="10021"/>
                </a:cubicBezTo>
                <a:cubicBezTo>
                  <a:pt x="1400" y="10021"/>
                  <a:pt x="1346" y="10041"/>
                  <a:pt x="1303" y="10081"/>
                </a:cubicBezTo>
                <a:cubicBezTo>
                  <a:pt x="799" y="10512"/>
                  <a:pt x="372" y="11025"/>
                  <a:pt x="39" y="11598"/>
                </a:cubicBezTo>
                <a:cubicBezTo>
                  <a:pt x="0" y="11667"/>
                  <a:pt x="0" y="11750"/>
                  <a:pt x="39" y="11819"/>
                </a:cubicBezTo>
                <a:cubicBezTo>
                  <a:pt x="1078" y="13614"/>
                  <a:pt x="2988" y="14728"/>
                  <a:pt x="5063" y="14751"/>
                </a:cubicBezTo>
                <a:cubicBezTo>
                  <a:pt x="5083" y="14751"/>
                  <a:pt x="5104" y="14752"/>
                  <a:pt x="5125" y="14752"/>
                </a:cubicBezTo>
                <a:cubicBezTo>
                  <a:pt x="7175" y="14752"/>
                  <a:pt x="9080" y="13682"/>
                  <a:pt x="10147" y="11928"/>
                </a:cubicBezTo>
                <a:lnTo>
                  <a:pt x="11717" y="11928"/>
                </a:lnTo>
                <a:cubicBezTo>
                  <a:pt x="11838" y="11928"/>
                  <a:pt x="11936" y="11829"/>
                  <a:pt x="11936" y="11709"/>
                </a:cubicBezTo>
                <a:lnTo>
                  <a:pt x="11936" y="10140"/>
                </a:lnTo>
                <a:cubicBezTo>
                  <a:pt x="12419" y="9845"/>
                  <a:pt x="12858" y="9483"/>
                  <a:pt x="13237" y="9064"/>
                </a:cubicBezTo>
                <a:cubicBezTo>
                  <a:pt x="13319" y="8973"/>
                  <a:pt x="13311" y="8836"/>
                  <a:pt x="13222" y="8755"/>
                </a:cubicBezTo>
                <a:cubicBezTo>
                  <a:pt x="13180" y="8717"/>
                  <a:pt x="13127" y="8698"/>
                  <a:pt x="13075" y="8698"/>
                </a:cubicBezTo>
                <a:cubicBezTo>
                  <a:pt x="13015" y="8698"/>
                  <a:pt x="12956" y="8722"/>
                  <a:pt x="12912" y="8770"/>
                </a:cubicBezTo>
                <a:cubicBezTo>
                  <a:pt x="12622" y="9091"/>
                  <a:pt x="12294" y="9375"/>
                  <a:pt x="11936" y="9619"/>
                </a:cubicBezTo>
                <a:lnTo>
                  <a:pt x="11936" y="2588"/>
                </a:lnTo>
                <a:cubicBezTo>
                  <a:pt x="11936" y="2467"/>
                  <a:pt x="11838" y="2369"/>
                  <a:pt x="11717" y="2369"/>
                </a:cubicBezTo>
                <a:cubicBezTo>
                  <a:pt x="11595" y="2369"/>
                  <a:pt x="11497" y="2467"/>
                  <a:pt x="11497" y="2588"/>
                </a:cubicBezTo>
                <a:lnTo>
                  <a:pt x="11497" y="9619"/>
                </a:lnTo>
                <a:cubicBezTo>
                  <a:pt x="9967" y="8580"/>
                  <a:pt x="9070" y="6836"/>
                  <a:pt x="9114" y="4988"/>
                </a:cubicBezTo>
                <a:cubicBezTo>
                  <a:pt x="9159" y="3139"/>
                  <a:pt x="10139" y="1441"/>
                  <a:pt x="11717" y="477"/>
                </a:cubicBezTo>
                <a:cubicBezTo>
                  <a:pt x="13334" y="1464"/>
                  <a:pt x="14320" y="3224"/>
                  <a:pt x="14320" y="5119"/>
                </a:cubicBezTo>
                <a:cubicBezTo>
                  <a:pt x="14322" y="6188"/>
                  <a:pt x="14006" y="7231"/>
                  <a:pt x="13416" y="8122"/>
                </a:cubicBezTo>
                <a:cubicBezTo>
                  <a:pt x="13345" y="8223"/>
                  <a:pt x="13372" y="8361"/>
                  <a:pt x="13475" y="8430"/>
                </a:cubicBezTo>
                <a:cubicBezTo>
                  <a:pt x="13512" y="8454"/>
                  <a:pt x="13554" y="8466"/>
                  <a:pt x="13596" y="8466"/>
                </a:cubicBezTo>
                <a:cubicBezTo>
                  <a:pt x="13668" y="8466"/>
                  <a:pt x="13740" y="8430"/>
                  <a:pt x="13781" y="8364"/>
                </a:cubicBezTo>
                <a:cubicBezTo>
                  <a:pt x="15020" y="6492"/>
                  <a:pt x="15086" y="4077"/>
                  <a:pt x="13950" y="2139"/>
                </a:cubicBezTo>
                <a:cubicBezTo>
                  <a:pt x="13434" y="1266"/>
                  <a:pt x="12703" y="539"/>
                  <a:pt x="11827" y="30"/>
                </a:cubicBezTo>
                <a:cubicBezTo>
                  <a:pt x="11793" y="10"/>
                  <a:pt x="11755" y="1"/>
                  <a:pt x="11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 name="Google Shape;1513;p63"/>
          <p:cNvGrpSpPr/>
          <p:nvPr/>
        </p:nvGrpSpPr>
        <p:grpSpPr>
          <a:xfrm>
            <a:off x="5338438" y="2904650"/>
            <a:ext cx="368750" cy="327225"/>
            <a:chOff x="4600325" y="2675200"/>
            <a:chExt cx="368750" cy="327225"/>
          </a:xfrm>
        </p:grpSpPr>
        <p:sp>
          <p:nvSpPr>
            <p:cNvPr id="1514" name="Google Shape;1514;p63"/>
            <p:cNvSpPr/>
            <p:nvPr/>
          </p:nvSpPr>
          <p:spPr>
            <a:xfrm>
              <a:off x="4600325" y="2675200"/>
              <a:ext cx="368750" cy="327225"/>
            </a:xfrm>
            <a:custGeom>
              <a:avLst/>
              <a:gdLst/>
              <a:ahLst/>
              <a:cxnLst/>
              <a:rect l="l" t="t" r="r" b="b"/>
              <a:pathLst>
                <a:path w="14750" h="13089" extrusionOk="0">
                  <a:moveTo>
                    <a:pt x="7375" y="441"/>
                  </a:moveTo>
                  <a:cubicBezTo>
                    <a:pt x="7723" y="441"/>
                    <a:pt x="8039" y="650"/>
                    <a:pt x="8173" y="973"/>
                  </a:cubicBezTo>
                  <a:cubicBezTo>
                    <a:pt x="8306" y="1297"/>
                    <a:pt x="8233" y="1669"/>
                    <a:pt x="7986" y="1916"/>
                  </a:cubicBezTo>
                  <a:cubicBezTo>
                    <a:pt x="7819" y="2081"/>
                    <a:pt x="7599" y="2168"/>
                    <a:pt x="7374" y="2168"/>
                  </a:cubicBezTo>
                  <a:cubicBezTo>
                    <a:pt x="7263" y="2168"/>
                    <a:pt x="7150" y="2147"/>
                    <a:pt x="7044" y="2103"/>
                  </a:cubicBezTo>
                  <a:cubicBezTo>
                    <a:pt x="6720" y="1969"/>
                    <a:pt x="6511" y="1653"/>
                    <a:pt x="6511" y="1305"/>
                  </a:cubicBezTo>
                  <a:cubicBezTo>
                    <a:pt x="6511" y="827"/>
                    <a:pt x="6897" y="441"/>
                    <a:pt x="7375" y="441"/>
                  </a:cubicBezTo>
                  <a:close/>
                  <a:moveTo>
                    <a:pt x="13156" y="6309"/>
                  </a:moveTo>
                  <a:cubicBezTo>
                    <a:pt x="13793" y="6311"/>
                    <a:pt x="14309" y="6826"/>
                    <a:pt x="14309" y="7464"/>
                  </a:cubicBezTo>
                  <a:lnTo>
                    <a:pt x="14311" y="7498"/>
                  </a:lnTo>
                  <a:cubicBezTo>
                    <a:pt x="14311" y="8169"/>
                    <a:pt x="13776" y="8723"/>
                    <a:pt x="13118" y="8734"/>
                  </a:cubicBezTo>
                  <a:cubicBezTo>
                    <a:pt x="13112" y="8734"/>
                    <a:pt x="13105" y="8734"/>
                    <a:pt x="13098" y="8734"/>
                  </a:cubicBezTo>
                  <a:cubicBezTo>
                    <a:pt x="12431" y="8734"/>
                    <a:pt x="11886" y="8193"/>
                    <a:pt x="11886" y="7522"/>
                  </a:cubicBezTo>
                  <a:cubicBezTo>
                    <a:pt x="11882" y="7403"/>
                    <a:pt x="11786" y="7309"/>
                    <a:pt x="11667" y="7309"/>
                  </a:cubicBezTo>
                  <a:cubicBezTo>
                    <a:pt x="11548" y="7309"/>
                    <a:pt x="11451" y="7403"/>
                    <a:pt x="11448" y="7522"/>
                  </a:cubicBezTo>
                  <a:cubicBezTo>
                    <a:pt x="11448" y="8190"/>
                    <a:pt x="10904" y="8734"/>
                    <a:pt x="10236" y="8734"/>
                  </a:cubicBezTo>
                  <a:cubicBezTo>
                    <a:pt x="9567" y="8734"/>
                    <a:pt x="9025" y="8190"/>
                    <a:pt x="9025" y="7522"/>
                  </a:cubicBezTo>
                  <a:cubicBezTo>
                    <a:pt x="9020" y="7403"/>
                    <a:pt x="8923" y="7309"/>
                    <a:pt x="8804" y="7309"/>
                  </a:cubicBezTo>
                  <a:cubicBezTo>
                    <a:pt x="8686" y="7309"/>
                    <a:pt x="8589" y="7403"/>
                    <a:pt x="8586" y="7522"/>
                  </a:cubicBezTo>
                  <a:cubicBezTo>
                    <a:pt x="8586" y="8190"/>
                    <a:pt x="8044" y="8734"/>
                    <a:pt x="7375" y="8734"/>
                  </a:cubicBezTo>
                  <a:cubicBezTo>
                    <a:pt x="6705" y="8734"/>
                    <a:pt x="6162" y="8190"/>
                    <a:pt x="6162" y="7522"/>
                  </a:cubicBezTo>
                  <a:cubicBezTo>
                    <a:pt x="6159" y="7403"/>
                    <a:pt x="6062" y="7309"/>
                    <a:pt x="5944" y="7309"/>
                  </a:cubicBezTo>
                  <a:cubicBezTo>
                    <a:pt x="5825" y="7309"/>
                    <a:pt x="5728" y="7403"/>
                    <a:pt x="5725" y="7522"/>
                  </a:cubicBezTo>
                  <a:cubicBezTo>
                    <a:pt x="5715" y="8186"/>
                    <a:pt x="5175" y="8719"/>
                    <a:pt x="4512" y="8719"/>
                  </a:cubicBezTo>
                  <a:cubicBezTo>
                    <a:pt x="3848" y="8719"/>
                    <a:pt x="3309" y="8186"/>
                    <a:pt x="3300" y="7522"/>
                  </a:cubicBezTo>
                  <a:cubicBezTo>
                    <a:pt x="3297" y="7403"/>
                    <a:pt x="3200" y="7309"/>
                    <a:pt x="3081" y="7309"/>
                  </a:cubicBezTo>
                  <a:cubicBezTo>
                    <a:pt x="2962" y="7309"/>
                    <a:pt x="2866" y="7403"/>
                    <a:pt x="2862" y="7522"/>
                  </a:cubicBezTo>
                  <a:cubicBezTo>
                    <a:pt x="2862" y="8192"/>
                    <a:pt x="2319" y="8734"/>
                    <a:pt x="1652" y="8734"/>
                  </a:cubicBezTo>
                  <a:cubicBezTo>
                    <a:pt x="1645" y="8734"/>
                    <a:pt x="1637" y="8734"/>
                    <a:pt x="1630" y="8734"/>
                  </a:cubicBezTo>
                  <a:cubicBezTo>
                    <a:pt x="972" y="8723"/>
                    <a:pt x="438" y="8169"/>
                    <a:pt x="438" y="7498"/>
                  </a:cubicBezTo>
                  <a:lnTo>
                    <a:pt x="438" y="7464"/>
                  </a:lnTo>
                  <a:cubicBezTo>
                    <a:pt x="439" y="6826"/>
                    <a:pt x="955" y="6311"/>
                    <a:pt x="1591" y="6309"/>
                  </a:cubicBezTo>
                  <a:close/>
                  <a:moveTo>
                    <a:pt x="7373" y="0"/>
                  </a:moveTo>
                  <a:cubicBezTo>
                    <a:pt x="6844" y="0"/>
                    <a:pt x="6365" y="322"/>
                    <a:pt x="6167" y="814"/>
                  </a:cubicBezTo>
                  <a:cubicBezTo>
                    <a:pt x="5967" y="1306"/>
                    <a:pt x="6087" y="1870"/>
                    <a:pt x="6469" y="2239"/>
                  </a:cubicBezTo>
                  <a:cubicBezTo>
                    <a:pt x="4419" y="2561"/>
                    <a:pt x="2694" y="3942"/>
                    <a:pt x="1933" y="5872"/>
                  </a:cubicBezTo>
                  <a:lnTo>
                    <a:pt x="1592" y="5872"/>
                  </a:lnTo>
                  <a:cubicBezTo>
                    <a:pt x="714" y="5873"/>
                    <a:pt x="2" y="6584"/>
                    <a:pt x="0" y="7464"/>
                  </a:cubicBezTo>
                  <a:lnTo>
                    <a:pt x="0" y="7498"/>
                  </a:lnTo>
                  <a:cubicBezTo>
                    <a:pt x="0" y="8340"/>
                    <a:pt x="627" y="9047"/>
                    <a:pt x="1431" y="9156"/>
                  </a:cubicBezTo>
                  <a:lnTo>
                    <a:pt x="1797" y="12000"/>
                  </a:lnTo>
                  <a:cubicBezTo>
                    <a:pt x="1877" y="12621"/>
                    <a:pt x="2406" y="13087"/>
                    <a:pt x="3034" y="13089"/>
                  </a:cubicBezTo>
                  <a:lnTo>
                    <a:pt x="3433" y="13089"/>
                  </a:lnTo>
                  <a:cubicBezTo>
                    <a:pt x="3551" y="13084"/>
                    <a:pt x="3645" y="12987"/>
                    <a:pt x="3645" y="12870"/>
                  </a:cubicBezTo>
                  <a:cubicBezTo>
                    <a:pt x="3645" y="12751"/>
                    <a:pt x="3551" y="12654"/>
                    <a:pt x="3433" y="12650"/>
                  </a:cubicBezTo>
                  <a:lnTo>
                    <a:pt x="3034" y="12650"/>
                  </a:lnTo>
                  <a:cubicBezTo>
                    <a:pt x="2627" y="12650"/>
                    <a:pt x="2283" y="12346"/>
                    <a:pt x="2231" y="11943"/>
                  </a:cubicBezTo>
                  <a:lnTo>
                    <a:pt x="1873" y="9158"/>
                  </a:lnTo>
                  <a:cubicBezTo>
                    <a:pt x="2227" y="9109"/>
                    <a:pt x="2555" y="8948"/>
                    <a:pt x="2808" y="8698"/>
                  </a:cubicBezTo>
                  <a:cubicBezTo>
                    <a:pt x="2916" y="8594"/>
                    <a:pt x="3008" y="8473"/>
                    <a:pt x="3083" y="8344"/>
                  </a:cubicBezTo>
                  <a:cubicBezTo>
                    <a:pt x="3376" y="8856"/>
                    <a:pt x="3923" y="9172"/>
                    <a:pt x="4514" y="9172"/>
                  </a:cubicBezTo>
                  <a:cubicBezTo>
                    <a:pt x="5105" y="9172"/>
                    <a:pt x="5650" y="8856"/>
                    <a:pt x="5944" y="8344"/>
                  </a:cubicBezTo>
                  <a:cubicBezTo>
                    <a:pt x="6237" y="8856"/>
                    <a:pt x="6784" y="9172"/>
                    <a:pt x="7375" y="9172"/>
                  </a:cubicBezTo>
                  <a:cubicBezTo>
                    <a:pt x="7965" y="9172"/>
                    <a:pt x="8512" y="8856"/>
                    <a:pt x="8806" y="8344"/>
                  </a:cubicBezTo>
                  <a:cubicBezTo>
                    <a:pt x="9100" y="8856"/>
                    <a:pt x="9645" y="9172"/>
                    <a:pt x="10236" y="9172"/>
                  </a:cubicBezTo>
                  <a:cubicBezTo>
                    <a:pt x="10826" y="9172"/>
                    <a:pt x="11373" y="8856"/>
                    <a:pt x="11667" y="8344"/>
                  </a:cubicBezTo>
                  <a:cubicBezTo>
                    <a:pt x="11923" y="8787"/>
                    <a:pt x="12368" y="9087"/>
                    <a:pt x="12876" y="9158"/>
                  </a:cubicBezTo>
                  <a:lnTo>
                    <a:pt x="12518" y="11943"/>
                  </a:lnTo>
                  <a:cubicBezTo>
                    <a:pt x="12465" y="12346"/>
                    <a:pt x="12122" y="12650"/>
                    <a:pt x="11714" y="12650"/>
                  </a:cubicBezTo>
                  <a:lnTo>
                    <a:pt x="4342" y="12650"/>
                  </a:lnTo>
                  <a:cubicBezTo>
                    <a:pt x="4225" y="12654"/>
                    <a:pt x="4130" y="12751"/>
                    <a:pt x="4130" y="12870"/>
                  </a:cubicBezTo>
                  <a:cubicBezTo>
                    <a:pt x="4130" y="12987"/>
                    <a:pt x="4225" y="13084"/>
                    <a:pt x="4342" y="13089"/>
                  </a:cubicBezTo>
                  <a:lnTo>
                    <a:pt x="11714" y="13089"/>
                  </a:lnTo>
                  <a:cubicBezTo>
                    <a:pt x="12342" y="13087"/>
                    <a:pt x="12871" y="12621"/>
                    <a:pt x="12953" y="11998"/>
                  </a:cubicBezTo>
                  <a:lnTo>
                    <a:pt x="13318" y="9156"/>
                  </a:lnTo>
                  <a:cubicBezTo>
                    <a:pt x="14123" y="9047"/>
                    <a:pt x="14750" y="8340"/>
                    <a:pt x="14750" y="7498"/>
                  </a:cubicBezTo>
                  <a:lnTo>
                    <a:pt x="14750" y="7464"/>
                  </a:lnTo>
                  <a:cubicBezTo>
                    <a:pt x="14748" y="6584"/>
                    <a:pt x="14036" y="5872"/>
                    <a:pt x="13156" y="5872"/>
                  </a:cubicBezTo>
                  <a:lnTo>
                    <a:pt x="12817" y="5872"/>
                  </a:lnTo>
                  <a:cubicBezTo>
                    <a:pt x="12623" y="5380"/>
                    <a:pt x="12362" y="4914"/>
                    <a:pt x="12042" y="4492"/>
                  </a:cubicBezTo>
                  <a:cubicBezTo>
                    <a:pt x="11999" y="4433"/>
                    <a:pt x="11932" y="4401"/>
                    <a:pt x="11864" y="4401"/>
                  </a:cubicBezTo>
                  <a:cubicBezTo>
                    <a:pt x="11818" y="4401"/>
                    <a:pt x="11772" y="4416"/>
                    <a:pt x="11732" y="4445"/>
                  </a:cubicBezTo>
                  <a:cubicBezTo>
                    <a:pt x="11634" y="4520"/>
                    <a:pt x="11617" y="4659"/>
                    <a:pt x="11692" y="4756"/>
                  </a:cubicBezTo>
                  <a:cubicBezTo>
                    <a:pt x="11953" y="5101"/>
                    <a:pt x="12172" y="5475"/>
                    <a:pt x="12343" y="5872"/>
                  </a:cubicBezTo>
                  <a:lnTo>
                    <a:pt x="2406" y="5872"/>
                  </a:lnTo>
                  <a:cubicBezTo>
                    <a:pt x="3109" y="4241"/>
                    <a:pt x="4569" y="3059"/>
                    <a:pt x="6311" y="2711"/>
                  </a:cubicBezTo>
                  <a:cubicBezTo>
                    <a:pt x="6664" y="2640"/>
                    <a:pt x="7021" y="2605"/>
                    <a:pt x="7374" y="2605"/>
                  </a:cubicBezTo>
                  <a:cubicBezTo>
                    <a:pt x="8763" y="2605"/>
                    <a:pt x="10114" y="3141"/>
                    <a:pt x="11132" y="4125"/>
                  </a:cubicBezTo>
                  <a:cubicBezTo>
                    <a:pt x="11174" y="4163"/>
                    <a:pt x="11227" y="4182"/>
                    <a:pt x="11280" y="4182"/>
                  </a:cubicBezTo>
                  <a:cubicBezTo>
                    <a:pt x="11338" y="4182"/>
                    <a:pt x="11395" y="4160"/>
                    <a:pt x="11437" y="4116"/>
                  </a:cubicBezTo>
                  <a:cubicBezTo>
                    <a:pt x="11520" y="4030"/>
                    <a:pt x="11520" y="3894"/>
                    <a:pt x="11437" y="3809"/>
                  </a:cubicBezTo>
                  <a:cubicBezTo>
                    <a:pt x="10629" y="3028"/>
                    <a:pt x="9615" y="2497"/>
                    <a:pt x="8514" y="2280"/>
                  </a:cubicBezTo>
                  <a:cubicBezTo>
                    <a:pt x="8436" y="2264"/>
                    <a:pt x="8358" y="2252"/>
                    <a:pt x="8279" y="2239"/>
                  </a:cubicBezTo>
                  <a:cubicBezTo>
                    <a:pt x="8661" y="1870"/>
                    <a:pt x="8781" y="1306"/>
                    <a:pt x="8581" y="814"/>
                  </a:cubicBezTo>
                  <a:cubicBezTo>
                    <a:pt x="8383" y="322"/>
                    <a:pt x="7904" y="0"/>
                    <a:pt x="7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3"/>
            <p:cNvSpPr/>
            <p:nvPr/>
          </p:nvSpPr>
          <p:spPr>
            <a:xfrm>
              <a:off x="4728825" y="2755350"/>
              <a:ext cx="28850" cy="52700"/>
            </a:xfrm>
            <a:custGeom>
              <a:avLst/>
              <a:gdLst/>
              <a:ahLst/>
              <a:cxnLst/>
              <a:rect l="l" t="t" r="r" b="b"/>
              <a:pathLst>
                <a:path w="1154" h="2108" extrusionOk="0">
                  <a:moveTo>
                    <a:pt x="577" y="433"/>
                  </a:moveTo>
                  <a:cubicBezTo>
                    <a:pt x="655" y="433"/>
                    <a:pt x="719" y="499"/>
                    <a:pt x="716" y="577"/>
                  </a:cubicBezTo>
                  <a:lnTo>
                    <a:pt x="716" y="1531"/>
                  </a:lnTo>
                  <a:cubicBezTo>
                    <a:pt x="719" y="1610"/>
                    <a:pt x="655" y="1675"/>
                    <a:pt x="577" y="1675"/>
                  </a:cubicBezTo>
                  <a:cubicBezTo>
                    <a:pt x="497" y="1675"/>
                    <a:pt x="435" y="1610"/>
                    <a:pt x="438" y="1531"/>
                  </a:cubicBezTo>
                  <a:lnTo>
                    <a:pt x="438" y="577"/>
                  </a:lnTo>
                  <a:cubicBezTo>
                    <a:pt x="435" y="499"/>
                    <a:pt x="497" y="433"/>
                    <a:pt x="577" y="433"/>
                  </a:cubicBezTo>
                  <a:close/>
                  <a:moveTo>
                    <a:pt x="577" y="0"/>
                  </a:moveTo>
                  <a:cubicBezTo>
                    <a:pt x="258" y="0"/>
                    <a:pt x="0" y="258"/>
                    <a:pt x="0" y="577"/>
                  </a:cubicBezTo>
                  <a:lnTo>
                    <a:pt x="0" y="1531"/>
                  </a:lnTo>
                  <a:cubicBezTo>
                    <a:pt x="0" y="1849"/>
                    <a:pt x="258" y="2108"/>
                    <a:pt x="577" y="2108"/>
                  </a:cubicBezTo>
                  <a:cubicBezTo>
                    <a:pt x="896" y="2108"/>
                    <a:pt x="1154" y="1849"/>
                    <a:pt x="1154" y="1531"/>
                  </a:cubicBezTo>
                  <a:lnTo>
                    <a:pt x="1154" y="577"/>
                  </a:lnTo>
                  <a:cubicBezTo>
                    <a:pt x="1154" y="258"/>
                    <a:pt x="896" y="0"/>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3"/>
            <p:cNvSpPr/>
            <p:nvPr/>
          </p:nvSpPr>
          <p:spPr>
            <a:xfrm>
              <a:off x="4770275" y="2755350"/>
              <a:ext cx="28850" cy="52700"/>
            </a:xfrm>
            <a:custGeom>
              <a:avLst/>
              <a:gdLst/>
              <a:ahLst/>
              <a:cxnLst/>
              <a:rect l="l" t="t" r="r" b="b"/>
              <a:pathLst>
                <a:path w="1154" h="2108" extrusionOk="0">
                  <a:moveTo>
                    <a:pt x="577" y="433"/>
                  </a:moveTo>
                  <a:cubicBezTo>
                    <a:pt x="655" y="433"/>
                    <a:pt x="717" y="499"/>
                    <a:pt x="714" y="577"/>
                  </a:cubicBezTo>
                  <a:lnTo>
                    <a:pt x="714" y="1531"/>
                  </a:lnTo>
                  <a:cubicBezTo>
                    <a:pt x="717" y="1610"/>
                    <a:pt x="655" y="1675"/>
                    <a:pt x="577" y="1675"/>
                  </a:cubicBezTo>
                  <a:cubicBezTo>
                    <a:pt x="497" y="1675"/>
                    <a:pt x="435" y="1610"/>
                    <a:pt x="438" y="1531"/>
                  </a:cubicBezTo>
                  <a:lnTo>
                    <a:pt x="438" y="577"/>
                  </a:lnTo>
                  <a:cubicBezTo>
                    <a:pt x="435" y="499"/>
                    <a:pt x="497" y="433"/>
                    <a:pt x="577" y="433"/>
                  </a:cubicBezTo>
                  <a:close/>
                  <a:moveTo>
                    <a:pt x="577" y="0"/>
                  </a:moveTo>
                  <a:cubicBezTo>
                    <a:pt x="258" y="0"/>
                    <a:pt x="0" y="258"/>
                    <a:pt x="0" y="577"/>
                  </a:cubicBezTo>
                  <a:lnTo>
                    <a:pt x="0" y="1531"/>
                  </a:lnTo>
                  <a:cubicBezTo>
                    <a:pt x="0" y="1849"/>
                    <a:pt x="258" y="2108"/>
                    <a:pt x="577" y="2108"/>
                  </a:cubicBezTo>
                  <a:cubicBezTo>
                    <a:pt x="896" y="2108"/>
                    <a:pt x="1153" y="1849"/>
                    <a:pt x="1153" y="1531"/>
                  </a:cubicBezTo>
                  <a:lnTo>
                    <a:pt x="1153" y="577"/>
                  </a:lnTo>
                  <a:cubicBezTo>
                    <a:pt x="1153" y="258"/>
                    <a:pt x="896" y="0"/>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3"/>
            <p:cNvSpPr/>
            <p:nvPr/>
          </p:nvSpPr>
          <p:spPr>
            <a:xfrm>
              <a:off x="4811550" y="2755625"/>
              <a:ext cx="29175" cy="52700"/>
            </a:xfrm>
            <a:custGeom>
              <a:avLst/>
              <a:gdLst/>
              <a:ahLst/>
              <a:cxnLst/>
              <a:rect l="l" t="t" r="r" b="b"/>
              <a:pathLst>
                <a:path w="1167" h="2108" extrusionOk="0">
                  <a:moveTo>
                    <a:pt x="584" y="422"/>
                  </a:moveTo>
                  <a:cubicBezTo>
                    <a:pt x="662" y="422"/>
                    <a:pt x="724" y="488"/>
                    <a:pt x="723" y="566"/>
                  </a:cubicBezTo>
                  <a:lnTo>
                    <a:pt x="723" y="1520"/>
                  </a:lnTo>
                  <a:cubicBezTo>
                    <a:pt x="724" y="1599"/>
                    <a:pt x="662" y="1664"/>
                    <a:pt x="584" y="1664"/>
                  </a:cubicBezTo>
                  <a:cubicBezTo>
                    <a:pt x="504" y="1664"/>
                    <a:pt x="441" y="1599"/>
                    <a:pt x="444" y="1520"/>
                  </a:cubicBezTo>
                  <a:lnTo>
                    <a:pt x="444" y="566"/>
                  </a:lnTo>
                  <a:cubicBezTo>
                    <a:pt x="441" y="488"/>
                    <a:pt x="504" y="422"/>
                    <a:pt x="584" y="422"/>
                  </a:cubicBezTo>
                  <a:close/>
                  <a:moveTo>
                    <a:pt x="584" y="0"/>
                  </a:moveTo>
                  <a:cubicBezTo>
                    <a:pt x="268" y="0"/>
                    <a:pt x="12" y="252"/>
                    <a:pt x="7" y="566"/>
                  </a:cubicBezTo>
                  <a:lnTo>
                    <a:pt x="7" y="1520"/>
                  </a:lnTo>
                  <a:cubicBezTo>
                    <a:pt x="1" y="1842"/>
                    <a:pt x="260" y="2108"/>
                    <a:pt x="584" y="2108"/>
                  </a:cubicBezTo>
                  <a:cubicBezTo>
                    <a:pt x="905" y="2108"/>
                    <a:pt x="1166" y="1842"/>
                    <a:pt x="1160" y="1520"/>
                  </a:cubicBezTo>
                  <a:lnTo>
                    <a:pt x="1160" y="566"/>
                  </a:lnTo>
                  <a:cubicBezTo>
                    <a:pt x="1154" y="252"/>
                    <a:pt x="898"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 name="Google Shape;1518;p63"/>
          <p:cNvGrpSpPr/>
          <p:nvPr/>
        </p:nvGrpSpPr>
        <p:grpSpPr>
          <a:xfrm>
            <a:off x="4726863" y="2863150"/>
            <a:ext cx="337100" cy="368725"/>
            <a:chOff x="3995050" y="2633700"/>
            <a:chExt cx="337100" cy="368725"/>
          </a:xfrm>
        </p:grpSpPr>
        <p:sp>
          <p:nvSpPr>
            <p:cNvPr id="1519" name="Google Shape;1519;p63"/>
            <p:cNvSpPr/>
            <p:nvPr/>
          </p:nvSpPr>
          <p:spPr>
            <a:xfrm>
              <a:off x="4176900" y="2633700"/>
              <a:ext cx="155250" cy="368725"/>
            </a:xfrm>
            <a:custGeom>
              <a:avLst/>
              <a:gdLst/>
              <a:ahLst/>
              <a:cxnLst/>
              <a:rect l="l" t="t" r="r" b="b"/>
              <a:pathLst>
                <a:path w="6210" h="14749" extrusionOk="0">
                  <a:moveTo>
                    <a:pt x="650" y="438"/>
                  </a:moveTo>
                  <a:lnTo>
                    <a:pt x="649" y="440"/>
                  </a:lnTo>
                  <a:cubicBezTo>
                    <a:pt x="766" y="440"/>
                    <a:pt x="859" y="534"/>
                    <a:pt x="859" y="651"/>
                  </a:cubicBezTo>
                  <a:lnTo>
                    <a:pt x="859" y="1187"/>
                  </a:lnTo>
                  <a:cubicBezTo>
                    <a:pt x="720" y="1162"/>
                    <a:pt x="580" y="1148"/>
                    <a:pt x="438" y="1146"/>
                  </a:cubicBezTo>
                  <a:lnTo>
                    <a:pt x="438" y="651"/>
                  </a:lnTo>
                  <a:cubicBezTo>
                    <a:pt x="438" y="534"/>
                    <a:pt x="533" y="438"/>
                    <a:pt x="650" y="438"/>
                  </a:cubicBezTo>
                  <a:close/>
                  <a:moveTo>
                    <a:pt x="5559" y="440"/>
                  </a:moveTo>
                  <a:cubicBezTo>
                    <a:pt x="5676" y="440"/>
                    <a:pt x="5770" y="534"/>
                    <a:pt x="5770" y="651"/>
                  </a:cubicBezTo>
                  <a:lnTo>
                    <a:pt x="5770" y="1146"/>
                  </a:lnTo>
                  <a:cubicBezTo>
                    <a:pt x="5628" y="1148"/>
                    <a:pt x="5487" y="1162"/>
                    <a:pt x="5348" y="1187"/>
                  </a:cubicBezTo>
                  <a:lnTo>
                    <a:pt x="5348" y="651"/>
                  </a:lnTo>
                  <a:cubicBezTo>
                    <a:pt x="5348" y="534"/>
                    <a:pt x="5442" y="440"/>
                    <a:pt x="5559" y="440"/>
                  </a:cubicBezTo>
                  <a:close/>
                  <a:moveTo>
                    <a:pt x="3105" y="438"/>
                  </a:moveTo>
                  <a:lnTo>
                    <a:pt x="3103" y="440"/>
                  </a:lnTo>
                  <a:cubicBezTo>
                    <a:pt x="3220" y="440"/>
                    <a:pt x="3314" y="534"/>
                    <a:pt x="3314" y="651"/>
                  </a:cubicBezTo>
                  <a:lnTo>
                    <a:pt x="3314" y="2529"/>
                  </a:lnTo>
                  <a:lnTo>
                    <a:pt x="2894" y="2529"/>
                  </a:lnTo>
                  <a:lnTo>
                    <a:pt x="2894" y="651"/>
                  </a:lnTo>
                  <a:cubicBezTo>
                    <a:pt x="2892" y="534"/>
                    <a:pt x="2987" y="438"/>
                    <a:pt x="3105" y="438"/>
                  </a:cubicBezTo>
                  <a:close/>
                  <a:moveTo>
                    <a:pt x="438" y="1584"/>
                  </a:moveTo>
                  <a:cubicBezTo>
                    <a:pt x="1555" y="1598"/>
                    <a:pt x="2455" y="2507"/>
                    <a:pt x="2455" y="3624"/>
                  </a:cubicBezTo>
                  <a:lnTo>
                    <a:pt x="2455" y="4343"/>
                  </a:lnTo>
                  <a:cubicBezTo>
                    <a:pt x="2019" y="3710"/>
                    <a:pt x="1314" y="3316"/>
                    <a:pt x="549" y="3274"/>
                  </a:cubicBezTo>
                  <a:cubicBezTo>
                    <a:pt x="475" y="3062"/>
                    <a:pt x="438" y="2838"/>
                    <a:pt x="438" y="2613"/>
                  </a:cubicBezTo>
                  <a:lnTo>
                    <a:pt x="438" y="1584"/>
                  </a:lnTo>
                  <a:close/>
                  <a:moveTo>
                    <a:pt x="5770" y="1584"/>
                  </a:moveTo>
                  <a:lnTo>
                    <a:pt x="5770" y="2612"/>
                  </a:lnTo>
                  <a:cubicBezTo>
                    <a:pt x="5770" y="2837"/>
                    <a:pt x="5733" y="3060"/>
                    <a:pt x="5661" y="3273"/>
                  </a:cubicBezTo>
                  <a:cubicBezTo>
                    <a:pt x="4894" y="3315"/>
                    <a:pt x="4189" y="3710"/>
                    <a:pt x="3755" y="4343"/>
                  </a:cubicBezTo>
                  <a:lnTo>
                    <a:pt x="3755" y="3624"/>
                  </a:lnTo>
                  <a:cubicBezTo>
                    <a:pt x="3755" y="2507"/>
                    <a:pt x="4653" y="1599"/>
                    <a:pt x="5770" y="1584"/>
                  </a:cubicBezTo>
                  <a:close/>
                  <a:moveTo>
                    <a:pt x="3316" y="2968"/>
                  </a:moveTo>
                  <a:lnTo>
                    <a:pt x="3316" y="4652"/>
                  </a:lnTo>
                  <a:lnTo>
                    <a:pt x="2894" y="4652"/>
                  </a:lnTo>
                  <a:lnTo>
                    <a:pt x="2894" y="3624"/>
                  </a:lnTo>
                  <a:lnTo>
                    <a:pt x="2894" y="2968"/>
                  </a:lnTo>
                  <a:close/>
                  <a:moveTo>
                    <a:pt x="439" y="3708"/>
                  </a:moveTo>
                  <a:cubicBezTo>
                    <a:pt x="1555" y="3723"/>
                    <a:pt x="2453" y="4632"/>
                    <a:pt x="2455" y="5747"/>
                  </a:cubicBezTo>
                  <a:lnTo>
                    <a:pt x="2455" y="6466"/>
                  </a:lnTo>
                  <a:cubicBezTo>
                    <a:pt x="2019" y="5833"/>
                    <a:pt x="1316" y="5440"/>
                    <a:pt x="549" y="5397"/>
                  </a:cubicBezTo>
                  <a:cubicBezTo>
                    <a:pt x="475" y="5185"/>
                    <a:pt x="438" y="4962"/>
                    <a:pt x="439" y="4737"/>
                  </a:cubicBezTo>
                  <a:lnTo>
                    <a:pt x="439" y="3708"/>
                  </a:lnTo>
                  <a:close/>
                  <a:moveTo>
                    <a:pt x="5769" y="3708"/>
                  </a:moveTo>
                  <a:lnTo>
                    <a:pt x="5769" y="4737"/>
                  </a:lnTo>
                  <a:cubicBezTo>
                    <a:pt x="5770" y="4962"/>
                    <a:pt x="5733" y="5185"/>
                    <a:pt x="5659" y="5397"/>
                  </a:cubicBezTo>
                  <a:cubicBezTo>
                    <a:pt x="4892" y="5440"/>
                    <a:pt x="4189" y="5835"/>
                    <a:pt x="3753" y="6468"/>
                  </a:cubicBezTo>
                  <a:lnTo>
                    <a:pt x="3753" y="5749"/>
                  </a:lnTo>
                  <a:cubicBezTo>
                    <a:pt x="3755" y="4632"/>
                    <a:pt x="4653" y="3723"/>
                    <a:pt x="5769" y="3708"/>
                  </a:cubicBezTo>
                  <a:close/>
                  <a:moveTo>
                    <a:pt x="3316" y="5091"/>
                  </a:moveTo>
                  <a:lnTo>
                    <a:pt x="3316" y="6776"/>
                  </a:lnTo>
                  <a:lnTo>
                    <a:pt x="2894" y="6776"/>
                  </a:lnTo>
                  <a:lnTo>
                    <a:pt x="2894" y="5747"/>
                  </a:lnTo>
                  <a:lnTo>
                    <a:pt x="2894" y="5091"/>
                  </a:lnTo>
                  <a:close/>
                  <a:moveTo>
                    <a:pt x="439" y="5832"/>
                  </a:moveTo>
                  <a:cubicBezTo>
                    <a:pt x="1555" y="5846"/>
                    <a:pt x="2453" y="6755"/>
                    <a:pt x="2455" y="7872"/>
                  </a:cubicBezTo>
                  <a:lnTo>
                    <a:pt x="2455" y="8591"/>
                  </a:lnTo>
                  <a:cubicBezTo>
                    <a:pt x="2020" y="7958"/>
                    <a:pt x="1316" y="7563"/>
                    <a:pt x="550" y="7521"/>
                  </a:cubicBezTo>
                  <a:lnTo>
                    <a:pt x="549" y="7521"/>
                  </a:lnTo>
                  <a:cubicBezTo>
                    <a:pt x="475" y="7308"/>
                    <a:pt x="438" y="7085"/>
                    <a:pt x="439" y="6860"/>
                  </a:cubicBezTo>
                  <a:lnTo>
                    <a:pt x="439" y="5832"/>
                  </a:lnTo>
                  <a:close/>
                  <a:moveTo>
                    <a:pt x="5769" y="5832"/>
                  </a:moveTo>
                  <a:lnTo>
                    <a:pt x="5769" y="6860"/>
                  </a:lnTo>
                  <a:cubicBezTo>
                    <a:pt x="5770" y="7085"/>
                    <a:pt x="5733" y="7308"/>
                    <a:pt x="5659" y="7521"/>
                  </a:cubicBezTo>
                  <a:cubicBezTo>
                    <a:pt x="4892" y="7563"/>
                    <a:pt x="4189" y="7958"/>
                    <a:pt x="3755" y="8591"/>
                  </a:cubicBezTo>
                  <a:lnTo>
                    <a:pt x="3753" y="8591"/>
                  </a:lnTo>
                  <a:lnTo>
                    <a:pt x="3753" y="7872"/>
                  </a:lnTo>
                  <a:cubicBezTo>
                    <a:pt x="3755" y="6755"/>
                    <a:pt x="4653" y="5846"/>
                    <a:pt x="5769" y="5832"/>
                  </a:cubicBezTo>
                  <a:close/>
                  <a:moveTo>
                    <a:pt x="3316" y="7215"/>
                  </a:moveTo>
                  <a:lnTo>
                    <a:pt x="3316" y="8900"/>
                  </a:lnTo>
                  <a:lnTo>
                    <a:pt x="2894" y="8900"/>
                  </a:lnTo>
                  <a:lnTo>
                    <a:pt x="2894" y="7215"/>
                  </a:lnTo>
                  <a:close/>
                  <a:moveTo>
                    <a:pt x="438" y="7957"/>
                  </a:moveTo>
                  <a:cubicBezTo>
                    <a:pt x="1555" y="7971"/>
                    <a:pt x="2453" y="8879"/>
                    <a:pt x="2455" y="9996"/>
                  </a:cubicBezTo>
                  <a:lnTo>
                    <a:pt x="2455" y="11024"/>
                  </a:lnTo>
                  <a:cubicBezTo>
                    <a:pt x="1338" y="11010"/>
                    <a:pt x="441" y="10100"/>
                    <a:pt x="439" y="8983"/>
                  </a:cubicBezTo>
                  <a:lnTo>
                    <a:pt x="438" y="8985"/>
                  </a:lnTo>
                  <a:lnTo>
                    <a:pt x="438" y="7957"/>
                  </a:lnTo>
                  <a:close/>
                  <a:moveTo>
                    <a:pt x="3314" y="9338"/>
                  </a:moveTo>
                  <a:lnTo>
                    <a:pt x="3314" y="11024"/>
                  </a:lnTo>
                  <a:lnTo>
                    <a:pt x="2894" y="11024"/>
                  </a:lnTo>
                  <a:lnTo>
                    <a:pt x="2892" y="9996"/>
                  </a:lnTo>
                  <a:lnTo>
                    <a:pt x="2892" y="9338"/>
                  </a:lnTo>
                  <a:close/>
                  <a:moveTo>
                    <a:pt x="3316" y="11463"/>
                  </a:moveTo>
                  <a:lnTo>
                    <a:pt x="3316" y="12728"/>
                  </a:lnTo>
                  <a:cubicBezTo>
                    <a:pt x="3316" y="12860"/>
                    <a:pt x="3423" y="12948"/>
                    <a:pt x="3536" y="12948"/>
                  </a:cubicBezTo>
                  <a:cubicBezTo>
                    <a:pt x="3590" y="12948"/>
                    <a:pt x="3645" y="12928"/>
                    <a:pt x="3689" y="12883"/>
                  </a:cubicBezTo>
                  <a:lnTo>
                    <a:pt x="4553" y="12019"/>
                  </a:lnTo>
                  <a:cubicBezTo>
                    <a:pt x="4594" y="11981"/>
                    <a:pt x="4646" y="11962"/>
                    <a:pt x="4698" y="11962"/>
                  </a:cubicBezTo>
                  <a:cubicBezTo>
                    <a:pt x="4752" y="11962"/>
                    <a:pt x="4806" y="11982"/>
                    <a:pt x="4847" y="12024"/>
                  </a:cubicBezTo>
                  <a:cubicBezTo>
                    <a:pt x="4928" y="12103"/>
                    <a:pt x="4930" y="12235"/>
                    <a:pt x="4851" y="12317"/>
                  </a:cubicBezTo>
                  <a:lnTo>
                    <a:pt x="3380" y="13791"/>
                  </a:lnTo>
                  <a:cubicBezTo>
                    <a:pt x="3337" y="13832"/>
                    <a:pt x="3314" y="13886"/>
                    <a:pt x="3316" y="13946"/>
                  </a:cubicBezTo>
                  <a:lnTo>
                    <a:pt x="3316" y="14310"/>
                  </a:lnTo>
                  <a:lnTo>
                    <a:pt x="2894" y="14310"/>
                  </a:lnTo>
                  <a:lnTo>
                    <a:pt x="2894" y="11463"/>
                  </a:lnTo>
                  <a:close/>
                  <a:moveTo>
                    <a:pt x="650" y="1"/>
                  </a:moveTo>
                  <a:cubicBezTo>
                    <a:pt x="292" y="1"/>
                    <a:pt x="2" y="291"/>
                    <a:pt x="2" y="651"/>
                  </a:cubicBezTo>
                  <a:lnTo>
                    <a:pt x="2" y="2612"/>
                  </a:lnTo>
                  <a:cubicBezTo>
                    <a:pt x="0" y="2848"/>
                    <a:pt x="34" y="3080"/>
                    <a:pt x="100" y="3305"/>
                  </a:cubicBezTo>
                  <a:cubicBezTo>
                    <a:pt x="38" y="3346"/>
                    <a:pt x="0" y="3415"/>
                    <a:pt x="2" y="3488"/>
                  </a:cubicBezTo>
                  <a:lnTo>
                    <a:pt x="2" y="4737"/>
                  </a:lnTo>
                  <a:cubicBezTo>
                    <a:pt x="0" y="4971"/>
                    <a:pt x="34" y="5204"/>
                    <a:pt x="100" y="5429"/>
                  </a:cubicBezTo>
                  <a:cubicBezTo>
                    <a:pt x="38" y="5469"/>
                    <a:pt x="0" y="5538"/>
                    <a:pt x="2" y="5613"/>
                  </a:cubicBezTo>
                  <a:lnTo>
                    <a:pt x="2" y="6860"/>
                  </a:lnTo>
                  <a:cubicBezTo>
                    <a:pt x="0" y="7094"/>
                    <a:pt x="34" y="7329"/>
                    <a:pt x="100" y="7554"/>
                  </a:cubicBezTo>
                  <a:cubicBezTo>
                    <a:pt x="38" y="7594"/>
                    <a:pt x="0" y="7663"/>
                    <a:pt x="2" y="7736"/>
                  </a:cubicBezTo>
                  <a:lnTo>
                    <a:pt x="2" y="8983"/>
                  </a:lnTo>
                  <a:cubicBezTo>
                    <a:pt x="2" y="10343"/>
                    <a:pt x="1100" y="11449"/>
                    <a:pt x="2455" y="11461"/>
                  </a:cubicBezTo>
                  <a:lnTo>
                    <a:pt x="2455" y="14530"/>
                  </a:lnTo>
                  <a:cubicBezTo>
                    <a:pt x="2455" y="14650"/>
                    <a:pt x="2553" y="14749"/>
                    <a:pt x="2675" y="14749"/>
                  </a:cubicBezTo>
                  <a:lnTo>
                    <a:pt x="3534" y="14749"/>
                  </a:lnTo>
                  <a:cubicBezTo>
                    <a:pt x="3656" y="14749"/>
                    <a:pt x="3755" y="14650"/>
                    <a:pt x="3755" y="14530"/>
                  </a:cubicBezTo>
                  <a:lnTo>
                    <a:pt x="3755" y="14036"/>
                  </a:lnTo>
                  <a:lnTo>
                    <a:pt x="5162" y="12627"/>
                  </a:lnTo>
                  <a:cubicBezTo>
                    <a:pt x="5434" y="12377"/>
                    <a:pt x="5442" y="11952"/>
                    <a:pt x="5181" y="11691"/>
                  </a:cubicBezTo>
                  <a:cubicBezTo>
                    <a:pt x="5054" y="11564"/>
                    <a:pt x="4888" y="11500"/>
                    <a:pt x="4722" y="11500"/>
                  </a:cubicBezTo>
                  <a:cubicBezTo>
                    <a:pt x="4547" y="11500"/>
                    <a:pt x="4373" y="11570"/>
                    <a:pt x="4245" y="11710"/>
                  </a:cubicBezTo>
                  <a:lnTo>
                    <a:pt x="3755" y="12199"/>
                  </a:lnTo>
                  <a:lnTo>
                    <a:pt x="3755" y="11463"/>
                  </a:lnTo>
                  <a:cubicBezTo>
                    <a:pt x="4570" y="11455"/>
                    <a:pt x="5330" y="11046"/>
                    <a:pt x="5786" y="10371"/>
                  </a:cubicBezTo>
                  <a:cubicBezTo>
                    <a:pt x="5855" y="10269"/>
                    <a:pt x="5828" y="10133"/>
                    <a:pt x="5728" y="10066"/>
                  </a:cubicBezTo>
                  <a:cubicBezTo>
                    <a:pt x="5690" y="10040"/>
                    <a:pt x="5647" y="10028"/>
                    <a:pt x="5604" y="10028"/>
                  </a:cubicBezTo>
                  <a:cubicBezTo>
                    <a:pt x="5534" y="10028"/>
                    <a:pt x="5465" y="10062"/>
                    <a:pt x="5423" y="10125"/>
                  </a:cubicBezTo>
                  <a:cubicBezTo>
                    <a:pt x="5048" y="10680"/>
                    <a:pt x="4425" y="11016"/>
                    <a:pt x="3755" y="11024"/>
                  </a:cubicBezTo>
                  <a:lnTo>
                    <a:pt x="3755" y="9996"/>
                  </a:lnTo>
                  <a:cubicBezTo>
                    <a:pt x="3756" y="8880"/>
                    <a:pt x="4655" y="7971"/>
                    <a:pt x="5772" y="7957"/>
                  </a:cubicBezTo>
                  <a:lnTo>
                    <a:pt x="5772" y="8985"/>
                  </a:lnTo>
                  <a:cubicBezTo>
                    <a:pt x="5772" y="9139"/>
                    <a:pt x="5753" y="9294"/>
                    <a:pt x="5719" y="9446"/>
                  </a:cubicBezTo>
                  <a:cubicBezTo>
                    <a:pt x="5689" y="9564"/>
                    <a:pt x="5762" y="9685"/>
                    <a:pt x="5883" y="9713"/>
                  </a:cubicBezTo>
                  <a:cubicBezTo>
                    <a:pt x="5899" y="9717"/>
                    <a:pt x="5915" y="9718"/>
                    <a:pt x="5931" y="9718"/>
                  </a:cubicBezTo>
                  <a:cubicBezTo>
                    <a:pt x="6032" y="9718"/>
                    <a:pt x="6124" y="9648"/>
                    <a:pt x="6147" y="9544"/>
                  </a:cubicBezTo>
                  <a:cubicBezTo>
                    <a:pt x="6187" y="9360"/>
                    <a:pt x="6209" y="9172"/>
                    <a:pt x="6209" y="8985"/>
                  </a:cubicBezTo>
                  <a:lnTo>
                    <a:pt x="6209" y="7736"/>
                  </a:lnTo>
                  <a:cubicBezTo>
                    <a:pt x="6209" y="7663"/>
                    <a:pt x="6172" y="7594"/>
                    <a:pt x="6111" y="7554"/>
                  </a:cubicBezTo>
                  <a:cubicBezTo>
                    <a:pt x="6176" y="7329"/>
                    <a:pt x="6209" y="7094"/>
                    <a:pt x="6209" y="6860"/>
                  </a:cubicBezTo>
                  <a:lnTo>
                    <a:pt x="6209" y="5613"/>
                  </a:lnTo>
                  <a:cubicBezTo>
                    <a:pt x="6209" y="5538"/>
                    <a:pt x="6172" y="5469"/>
                    <a:pt x="6111" y="5429"/>
                  </a:cubicBezTo>
                  <a:cubicBezTo>
                    <a:pt x="6176" y="5204"/>
                    <a:pt x="6209" y="4971"/>
                    <a:pt x="6209" y="4737"/>
                  </a:cubicBezTo>
                  <a:lnTo>
                    <a:pt x="6209" y="3488"/>
                  </a:lnTo>
                  <a:cubicBezTo>
                    <a:pt x="6209" y="3415"/>
                    <a:pt x="6172" y="3346"/>
                    <a:pt x="6111" y="3305"/>
                  </a:cubicBezTo>
                  <a:cubicBezTo>
                    <a:pt x="6176" y="3080"/>
                    <a:pt x="6209" y="2848"/>
                    <a:pt x="6209" y="2613"/>
                  </a:cubicBezTo>
                  <a:lnTo>
                    <a:pt x="6209" y="651"/>
                  </a:lnTo>
                  <a:cubicBezTo>
                    <a:pt x="6209" y="291"/>
                    <a:pt x="5919" y="1"/>
                    <a:pt x="5559" y="1"/>
                  </a:cubicBezTo>
                  <a:cubicBezTo>
                    <a:pt x="5200" y="1"/>
                    <a:pt x="4909" y="291"/>
                    <a:pt x="4909" y="651"/>
                  </a:cubicBezTo>
                  <a:lnTo>
                    <a:pt x="4909" y="1310"/>
                  </a:lnTo>
                  <a:cubicBezTo>
                    <a:pt x="4442" y="1490"/>
                    <a:pt x="4039" y="1807"/>
                    <a:pt x="3755" y="2219"/>
                  </a:cubicBezTo>
                  <a:lnTo>
                    <a:pt x="3755" y="651"/>
                  </a:lnTo>
                  <a:cubicBezTo>
                    <a:pt x="3748" y="296"/>
                    <a:pt x="3459" y="12"/>
                    <a:pt x="3105" y="12"/>
                  </a:cubicBezTo>
                  <a:cubicBezTo>
                    <a:pt x="2750" y="12"/>
                    <a:pt x="2461" y="296"/>
                    <a:pt x="2455" y="651"/>
                  </a:cubicBezTo>
                  <a:lnTo>
                    <a:pt x="2455" y="2219"/>
                  </a:lnTo>
                  <a:cubicBezTo>
                    <a:pt x="2170" y="1807"/>
                    <a:pt x="1767" y="1490"/>
                    <a:pt x="1300" y="1310"/>
                  </a:cubicBezTo>
                  <a:lnTo>
                    <a:pt x="1300" y="651"/>
                  </a:lnTo>
                  <a:cubicBezTo>
                    <a:pt x="1300" y="291"/>
                    <a:pt x="1009" y="1"/>
                    <a:pt x="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3"/>
            <p:cNvSpPr/>
            <p:nvPr/>
          </p:nvSpPr>
          <p:spPr>
            <a:xfrm>
              <a:off x="3995050" y="2633700"/>
              <a:ext cx="155275" cy="368725"/>
            </a:xfrm>
            <a:custGeom>
              <a:avLst/>
              <a:gdLst/>
              <a:ahLst/>
              <a:cxnLst/>
              <a:rect l="l" t="t" r="r" b="b"/>
              <a:pathLst>
                <a:path w="6211" h="14749" extrusionOk="0">
                  <a:moveTo>
                    <a:pt x="5560" y="440"/>
                  </a:moveTo>
                  <a:cubicBezTo>
                    <a:pt x="5677" y="440"/>
                    <a:pt x="5771" y="534"/>
                    <a:pt x="5771" y="651"/>
                  </a:cubicBezTo>
                  <a:lnTo>
                    <a:pt x="5771" y="1146"/>
                  </a:lnTo>
                  <a:cubicBezTo>
                    <a:pt x="5629" y="1148"/>
                    <a:pt x="5488" y="1162"/>
                    <a:pt x="5349" y="1187"/>
                  </a:cubicBezTo>
                  <a:lnTo>
                    <a:pt x="5349" y="651"/>
                  </a:lnTo>
                  <a:cubicBezTo>
                    <a:pt x="5349" y="534"/>
                    <a:pt x="5443" y="440"/>
                    <a:pt x="5560" y="440"/>
                  </a:cubicBezTo>
                  <a:close/>
                  <a:moveTo>
                    <a:pt x="651" y="438"/>
                  </a:moveTo>
                  <a:lnTo>
                    <a:pt x="651" y="440"/>
                  </a:lnTo>
                  <a:cubicBezTo>
                    <a:pt x="768" y="440"/>
                    <a:pt x="862" y="534"/>
                    <a:pt x="862" y="651"/>
                  </a:cubicBezTo>
                  <a:lnTo>
                    <a:pt x="862" y="1188"/>
                  </a:lnTo>
                  <a:cubicBezTo>
                    <a:pt x="723" y="1162"/>
                    <a:pt x="582" y="1148"/>
                    <a:pt x="440" y="1148"/>
                  </a:cubicBezTo>
                  <a:lnTo>
                    <a:pt x="440" y="651"/>
                  </a:lnTo>
                  <a:cubicBezTo>
                    <a:pt x="440" y="534"/>
                    <a:pt x="534" y="438"/>
                    <a:pt x="651" y="438"/>
                  </a:cubicBezTo>
                  <a:close/>
                  <a:moveTo>
                    <a:pt x="440" y="1584"/>
                  </a:moveTo>
                  <a:cubicBezTo>
                    <a:pt x="1557" y="1599"/>
                    <a:pt x="2455" y="2507"/>
                    <a:pt x="2455" y="3624"/>
                  </a:cubicBezTo>
                  <a:lnTo>
                    <a:pt x="2455" y="4343"/>
                  </a:lnTo>
                  <a:cubicBezTo>
                    <a:pt x="2021" y="3712"/>
                    <a:pt x="1316" y="3316"/>
                    <a:pt x="551" y="3274"/>
                  </a:cubicBezTo>
                  <a:cubicBezTo>
                    <a:pt x="477" y="3062"/>
                    <a:pt x="440" y="2838"/>
                    <a:pt x="440" y="2613"/>
                  </a:cubicBezTo>
                  <a:lnTo>
                    <a:pt x="440" y="1584"/>
                  </a:lnTo>
                  <a:close/>
                  <a:moveTo>
                    <a:pt x="5771" y="1585"/>
                  </a:moveTo>
                  <a:lnTo>
                    <a:pt x="5771" y="2612"/>
                  </a:lnTo>
                  <a:cubicBezTo>
                    <a:pt x="5771" y="2837"/>
                    <a:pt x="5734" y="3060"/>
                    <a:pt x="5662" y="3274"/>
                  </a:cubicBezTo>
                  <a:cubicBezTo>
                    <a:pt x="4894" y="3315"/>
                    <a:pt x="4190" y="3710"/>
                    <a:pt x="3755" y="4343"/>
                  </a:cubicBezTo>
                  <a:lnTo>
                    <a:pt x="3755" y="3624"/>
                  </a:lnTo>
                  <a:cubicBezTo>
                    <a:pt x="3757" y="2507"/>
                    <a:pt x="4654" y="1599"/>
                    <a:pt x="5771" y="1585"/>
                  </a:cubicBezTo>
                  <a:close/>
                  <a:moveTo>
                    <a:pt x="3316" y="2968"/>
                  </a:moveTo>
                  <a:lnTo>
                    <a:pt x="3316" y="4652"/>
                  </a:lnTo>
                  <a:lnTo>
                    <a:pt x="2895" y="4652"/>
                  </a:lnTo>
                  <a:lnTo>
                    <a:pt x="2895" y="2968"/>
                  </a:lnTo>
                  <a:close/>
                  <a:moveTo>
                    <a:pt x="440" y="3708"/>
                  </a:moveTo>
                  <a:cubicBezTo>
                    <a:pt x="1557" y="3723"/>
                    <a:pt x="2455" y="4632"/>
                    <a:pt x="2455" y="5747"/>
                  </a:cubicBezTo>
                  <a:lnTo>
                    <a:pt x="2455" y="6466"/>
                  </a:lnTo>
                  <a:cubicBezTo>
                    <a:pt x="2021" y="5833"/>
                    <a:pt x="1316" y="5440"/>
                    <a:pt x="551" y="5397"/>
                  </a:cubicBezTo>
                  <a:cubicBezTo>
                    <a:pt x="477" y="5185"/>
                    <a:pt x="440" y="4962"/>
                    <a:pt x="440" y="4737"/>
                  </a:cubicBezTo>
                  <a:lnTo>
                    <a:pt x="440" y="3708"/>
                  </a:lnTo>
                  <a:close/>
                  <a:moveTo>
                    <a:pt x="5771" y="3708"/>
                  </a:moveTo>
                  <a:lnTo>
                    <a:pt x="5771" y="4737"/>
                  </a:lnTo>
                  <a:cubicBezTo>
                    <a:pt x="5771" y="4962"/>
                    <a:pt x="5734" y="5185"/>
                    <a:pt x="5662" y="5397"/>
                  </a:cubicBezTo>
                  <a:cubicBezTo>
                    <a:pt x="4894" y="5440"/>
                    <a:pt x="4190" y="5833"/>
                    <a:pt x="3755" y="6466"/>
                  </a:cubicBezTo>
                  <a:lnTo>
                    <a:pt x="3755" y="5747"/>
                  </a:lnTo>
                  <a:cubicBezTo>
                    <a:pt x="3757" y="4632"/>
                    <a:pt x="4654" y="3723"/>
                    <a:pt x="5771" y="3708"/>
                  </a:cubicBezTo>
                  <a:close/>
                  <a:moveTo>
                    <a:pt x="3316" y="5090"/>
                  </a:moveTo>
                  <a:lnTo>
                    <a:pt x="3316" y="5747"/>
                  </a:lnTo>
                  <a:lnTo>
                    <a:pt x="3316" y="6776"/>
                  </a:lnTo>
                  <a:lnTo>
                    <a:pt x="2895" y="6776"/>
                  </a:lnTo>
                  <a:lnTo>
                    <a:pt x="2895" y="5090"/>
                  </a:lnTo>
                  <a:close/>
                  <a:moveTo>
                    <a:pt x="440" y="5832"/>
                  </a:moveTo>
                  <a:cubicBezTo>
                    <a:pt x="1557" y="5846"/>
                    <a:pt x="2455" y="6755"/>
                    <a:pt x="2455" y="7872"/>
                  </a:cubicBezTo>
                  <a:lnTo>
                    <a:pt x="2455" y="8591"/>
                  </a:lnTo>
                  <a:cubicBezTo>
                    <a:pt x="2021" y="7958"/>
                    <a:pt x="1316" y="7563"/>
                    <a:pt x="551" y="7521"/>
                  </a:cubicBezTo>
                  <a:cubicBezTo>
                    <a:pt x="477" y="7308"/>
                    <a:pt x="440" y="7085"/>
                    <a:pt x="440" y="6860"/>
                  </a:cubicBezTo>
                  <a:lnTo>
                    <a:pt x="440" y="5832"/>
                  </a:lnTo>
                  <a:close/>
                  <a:moveTo>
                    <a:pt x="5771" y="5832"/>
                  </a:moveTo>
                  <a:lnTo>
                    <a:pt x="5771" y="6860"/>
                  </a:lnTo>
                  <a:cubicBezTo>
                    <a:pt x="5771" y="7085"/>
                    <a:pt x="5734" y="7308"/>
                    <a:pt x="5660" y="7521"/>
                  </a:cubicBezTo>
                  <a:cubicBezTo>
                    <a:pt x="4894" y="7563"/>
                    <a:pt x="4190" y="7958"/>
                    <a:pt x="3754" y="8591"/>
                  </a:cubicBezTo>
                  <a:lnTo>
                    <a:pt x="3754" y="7872"/>
                  </a:lnTo>
                  <a:cubicBezTo>
                    <a:pt x="3755" y="6755"/>
                    <a:pt x="4654" y="5846"/>
                    <a:pt x="5771" y="5832"/>
                  </a:cubicBezTo>
                  <a:close/>
                  <a:moveTo>
                    <a:pt x="3316" y="7215"/>
                  </a:moveTo>
                  <a:lnTo>
                    <a:pt x="3316" y="8900"/>
                  </a:lnTo>
                  <a:lnTo>
                    <a:pt x="2895" y="8900"/>
                  </a:lnTo>
                  <a:lnTo>
                    <a:pt x="2895" y="7872"/>
                  </a:lnTo>
                  <a:lnTo>
                    <a:pt x="2895" y="7215"/>
                  </a:lnTo>
                  <a:close/>
                  <a:moveTo>
                    <a:pt x="442" y="7955"/>
                  </a:moveTo>
                  <a:cubicBezTo>
                    <a:pt x="1557" y="7971"/>
                    <a:pt x="2455" y="8879"/>
                    <a:pt x="2457" y="9996"/>
                  </a:cubicBezTo>
                  <a:lnTo>
                    <a:pt x="2457" y="11024"/>
                  </a:lnTo>
                  <a:cubicBezTo>
                    <a:pt x="1340" y="11010"/>
                    <a:pt x="442" y="10100"/>
                    <a:pt x="442" y="8983"/>
                  </a:cubicBezTo>
                  <a:lnTo>
                    <a:pt x="442" y="7955"/>
                  </a:lnTo>
                  <a:close/>
                  <a:moveTo>
                    <a:pt x="3316" y="9338"/>
                  </a:moveTo>
                  <a:lnTo>
                    <a:pt x="3316" y="11024"/>
                  </a:lnTo>
                  <a:lnTo>
                    <a:pt x="2895" y="11024"/>
                  </a:lnTo>
                  <a:lnTo>
                    <a:pt x="2895" y="9996"/>
                  </a:lnTo>
                  <a:lnTo>
                    <a:pt x="2895" y="9338"/>
                  </a:lnTo>
                  <a:close/>
                  <a:moveTo>
                    <a:pt x="5773" y="7955"/>
                  </a:moveTo>
                  <a:lnTo>
                    <a:pt x="5773" y="8983"/>
                  </a:lnTo>
                  <a:cubicBezTo>
                    <a:pt x="5771" y="10100"/>
                    <a:pt x="4873" y="11010"/>
                    <a:pt x="3755" y="11024"/>
                  </a:cubicBezTo>
                  <a:lnTo>
                    <a:pt x="3755" y="9996"/>
                  </a:lnTo>
                  <a:cubicBezTo>
                    <a:pt x="3757" y="8879"/>
                    <a:pt x="4655" y="7971"/>
                    <a:pt x="5773" y="7955"/>
                  </a:cubicBezTo>
                  <a:close/>
                  <a:moveTo>
                    <a:pt x="3318" y="11463"/>
                  </a:moveTo>
                  <a:lnTo>
                    <a:pt x="3318" y="12728"/>
                  </a:lnTo>
                  <a:cubicBezTo>
                    <a:pt x="3318" y="12860"/>
                    <a:pt x="3426" y="12948"/>
                    <a:pt x="3538" y="12948"/>
                  </a:cubicBezTo>
                  <a:cubicBezTo>
                    <a:pt x="3592" y="12948"/>
                    <a:pt x="3647" y="12928"/>
                    <a:pt x="3691" y="12883"/>
                  </a:cubicBezTo>
                  <a:lnTo>
                    <a:pt x="4555" y="12019"/>
                  </a:lnTo>
                  <a:cubicBezTo>
                    <a:pt x="4596" y="11979"/>
                    <a:pt x="4650" y="11959"/>
                    <a:pt x="4703" y="11959"/>
                  </a:cubicBezTo>
                  <a:cubicBezTo>
                    <a:pt x="4757" y="11959"/>
                    <a:pt x="4811" y="11980"/>
                    <a:pt x="4852" y="12021"/>
                  </a:cubicBezTo>
                  <a:cubicBezTo>
                    <a:pt x="4934" y="12102"/>
                    <a:pt x="4935" y="12235"/>
                    <a:pt x="4854" y="12317"/>
                  </a:cubicBezTo>
                  <a:lnTo>
                    <a:pt x="3382" y="13789"/>
                  </a:lnTo>
                  <a:cubicBezTo>
                    <a:pt x="3340" y="13832"/>
                    <a:pt x="3318" y="13886"/>
                    <a:pt x="3318" y="13944"/>
                  </a:cubicBezTo>
                  <a:lnTo>
                    <a:pt x="3318" y="14310"/>
                  </a:lnTo>
                  <a:lnTo>
                    <a:pt x="2895" y="14310"/>
                  </a:lnTo>
                  <a:lnTo>
                    <a:pt x="2895" y="11463"/>
                  </a:lnTo>
                  <a:close/>
                  <a:moveTo>
                    <a:pt x="651" y="1"/>
                  </a:moveTo>
                  <a:cubicBezTo>
                    <a:pt x="293" y="1"/>
                    <a:pt x="2" y="291"/>
                    <a:pt x="2" y="651"/>
                  </a:cubicBezTo>
                  <a:lnTo>
                    <a:pt x="2" y="2612"/>
                  </a:lnTo>
                  <a:cubicBezTo>
                    <a:pt x="1" y="2848"/>
                    <a:pt x="35" y="3080"/>
                    <a:pt x="101" y="3305"/>
                  </a:cubicBezTo>
                  <a:cubicBezTo>
                    <a:pt x="38" y="3346"/>
                    <a:pt x="1" y="3415"/>
                    <a:pt x="2" y="3488"/>
                  </a:cubicBezTo>
                  <a:lnTo>
                    <a:pt x="2" y="4737"/>
                  </a:lnTo>
                  <a:cubicBezTo>
                    <a:pt x="1" y="4971"/>
                    <a:pt x="35" y="5204"/>
                    <a:pt x="101" y="5429"/>
                  </a:cubicBezTo>
                  <a:cubicBezTo>
                    <a:pt x="38" y="5469"/>
                    <a:pt x="1" y="5538"/>
                    <a:pt x="2" y="5613"/>
                  </a:cubicBezTo>
                  <a:lnTo>
                    <a:pt x="2" y="6860"/>
                  </a:lnTo>
                  <a:cubicBezTo>
                    <a:pt x="1" y="7094"/>
                    <a:pt x="35" y="7329"/>
                    <a:pt x="101" y="7554"/>
                  </a:cubicBezTo>
                  <a:cubicBezTo>
                    <a:pt x="38" y="7594"/>
                    <a:pt x="2" y="7663"/>
                    <a:pt x="2" y="7736"/>
                  </a:cubicBezTo>
                  <a:lnTo>
                    <a:pt x="2" y="8983"/>
                  </a:lnTo>
                  <a:cubicBezTo>
                    <a:pt x="2" y="10343"/>
                    <a:pt x="1101" y="11449"/>
                    <a:pt x="2455" y="11461"/>
                  </a:cubicBezTo>
                  <a:lnTo>
                    <a:pt x="2455" y="14530"/>
                  </a:lnTo>
                  <a:cubicBezTo>
                    <a:pt x="2455" y="14650"/>
                    <a:pt x="2554" y="14749"/>
                    <a:pt x="2676" y="14749"/>
                  </a:cubicBezTo>
                  <a:lnTo>
                    <a:pt x="3537" y="14749"/>
                  </a:lnTo>
                  <a:cubicBezTo>
                    <a:pt x="3657" y="14749"/>
                    <a:pt x="3755" y="14650"/>
                    <a:pt x="3755" y="14530"/>
                  </a:cubicBezTo>
                  <a:lnTo>
                    <a:pt x="3755" y="14036"/>
                  </a:lnTo>
                  <a:lnTo>
                    <a:pt x="5163" y="12627"/>
                  </a:lnTo>
                  <a:cubicBezTo>
                    <a:pt x="5401" y="12371"/>
                    <a:pt x="5393" y="11974"/>
                    <a:pt x="5146" y="11727"/>
                  </a:cubicBezTo>
                  <a:cubicBezTo>
                    <a:pt x="5019" y="11600"/>
                    <a:pt x="4853" y="11537"/>
                    <a:pt x="4687" y="11537"/>
                  </a:cubicBezTo>
                  <a:cubicBezTo>
                    <a:pt x="4529" y="11537"/>
                    <a:pt x="4371" y="11594"/>
                    <a:pt x="4246" y="11710"/>
                  </a:cubicBezTo>
                  <a:lnTo>
                    <a:pt x="3755" y="12199"/>
                  </a:lnTo>
                  <a:lnTo>
                    <a:pt x="3755" y="11463"/>
                  </a:lnTo>
                  <a:cubicBezTo>
                    <a:pt x="5112" y="11449"/>
                    <a:pt x="6210" y="10343"/>
                    <a:pt x="6210" y="8985"/>
                  </a:cubicBezTo>
                  <a:lnTo>
                    <a:pt x="6210" y="7736"/>
                  </a:lnTo>
                  <a:cubicBezTo>
                    <a:pt x="6210" y="7663"/>
                    <a:pt x="6173" y="7594"/>
                    <a:pt x="6112" y="7554"/>
                  </a:cubicBezTo>
                  <a:cubicBezTo>
                    <a:pt x="6177" y="7329"/>
                    <a:pt x="6210" y="7094"/>
                    <a:pt x="6210" y="6860"/>
                  </a:cubicBezTo>
                  <a:lnTo>
                    <a:pt x="6210" y="5613"/>
                  </a:lnTo>
                  <a:cubicBezTo>
                    <a:pt x="6210" y="5538"/>
                    <a:pt x="6173" y="5469"/>
                    <a:pt x="6112" y="5429"/>
                  </a:cubicBezTo>
                  <a:cubicBezTo>
                    <a:pt x="6177" y="5204"/>
                    <a:pt x="6210" y="4971"/>
                    <a:pt x="6210" y="4737"/>
                  </a:cubicBezTo>
                  <a:lnTo>
                    <a:pt x="6210" y="3488"/>
                  </a:lnTo>
                  <a:cubicBezTo>
                    <a:pt x="6210" y="3415"/>
                    <a:pt x="6173" y="3346"/>
                    <a:pt x="6112" y="3305"/>
                  </a:cubicBezTo>
                  <a:cubicBezTo>
                    <a:pt x="6177" y="3080"/>
                    <a:pt x="6210" y="2848"/>
                    <a:pt x="6210" y="2612"/>
                  </a:cubicBezTo>
                  <a:lnTo>
                    <a:pt x="6210" y="1366"/>
                  </a:lnTo>
                  <a:lnTo>
                    <a:pt x="6210" y="651"/>
                  </a:lnTo>
                  <a:cubicBezTo>
                    <a:pt x="6210" y="291"/>
                    <a:pt x="5919" y="1"/>
                    <a:pt x="5560" y="1"/>
                  </a:cubicBezTo>
                  <a:cubicBezTo>
                    <a:pt x="5202" y="1"/>
                    <a:pt x="4912" y="291"/>
                    <a:pt x="4910" y="651"/>
                  </a:cubicBezTo>
                  <a:lnTo>
                    <a:pt x="4910" y="1310"/>
                  </a:lnTo>
                  <a:cubicBezTo>
                    <a:pt x="4443" y="1490"/>
                    <a:pt x="4040" y="1807"/>
                    <a:pt x="3755" y="2219"/>
                  </a:cubicBezTo>
                  <a:lnTo>
                    <a:pt x="3755" y="651"/>
                  </a:lnTo>
                  <a:cubicBezTo>
                    <a:pt x="3749" y="296"/>
                    <a:pt x="3460" y="12"/>
                    <a:pt x="3105" y="12"/>
                  </a:cubicBezTo>
                  <a:cubicBezTo>
                    <a:pt x="2751" y="12"/>
                    <a:pt x="2462" y="296"/>
                    <a:pt x="2455" y="651"/>
                  </a:cubicBezTo>
                  <a:lnTo>
                    <a:pt x="2455" y="776"/>
                  </a:lnTo>
                  <a:cubicBezTo>
                    <a:pt x="2455" y="896"/>
                    <a:pt x="2554" y="994"/>
                    <a:pt x="2676" y="994"/>
                  </a:cubicBezTo>
                  <a:cubicBezTo>
                    <a:pt x="2796" y="994"/>
                    <a:pt x="2895" y="896"/>
                    <a:pt x="2895" y="776"/>
                  </a:cubicBezTo>
                  <a:lnTo>
                    <a:pt x="2895" y="651"/>
                  </a:lnTo>
                  <a:cubicBezTo>
                    <a:pt x="2898" y="535"/>
                    <a:pt x="2991" y="445"/>
                    <a:pt x="3105" y="445"/>
                  </a:cubicBezTo>
                  <a:cubicBezTo>
                    <a:pt x="3220" y="445"/>
                    <a:pt x="3313" y="535"/>
                    <a:pt x="3316" y="651"/>
                  </a:cubicBezTo>
                  <a:lnTo>
                    <a:pt x="3316" y="2529"/>
                  </a:lnTo>
                  <a:lnTo>
                    <a:pt x="2895" y="2529"/>
                  </a:lnTo>
                  <a:lnTo>
                    <a:pt x="2895" y="1652"/>
                  </a:lnTo>
                  <a:cubicBezTo>
                    <a:pt x="2895" y="1530"/>
                    <a:pt x="2796" y="1432"/>
                    <a:pt x="2676" y="1432"/>
                  </a:cubicBezTo>
                  <a:cubicBezTo>
                    <a:pt x="2554" y="1432"/>
                    <a:pt x="2455" y="1530"/>
                    <a:pt x="2455" y="1652"/>
                  </a:cubicBezTo>
                  <a:lnTo>
                    <a:pt x="2455" y="2219"/>
                  </a:lnTo>
                  <a:cubicBezTo>
                    <a:pt x="2171" y="1807"/>
                    <a:pt x="1768" y="1490"/>
                    <a:pt x="1301" y="1310"/>
                  </a:cubicBezTo>
                  <a:lnTo>
                    <a:pt x="1301" y="651"/>
                  </a:lnTo>
                  <a:cubicBezTo>
                    <a:pt x="1301" y="291"/>
                    <a:pt x="1010" y="1"/>
                    <a:pt x="6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63"/>
          <p:cNvGrpSpPr/>
          <p:nvPr/>
        </p:nvGrpSpPr>
        <p:grpSpPr>
          <a:xfrm>
            <a:off x="7184950" y="2921550"/>
            <a:ext cx="368725" cy="310325"/>
            <a:chOff x="6422825" y="2692100"/>
            <a:chExt cx="368725" cy="310325"/>
          </a:xfrm>
        </p:grpSpPr>
        <p:sp>
          <p:nvSpPr>
            <p:cNvPr id="1522" name="Google Shape;1522;p63"/>
            <p:cNvSpPr/>
            <p:nvPr/>
          </p:nvSpPr>
          <p:spPr>
            <a:xfrm>
              <a:off x="6422825" y="2692100"/>
              <a:ext cx="368725" cy="310325"/>
            </a:xfrm>
            <a:custGeom>
              <a:avLst/>
              <a:gdLst/>
              <a:ahLst/>
              <a:cxnLst/>
              <a:rect l="l" t="t" r="r" b="b"/>
              <a:pathLst>
                <a:path w="14749" h="12413" extrusionOk="0">
                  <a:moveTo>
                    <a:pt x="5404" y="6630"/>
                  </a:moveTo>
                  <a:lnTo>
                    <a:pt x="5404" y="7944"/>
                  </a:lnTo>
                  <a:lnTo>
                    <a:pt x="3043" y="7944"/>
                  </a:lnTo>
                  <a:lnTo>
                    <a:pt x="3268" y="6630"/>
                  </a:lnTo>
                  <a:close/>
                  <a:moveTo>
                    <a:pt x="11483" y="6630"/>
                  </a:moveTo>
                  <a:lnTo>
                    <a:pt x="11708" y="7944"/>
                  </a:lnTo>
                  <a:lnTo>
                    <a:pt x="9347" y="7944"/>
                  </a:lnTo>
                  <a:lnTo>
                    <a:pt x="9347" y="6630"/>
                  </a:lnTo>
                  <a:close/>
                  <a:moveTo>
                    <a:pt x="8277" y="5754"/>
                  </a:moveTo>
                  <a:cubicBezTo>
                    <a:pt x="8625" y="5755"/>
                    <a:pt x="8908" y="6036"/>
                    <a:pt x="8908" y="6386"/>
                  </a:cubicBezTo>
                  <a:lnTo>
                    <a:pt x="8908" y="8189"/>
                  </a:lnTo>
                  <a:cubicBezTo>
                    <a:pt x="8908" y="8538"/>
                    <a:pt x="8625" y="8821"/>
                    <a:pt x="8277" y="8821"/>
                  </a:cubicBezTo>
                  <a:lnTo>
                    <a:pt x="6474" y="8821"/>
                  </a:lnTo>
                  <a:cubicBezTo>
                    <a:pt x="6124" y="8821"/>
                    <a:pt x="5843" y="8538"/>
                    <a:pt x="5841" y="8189"/>
                  </a:cubicBezTo>
                  <a:lnTo>
                    <a:pt x="5841" y="6386"/>
                  </a:lnTo>
                  <a:cubicBezTo>
                    <a:pt x="5841" y="6036"/>
                    <a:pt x="6126" y="5754"/>
                    <a:pt x="6474" y="5754"/>
                  </a:cubicBezTo>
                  <a:close/>
                  <a:moveTo>
                    <a:pt x="11783" y="8383"/>
                  </a:moveTo>
                  <a:lnTo>
                    <a:pt x="12038" y="9872"/>
                  </a:lnTo>
                  <a:lnTo>
                    <a:pt x="2713" y="9872"/>
                  </a:lnTo>
                  <a:lnTo>
                    <a:pt x="2968" y="8383"/>
                  </a:lnTo>
                  <a:lnTo>
                    <a:pt x="5421" y="8383"/>
                  </a:lnTo>
                  <a:cubicBezTo>
                    <a:pt x="5515" y="8889"/>
                    <a:pt x="5957" y="9258"/>
                    <a:pt x="6472" y="9260"/>
                  </a:cubicBezTo>
                  <a:lnTo>
                    <a:pt x="8276" y="9260"/>
                  </a:lnTo>
                  <a:cubicBezTo>
                    <a:pt x="8791" y="9258"/>
                    <a:pt x="9233" y="8889"/>
                    <a:pt x="9327" y="8383"/>
                  </a:cubicBezTo>
                  <a:close/>
                  <a:moveTo>
                    <a:pt x="4901" y="1"/>
                  </a:moveTo>
                  <a:cubicBezTo>
                    <a:pt x="4355" y="1"/>
                    <a:pt x="3890" y="393"/>
                    <a:pt x="3799" y="932"/>
                  </a:cubicBezTo>
                  <a:lnTo>
                    <a:pt x="3646" y="1827"/>
                  </a:lnTo>
                  <a:cubicBezTo>
                    <a:pt x="3621" y="1947"/>
                    <a:pt x="3701" y="2065"/>
                    <a:pt x="3823" y="2085"/>
                  </a:cubicBezTo>
                  <a:cubicBezTo>
                    <a:pt x="3836" y="2087"/>
                    <a:pt x="3848" y="2088"/>
                    <a:pt x="3861" y="2088"/>
                  </a:cubicBezTo>
                  <a:cubicBezTo>
                    <a:pt x="3968" y="2088"/>
                    <a:pt x="4062" y="2009"/>
                    <a:pt x="4077" y="1901"/>
                  </a:cubicBezTo>
                  <a:lnTo>
                    <a:pt x="4230" y="1005"/>
                  </a:lnTo>
                  <a:cubicBezTo>
                    <a:pt x="4285" y="677"/>
                    <a:pt x="4569" y="438"/>
                    <a:pt x="4901" y="438"/>
                  </a:cubicBezTo>
                  <a:lnTo>
                    <a:pt x="9850" y="438"/>
                  </a:lnTo>
                  <a:cubicBezTo>
                    <a:pt x="10182" y="438"/>
                    <a:pt x="10466" y="677"/>
                    <a:pt x="10521" y="1005"/>
                  </a:cubicBezTo>
                  <a:lnTo>
                    <a:pt x="11408" y="6193"/>
                  </a:lnTo>
                  <a:lnTo>
                    <a:pt x="9329" y="6193"/>
                  </a:lnTo>
                  <a:cubicBezTo>
                    <a:pt x="9235" y="5685"/>
                    <a:pt x="8793" y="5316"/>
                    <a:pt x="8277" y="5316"/>
                  </a:cubicBezTo>
                  <a:lnTo>
                    <a:pt x="6474" y="5316"/>
                  </a:lnTo>
                  <a:cubicBezTo>
                    <a:pt x="5958" y="5316"/>
                    <a:pt x="5516" y="5685"/>
                    <a:pt x="5422" y="6193"/>
                  </a:cubicBezTo>
                  <a:lnTo>
                    <a:pt x="3343" y="6193"/>
                  </a:lnTo>
                  <a:lnTo>
                    <a:pt x="3924" y="2791"/>
                  </a:lnTo>
                  <a:cubicBezTo>
                    <a:pt x="3949" y="2669"/>
                    <a:pt x="3868" y="2552"/>
                    <a:pt x="3746" y="2532"/>
                  </a:cubicBezTo>
                  <a:cubicBezTo>
                    <a:pt x="3733" y="2529"/>
                    <a:pt x="3720" y="2528"/>
                    <a:pt x="3707" y="2528"/>
                  </a:cubicBezTo>
                  <a:cubicBezTo>
                    <a:pt x="3601" y="2528"/>
                    <a:pt x="3508" y="2607"/>
                    <a:pt x="3493" y="2716"/>
                  </a:cubicBezTo>
                  <a:lnTo>
                    <a:pt x="2269" y="9874"/>
                  </a:lnTo>
                  <a:cubicBezTo>
                    <a:pt x="1009" y="9903"/>
                    <a:pt x="2" y="10933"/>
                    <a:pt x="1" y="12194"/>
                  </a:cubicBezTo>
                  <a:cubicBezTo>
                    <a:pt x="1" y="12314"/>
                    <a:pt x="99" y="12413"/>
                    <a:pt x="220" y="12413"/>
                  </a:cubicBezTo>
                  <a:lnTo>
                    <a:pt x="11347" y="12413"/>
                  </a:lnTo>
                  <a:cubicBezTo>
                    <a:pt x="11466" y="12408"/>
                    <a:pt x="11560" y="12311"/>
                    <a:pt x="11560" y="12194"/>
                  </a:cubicBezTo>
                  <a:cubicBezTo>
                    <a:pt x="11560" y="12075"/>
                    <a:pt x="11466" y="11978"/>
                    <a:pt x="11347" y="11974"/>
                  </a:cubicBezTo>
                  <a:lnTo>
                    <a:pt x="452" y="11974"/>
                  </a:lnTo>
                  <a:cubicBezTo>
                    <a:pt x="565" y="11025"/>
                    <a:pt x="1368" y="10311"/>
                    <a:pt x="2323" y="10310"/>
                  </a:cubicBezTo>
                  <a:lnTo>
                    <a:pt x="12428" y="10310"/>
                  </a:lnTo>
                  <a:cubicBezTo>
                    <a:pt x="13383" y="10311"/>
                    <a:pt x="14186" y="11025"/>
                    <a:pt x="14299" y="11974"/>
                  </a:cubicBezTo>
                  <a:lnTo>
                    <a:pt x="12224" y="11974"/>
                  </a:lnTo>
                  <a:cubicBezTo>
                    <a:pt x="12105" y="11978"/>
                    <a:pt x="12011" y="12075"/>
                    <a:pt x="12011" y="12194"/>
                  </a:cubicBezTo>
                  <a:cubicBezTo>
                    <a:pt x="12011" y="12311"/>
                    <a:pt x="12105" y="12408"/>
                    <a:pt x="12224" y="12413"/>
                  </a:cubicBezTo>
                  <a:lnTo>
                    <a:pt x="14530" y="12413"/>
                  </a:lnTo>
                  <a:cubicBezTo>
                    <a:pt x="14652" y="12413"/>
                    <a:pt x="14749" y="12314"/>
                    <a:pt x="14749" y="12194"/>
                  </a:cubicBezTo>
                  <a:cubicBezTo>
                    <a:pt x="14747" y="10933"/>
                    <a:pt x="13741" y="9903"/>
                    <a:pt x="12482" y="9874"/>
                  </a:cubicBezTo>
                  <a:lnTo>
                    <a:pt x="10954" y="932"/>
                  </a:lnTo>
                  <a:cubicBezTo>
                    <a:pt x="10863" y="393"/>
                    <a:pt x="10396" y="1"/>
                    <a:pt x="98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3"/>
            <p:cNvSpPr/>
            <p:nvPr/>
          </p:nvSpPr>
          <p:spPr>
            <a:xfrm>
              <a:off x="6579825" y="2846900"/>
              <a:ext cx="54775" cy="54750"/>
            </a:xfrm>
            <a:custGeom>
              <a:avLst/>
              <a:gdLst/>
              <a:ahLst/>
              <a:cxnLst/>
              <a:rect l="l" t="t" r="r" b="b"/>
              <a:pathLst>
                <a:path w="2191" h="2190" extrusionOk="0">
                  <a:moveTo>
                    <a:pt x="1753" y="438"/>
                  </a:moveTo>
                  <a:lnTo>
                    <a:pt x="1753" y="1752"/>
                  </a:lnTo>
                  <a:lnTo>
                    <a:pt x="439" y="1752"/>
                  </a:lnTo>
                  <a:lnTo>
                    <a:pt x="438" y="438"/>
                  </a:lnTo>
                  <a:close/>
                  <a:moveTo>
                    <a:pt x="219" y="1"/>
                  </a:moveTo>
                  <a:cubicBezTo>
                    <a:pt x="99" y="1"/>
                    <a:pt x="0" y="99"/>
                    <a:pt x="0" y="221"/>
                  </a:cubicBezTo>
                  <a:lnTo>
                    <a:pt x="0" y="1972"/>
                  </a:lnTo>
                  <a:cubicBezTo>
                    <a:pt x="2" y="2093"/>
                    <a:pt x="99" y="2190"/>
                    <a:pt x="219" y="2190"/>
                  </a:cubicBezTo>
                  <a:lnTo>
                    <a:pt x="1972" y="2190"/>
                  </a:lnTo>
                  <a:cubicBezTo>
                    <a:pt x="2092" y="2190"/>
                    <a:pt x="2191" y="2093"/>
                    <a:pt x="2191" y="1971"/>
                  </a:cubicBezTo>
                  <a:lnTo>
                    <a:pt x="2191" y="221"/>
                  </a:lnTo>
                  <a:cubicBezTo>
                    <a:pt x="2191" y="99"/>
                    <a:pt x="2092" y="1"/>
                    <a:pt x="19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3"/>
          <p:cNvGrpSpPr/>
          <p:nvPr/>
        </p:nvGrpSpPr>
        <p:grpSpPr>
          <a:xfrm>
            <a:off x="2898950" y="1743525"/>
            <a:ext cx="277325" cy="368725"/>
            <a:chOff x="2145125" y="1514075"/>
            <a:chExt cx="277325" cy="368725"/>
          </a:xfrm>
        </p:grpSpPr>
        <p:sp>
          <p:nvSpPr>
            <p:cNvPr id="1525" name="Google Shape;1525;p63"/>
            <p:cNvSpPr/>
            <p:nvPr/>
          </p:nvSpPr>
          <p:spPr>
            <a:xfrm>
              <a:off x="2257300" y="1726750"/>
              <a:ext cx="52950" cy="15700"/>
            </a:xfrm>
            <a:custGeom>
              <a:avLst/>
              <a:gdLst/>
              <a:ahLst/>
              <a:cxnLst/>
              <a:rect l="l" t="t" r="r" b="b"/>
              <a:pathLst>
                <a:path w="2118" h="628" extrusionOk="0">
                  <a:moveTo>
                    <a:pt x="251" y="0"/>
                  </a:moveTo>
                  <a:cubicBezTo>
                    <a:pt x="170" y="0"/>
                    <a:pt x="92" y="45"/>
                    <a:pt x="54" y="122"/>
                  </a:cubicBezTo>
                  <a:cubicBezTo>
                    <a:pt x="1" y="232"/>
                    <a:pt x="46" y="363"/>
                    <a:pt x="154" y="416"/>
                  </a:cubicBezTo>
                  <a:cubicBezTo>
                    <a:pt x="439" y="557"/>
                    <a:pt x="749" y="627"/>
                    <a:pt x="1059" y="627"/>
                  </a:cubicBezTo>
                  <a:cubicBezTo>
                    <a:pt x="1369" y="627"/>
                    <a:pt x="1680" y="557"/>
                    <a:pt x="1965" y="416"/>
                  </a:cubicBezTo>
                  <a:cubicBezTo>
                    <a:pt x="2072" y="363"/>
                    <a:pt x="2118" y="232"/>
                    <a:pt x="2065" y="122"/>
                  </a:cubicBezTo>
                  <a:cubicBezTo>
                    <a:pt x="2027" y="45"/>
                    <a:pt x="1949" y="0"/>
                    <a:pt x="1867" y="0"/>
                  </a:cubicBezTo>
                  <a:cubicBezTo>
                    <a:pt x="1835" y="0"/>
                    <a:pt x="1802" y="7"/>
                    <a:pt x="1771" y="22"/>
                  </a:cubicBezTo>
                  <a:cubicBezTo>
                    <a:pt x="1547" y="133"/>
                    <a:pt x="1303" y="189"/>
                    <a:pt x="1059" y="189"/>
                  </a:cubicBezTo>
                  <a:cubicBezTo>
                    <a:pt x="815" y="189"/>
                    <a:pt x="572" y="133"/>
                    <a:pt x="348" y="22"/>
                  </a:cubicBezTo>
                  <a:cubicBezTo>
                    <a:pt x="316" y="7"/>
                    <a:pt x="283"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3"/>
            <p:cNvSpPr/>
            <p:nvPr/>
          </p:nvSpPr>
          <p:spPr>
            <a:xfrm>
              <a:off x="2273875" y="1704725"/>
              <a:ext cx="19275" cy="11000"/>
            </a:xfrm>
            <a:custGeom>
              <a:avLst/>
              <a:gdLst/>
              <a:ahLst/>
              <a:cxnLst/>
              <a:rect l="l" t="t" r="r" b="b"/>
              <a:pathLst>
                <a:path w="771" h="440" extrusionOk="0">
                  <a:moveTo>
                    <a:pt x="220" y="0"/>
                  </a:moveTo>
                  <a:cubicBezTo>
                    <a:pt x="99" y="0"/>
                    <a:pt x="0" y="99"/>
                    <a:pt x="0" y="219"/>
                  </a:cubicBezTo>
                  <a:cubicBezTo>
                    <a:pt x="0" y="341"/>
                    <a:pt x="99" y="439"/>
                    <a:pt x="220" y="439"/>
                  </a:cubicBezTo>
                  <a:lnTo>
                    <a:pt x="552" y="439"/>
                  </a:lnTo>
                  <a:cubicBezTo>
                    <a:pt x="672" y="439"/>
                    <a:pt x="770" y="341"/>
                    <a:pt x="770" y="219"/>
                  </a:cubicBezTo>
                  <a:cubicBezTo>
                    <a:pt x="770" y="99"/>
                    <a:pt x="672" y="0"/>
                    <a:pt x="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3"/>
            <p:cNvSpPr/>
            <p:nvPr/>
          </p:nvSpPr>
          <p:spPr>
            <a:xfrm>
              <a:off x="2301025" y="1676525"/>
              <a:ext cx="10950" cy="23875"/>
            </a:xfrm>
            <a:custGeom>
              <a:avLst/>
              <a:gdLst/>
              <a:ahLst/>
              <a:cxnLst/>
              <a:rect l="l" t="t" r="r" b="b"/>
              <a:pathLst>
                <a:path w="438" h="955" extrusionOk="0">
                  <a:moveTo>
                    <a:pt x="219" y="0"/>
                  </a:moveTo>
                  <a:cubicBezTo>
                    <a:pt x="97" y="0"/>
                    <a:pt x="0" y="97"/>
                    <a:pt x="0" y="219"/>
                  </a:cubicBezTo>
                  <a:lnTo>
                    <a:pt x="0" y="742"/>
                  </a:lnTo>
                  <a:cubicBezTo>
                    <a:pt x="3" y="861"/>
                    <a:pt x="100" y="955"/>
                    <a:pt x="219" y="955"/>
                  </a:cubicBezTo>
                  <a:cubicBezTo>
                    <a:pt x="338" y="955"/>
                    <a:pt x="434" y="861"/>
                    <a:pt x="438" y="742"/>
                  </a:cubicBezTo>
                  <a:lnTo>
                    <a:pt x="438" y="219"/>
                  </a:lnTo>
                  <a:cubicBezTo>
                    <a:pt x="438" y="97"/>
                    <a:pt x="339"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3"/>
            <p:cNvSpPr/>
            <p:nvPr/>
          </p:nvSpPr>
          <p:spPr>
            <a:xfrm>
              <a:off x="2255575" y="1676675"/>
              <a:ext cx="10975" cy="23725"/>
            </a:xfrm>
            <a:custGeom>
              <a:avLst/>
              <a:gdLst/>
              <a:ahLst/>
              <a:cxnLst/>
              <a:rect l="l" t="t" r="r" b="b"/>
              <a:pathLst>
                <a:path w="439" h="949" extrusionOk="0">
                  <a:moveTo>
                    <a:pt x="220" y="0"/>
                  </a:moveTo>
                  <a:cubicBezTo>
                    <a:pt x="101" y="0"/>
                    <a:pt x="4" y="94"/>
                    <a:pt x="1" y="213"/>
                  </a:cubicBezTo>
                  <a:lnTo>
                    <a:pt x="1" y="736"/>
                  </a:lnTo>
                  <a:cubicBezTo>
                    <a:pt x="4" y="855"/>
                    <a:pt x="101" y="949"/>
                    <a:pt x="220" y="949"/>
                  </a:cubicBezTo>
                  <a:cubicBezTo>
                    <a:pt x="338" y="949"/>
                    <a:pt x="435" y="855"/>
                    <a:pt x="438" y="736"/>
                  </a:cubicBezTo>
                  <a:lnTo>
                    <a:pt x="438" y="213"/>
                  </a:lnTo>
                  <a:cubicBezTo>
                    <a:pt x="435" y="94"/>
                    <a:pt x="338"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3"/>
            <p:cNvSpPr/>
            <p:nvPr/>
          </p:nvSpPr>
          <p:spPr>
            <a:xfrm>
              <a:off x="2145125" y="1514075"/>
              <a:ext cx="277325" cy="368725"/>
            </a:xfrm>
            <a:custGeom>
              <a:avLst/>
              <a:gdLst/>
              <a:ahLst/>
              <a:cxnLst/>
              <a:rect l="l" t="t" r="r" b="b"/>
              <a:pathLst>
                <a:path w="11093" h="14749" extrusionOk="0">
                  <a:moveTo>
                    <a:pt x="5545" y="437"/>
                  </a:moveTo>
                  <a:cubicBezTo>
                    <a:pt x="5875" y="437"/>
                    <a:pt x="6203" y="462"/>
                    <a:pt x="6528" y="512"/>
                  </a:cubicBezTo>
                  <a:cubicBezTo>
                    <a:pt x="7316" y="639"/>
                    <a:pt x="7564" y="870"/>
                    <a:pt x="7564" y="925"/>
                  </a:cubicBezTo>
                  <a:cubicBezTo>
                    <a:pt x="7564" y="934"/>
                    <a:pt x="7566" y="945"/>
                    <a:pt x="7567" y="955"/>
                  </a:cubicBezTo>
                  <a:lnTo>
                    <a:pt x="7842" y="2895"/>
                  </a:lnTo>
                  <a:cubicBezTo>
                    <a:pt x="7436" y="2836"/>
                    <a:pt x="7009" y="2792"/>
                    <a:pt x="6569" y="2766"/>
                  </a:cubicBezTo>
                  <a:cubicBezTo>
                    <a:pt x="6452" y="2559"/>
                    <a:pt x="6233" y="2433"/>
                    <a:pt x="5997" y="2431"/>
                  </a:cubicBezTo>
                  <a:lnTo>
                    <a:pt x="5095" y="2431"/>
                  </a:lnTo>
                  <a:cubicBezTo>
                    <a:pt x="4860" y="2433"/>
                    <a:pt x="4641" y="2559"/>
                    <a:pt x="4524" y="2766"/>
                  </a:cubicBezTo>
                  <a:cubicBezTo>
                    <a:pt x="4083" y="2792"/>
                    <a:pt x="3656" y="2836"/>
                    <a:pt x="3250" y="2895"/>
                  </a:cubicBezTo>
                  <a:lnTo>
                    <a:pt x="3525" y="955"/>
                  </a:lnTo>
                  <a:cubicBezTo>
                    <a:pt x="3527" y="945"/>
                    <a:pt x="3528" y="934"/>
                    <a:pt x="3528" y="925"/>
                  </a:cubicBezTo>
                  <a:cubicBezTo>
                    <a:pt x="3528" y="870"/>
                    <a:pt x="3777" y="639"/>
                    <a:pt x="4564" y="512"/>
                  </a:cubicBezTo>
                  <a:cubicBezTo>
                    <a:pt x="4889" y="461"/>
                    <a:pt x="5217" y="437"/>
                    <a:pt x="5545" y="437"/>
                  </a:cubicBezTo>
                  <a:close/>
                  <a:moveTo>
                    <a:pt x="5093" y="2872"/>
                  </a:moveTo>
                  <a:cubicBezTo>
                    <a:pt x="5094" y="2872"/>
                    <a:pt x="5095" y="2872"/>
                    <a:pt x="5095" y="2872"/>
                  </a:cubicBezTo>
                  <a:lnTo>
                    <a:pt x="5997" y="2872"/>
                  </a:lnTo>
                  <a:cubicBezTo>
                    <a:pt x="6117" y="2872"/>
                    <a:pt x="6217" y="2970"/>
                    <a:pt x="6217" y="3092"/>
                  </a:cubicBezTo>
                  <a:lnTo>
                    <a:pt x="6217" y="3675"/>
                  </a:lnTo>
                  <a:cubicBezTo>
                    <a:pt x="5995" y="3667"/>
                    <a:pt x="5772" y="3662"/>
                    <a:pt x="5545" y="3662"/>
                  </a:cubicBezTo>
                  <a:cubicBezTo>
                    <a:pt x="5319" y="3662"/>
                    <a:pt x="5095" y="3665"/>
                    <a:pt x="4875" y="3675"/>
                  </a:cubicBezTo>
                  <a:lnTo>
                    <a:pt x="4874" y="3675"/>
                  </a:lnTo>
                  <a:lnTo>
                    <a:pt x="4874" y="3092"/>
                  </a:lnTo>
                  <a:cubicBezTo>
                    <a:pt x="4875" y="2970"/>
                    <a:pt x="4972" y="2872"/>
                    <a:pt x="5093" y="2872"/>
                  </a:cubicBezTo>
                  <a:close/>
                  <a:moveTo>
                    <a:pt x="4436" y="3209"/>
                  </a:moveTo>
                  <a:lnTo>
                    <a:pt x="4436" y="3698"/>
                  </a:lnTo>
                  <a:cubicBezTo>
                    <a:pt x="3980" y="3728"/>
                    <a:pt x="3539" y="3776"/>
                    <a:pt x="3116" y="3844"/>
                  </a:cubicBezTo>
                  <a:lnTo>
                    <a:pt x="3186" y="3348"/>
                  </a:lnTo>
                  <a:cubicBezTo>
                    <a:pt x="3583" y="3286"/>
                    <a:pt x="4003" y="3239"/>
                    <a:pt x="4436" y="3209"/>
                  </a:cubicBezTo>
                  <a:close/>
                  <a:moveTo>
                    <a:pt x="6655" y="3211"/>
                  </a:moveTo>
                  <a:cubicBezTo>
                    <a:pt x="7089" y="3239"/>
                    <a:pt x="7508" y="3286"/>
                    <a:pt x="7905" y="3350"/>
                  </a:cubicBezTo>
                  <a:lnTo>
                    <a:pt x="7975" y="3845"/>
                  </a:lnTo>
                  <a:cubicBezTo>
                    <a:pt x="7553" y="3776"/>
                    <a:pt x="7111" y="3728"/>
                    <a:pt x="6656" y="3698"/>
                  </a:cubicBezTo>
                  <a:lnTo>
                    <a:pt x="6655" y="3698"/>
                  </a:lnTo>
                  <a:lnTo>
                    <a:pt x="6655" y="3211"/>
                  </a:lnTo>
                  <a:close/>
                  <a:moveTo>
                    <a:pt x="2986" y="5983"/>
                  </a:moveTo>
                  <a:lnTo>
                    <a:pt x="2986" y="6936"/>
                  </a:lnTo>
                  <a:lnTo>
                    <a:pt x="2671" y="6945"/>
                  </a:lnTo>
                  <a:lnTo>
                    <a:pt x="2671" y="6098"/>
                  </a:lnTo>
                  <a:cubicBezTo>
                    <a:pt x="2771" y="6058"/>
                    <a:pt x="2877" y="6019"/>
                    <a:pt x="2986" y="5983"/>
                  </a:cubicBezTo>
                  <a:close/>
                  <a:moveTo>
                    <a:pt x="8108" y="5983"/>
                  </a:moveTo>
                  <a:cubicBezTo>
                    <a:pt x="8217" y="6019"/>
                    <a:pt x="8322" y="6058"/>
                    <a:pt x="8422" y="6100"/>
                  </a:cubicBezTo>
                  <a:lnTo>
                    <a:pt x="8422" y="6945"/>
                  </a:lnTo>
                  <a:lnTo>
                    <a:pt x="8108" y="6936"/>
                  </a:lnTo>
                  <a:lnTo>
                    <a:pt x="8108" y="5983"/>
                  </a:lnTo>
                  <a:close/>
                  <a:moveTo>
                    <a:pt x="2233" y="7001"/>
                  </a:moveTo>
                  <a:lnTo>
                    <a:pt x="2233" y="7172"/>
                  </a:lnTo>
                  <a:cubicBezTo>
                    <a:pt x="2233" y="7523"/>
                    <a:pt x="2289" y="7875"/>
                    <a:pt x="2400" y="8209"/>
                  </a:cubicBezTo>
                  <a:cubicBezTo>
                    <a:pt x="2386" y="8212"/>
                    <a:pt x="2372" y="8215"/>
                    <a:pt x="2358" y="8218"/>
                  </a:cubicBezTo>
                  <a:cubicBezTo>
                    <a:pt x="2326" y="8224"/>
                    <a:pt x="2293" y="8226"/>
                    <a:pt x="2262" y="8226"/>
                  </a:cubicBezTo>
                  <a:cubicBezTo>
                    <a:pt x="1953" y="8226"/>
                    <a:pt x="1684" y="7994"/>
                    <a:pt x="1652" y="7676"/>
                  </a:cubicBezTo>
                  <a:cubicBezTo>
                    <a:pt x="1616" y="7326"/>
                    <a:pt x="1882" y="7018"/>
                    <a:pt x="2233" y="7001"/>
                  </a:cubicBezTo>
                  <a:close/>
                  <a:moveTo>
                    <a:pt x="8861" y="7001"/>
                  </a:moveTo>
                  <a:cubicBezTo>
                    <a:pt x="9194" y="7015"/>
                    <a:pt x="9453" y="7293"/>
                    <a:pt x="9445" y="7628"/>
                  </a:cubicBezTo>
                  <a:cubicBezTo>
                    <a:pt x="9438" y="7961"/>
                    <a:pt x="9166" y="8226"/>
                    <a:pt x="8831" y="8226"/>
                  </a:cubicBezTo>
                  <a:cubicBezTo>
                    <a:pt x="8798" y="8225"/>
                    <a:pt x="8766" y="8223"/>
                    <a:pt x="8733" y="8217"/>
                  </a:cubicBezTo>
                  <a:cubicBezTo>
                    <a:pt x="8720" y="8215"/>
                    <a:pt x="8706" y="8212"/>
                    <a:pt x="8694" y="8209"/>
                  </a:cubicBezTo>
                  <a:cubicBezTo>
                    <a:pt x="8803" y="7875"/>
                    <a:pt x="8859" y="7523"/>
                    <a:pt x="8861" y="7172"/>
                  </a:cubicBezTo>
                  <a:lnTo>
                    <a:pt x="8861" y="7001"/>
                  </a:lnTo>
                  <a:close/>
                  <a:moveTo>
                    <a:pt x="5547" y="5612"/>
                  </a:moveTo>
                  <a:cubicBezTo>
                    <a:pt x="6305" y="5612"/>
                    <a:pt x="7041" y="5698"/>
                    <a:pt x="7670" y="5856"/>
                  </a:cubicBezTo>
                  <a:lnTo>
                    <a:pt x="7670" y="7148"/>
                  </a:lnTo>
                  <a:cubicBezTo>
                    <a:pt x="7670" y="7267"/>
                    <a:pt x="7764" y="7364"/>
                    <a:pt x="7883" y="7367"/>
                  </a:cubicBezTo>
                  <a:lnTo>
                    <a:pt x="8414" y="7383"/>
                  </a:lnTo>
                  <a:cubicBezTo>
                    <a:pt x="8369" y="7995"/>
                    <a:pt x="8128" y="8578"/>
                    <a:pt x="7728" y="9043"/>
                  </a:cubicBezTo>
                  <a:cubicBezTo>
                    <a:pt x="7286" y="9559"/>
                    <a:pt x="6677" y="9901"/>
                    <a:pt x="6006" y="10009"/>
                  </a:cubicBezTo>
                  <a:lnTo>
                    <a:pt x="5992" y="10012"/>
                  </a:lnTo>
                  <a:cubicBezTo>
                    <a:pt x="5845" y="10036"/>
                    <a:pt x="5695" y="10046"/>
                    <a:pt x="5545" y="10046"/>
                  </a:cubicBezTo>
                  <a:cubicBezTo>
                    <a:pt x="4031" y="10046"/>
                    <a:pt x="2788" y="8870"/>
                    <a:pt x="2678" y="7383"/>
                  </a:cubicBezTo>
                  <a:lnTo>
                    <a:pt x="3211" y="7367"/>
                  </a:lnTo>
                  <a:cubicBezTo>
                    <a:pt x="3330" y="7364"/>
                    <a:pt x="3424" y="7267"/>
                    <a:pt x="3425" y="7148"/>
                  </a:cubicBezTo>
                  <a:lnTo>
                    <a:pt x="3425" y="5856"/>
                  </a:lnTo>
                  <a:cubicBezTo>
                    <a:pt x="4055" y="5698"/>
                    <a:pt x="4789" y="5612"/>
                    <a:pt x="5547" y="5612"/>
                  </a:cubicBezTo>
                  <a:close/>
                  <a:moveTo>
                    <a:pt x="4060" y="10131"/>
                  </a:moveTo>
                  <a:cubicBezTo>
                    <a:pt x="4439" y="10323"/>
                    <a:pt x="4855" y="10440"/>
                    <a:pt x="5280" y="10473"/>
                  </a:cubicBezTo>
                  <a:lnTo>
                    <a:pt x="4991" y="11885"/>
                  </a:lnTo>
                  <a:cubicBezTo>
                    <a:pt x="4266" y="11792"/>
                    <a:pt x="3577" y="11509"/>
                    <a:pt x="2996" y="11065"/>
                  </a:cubicBezTo>
                  <a:lnTo>
                    <a:pt x="2994" y="11064"/>
                  </a:lnTo>
                  <a:cubicBezTo>
                    <a:pt x="2986" y="11057"/>
                    <a:pt x="2978" y="11051"/>
                    <a:pt x="2969" y="11045"/>
                  </a:cubicBezTo>
                  <a:cubicBezTo>
                    <a:pt x="2822" y="10932"/>
                    <a:pt x="2683" y="10809"/>
                    <a:pt x="2552" y="10676"/>
                  </a:cubicBezTo>
                  <a:lnTo>
                    <a:pt x="4060" y="10131"/>
                  </a:lnTo>
                  <a:close/>
                  <a:moveTo>
                    <a:pt x="7034" y="10132"/>
                  </a:moveTo>
                  <a:lnTo>
                    <a:pt x="8541" y="10676"/>
                  </a:lnTo>
                  <a:cubicBezTo>
                    <a:pt x="7914" y="11307"/>
                    <a:pt x="7103" y="11725"/>
                    <a:pt x="6225" y="11868"/>
                  </a:cubicBezTo>
                  <a:lnTo>
                    <a:pt x="6203" y="11871"/>
                  </a:lnTo>
                  <a:cubicBezTo>
                    <a:pt x="6169" y="11878"/>
                    <a:pt x="6134" y="11882"/>
                    <a:pt x="6102" y="11887"/>
                  </a:cubicBezTo>
                  <a:lnTo>
                    <a:pt x="5813" y="10475"/>
                  </a:lnTo>
                  <a:cubicBezTo>
                    <a:pt x="5897" y="10468"/>
                    <a:pt x="5981" y="10457"/>
                    <a:pt x="6064" y="10445"/>
                  </a:cubicBezTo>
                  <a:lnTo>
                    <a:pt x="6078" y="10442"/>
                  </a:lnTo>
                  <a:cubicBezTo>
                    <a:pt x="6411" y="10389"/>
                    <a:pt x="6733" y="10284"/>
                    <a:pt x="7034" y="10132"/>
                  </a:cubicBezTo>
                  <a:close/>
                  <a:moveTo>
                    <a:pt x="5546" y="0"/>
                  </a:moveTo>
                  <a:cubicBezTo>
                    <a:pt x="5195" y="0"/>
                    <a:pt x="4844" y="27"/>
                    <a:pt x="4495" y="80"/>
                  </a:cubicBezTo>
                  <a:cubicBezTo>
                    <a:pt x="3303" y="272"/>
                    <a:pt x="3100" y="672"/>
                    <a:pt x="3091" y="906"/>
                  </a:cubicBezTo>
                  <a:lnTo>
                    <a:pt x="2663" y="3926"/>
                  </a:lnTo>
                  <a:cubicBezTo>
                    <a:pt x="1966" y="4064"/>
                    <a:pt x="1372" y="4253"/>
                    <a:pt x="927" y="4476"/>
                  </a:cubicBezTo>
                  <a:cubicBezTo>
                    <a:pt x="505" y="4690"/>
                    <a:pt x="0" y="5051"/>
                    <a:pt x="0" y="5561"/>
                  </a:cubicBezTo>
                  <a:cubicBezTo>
                    <a:pt x="0" y="6079"/>
                    <a:pt x="530" y="6544"/>
                    <a:pt x="1503" y="6887"/>
                  </a:cubicBezTo>
                  <a:cubicBezTo>
                    <a:pt x="1213" y="7190"/>
                    <a:pt x="1130" y="7639"/>
                    <a:pt x="1296" y="8026"/>
                  </a:cubicBezTo>
                  <a:cubicBezTo>
                    <a:pt x="1461" y="8414"/>
                    <a:pt x="1841" y="8664"/>
                    <a:pt x="2263" y="8664"/>
                  </a:cubicBezTo>
                  <a:cubicBezTo>
                    <a:pt x="2319" y="8664"/>
                    <a:pt x="2375" y="8659"/>
                    <a:pt x="2430" y="8651"/>
                  </a:cubicBezTo>
                  <a:cubicBezTo>
                    <a:pt x="2477" y="8643"/>
                    <a:pt x="2522" y="8632"/>
                    <a:pt x="2567" y="8618"/>
                  </a:cubicBezTo>
                  <a:cubicBezTo>
                    <a:pt x="2803" y="9101"/>
                    <a:pt x="3152" y="9520"/>
                    <a:pt x="3583" y="9839"/>
                  </a:cubicBezTo>
                  <a:lnTo>
                    <a:pt x="2094" y="10378"/>
                  </a:lnTo>
                  <a:cubicBezTo>
                    <a:pt x="1950" y="10429"/>
                    <a:pt x="1903" y="10609"/>
                    <a:pt x="2002" y="10726"/>
                  </a:cubicBezTo>
                  <a:cubicBezTo>
                    <a:pt x="2167" y="10918"/>
                    <a:pt x="2347" y="11098"/>
                    <a:pt x="2541" y="11262"/>
                  </a:cubicBezTo>
                  <a:cubicBezTo>
                    <a:pt x="2192" y="11731"/>
                    <a:pt x="2005" y="12301"/>
                    <a:pt x="2005" y="12885"/>
                  </a:cubicBezTo>
                  <a:lnTo>
                    <a:pt x="2005" y="13656"/>
                  </a:lnTo>
                  <a:cubicBezTo>
                    <a:pt x="2005" y="13734"/>
                    <a:pt x="2047" y="13807"/>
                    <a:pt x="2116" y="13846"/>
                  </a:cubicBezTo>
                  <a:cubicBezTo>
                    <a:pt x="2527" y="14079"/>
                    <a:pt x="2961" y="14270"/>
                    <a:pt x="3413" y="14414"/>
                  </a:cubicBezTo>
                  <a:lnTo>
                    <a:pt x="3416" y="14415"/>
                  </a:lnTo>
                  <a:cubicBezTo>
                    <a:pt x="3425" y="14418"/>
                    <a:pt x="3433" y="14421"/>
                    <a:pt x="3441" y="14423"/>
                  </a:cubicBezTo>
                  <a:cubicBezTo>
                    <a:pt x="3461" y="14429"/>
                    <a:pt x="3483" y="14432"/>
                    <a:pt x="3503" y="14432"/>
                  </a:cubicBezTo>
                  <a:cubicBezTo>
                    <a:pt x="3504" y="14432"/>
                    <a:pt x="3505" y="14432"/>
                    <a:pt x="3506" y="14432"/>
                  </a:cubicBezTo>
                  <a:cubicBezTo>
                    <a:pt x="3616" y="14432"/>
                    <a:pt x="3708" y="14352"/>
                    <a:pt x="3724" y="14245"/>
                  </a:cubicBezTo>
                  <a:cubicBezTo>
                    <a:pt x="3739" y="14135"/>
                    <a:pt x="3672" y="14032"/>
                    <a:pt x="3566" y="14003"/>
                  </a:cubicBezTo>
                  <a:cubicBezTo>
                    <a:pt x="3563" y="14003"/>
                    <a:pt x="3560" y="14001"/>
                    <a:pt x="3556" y="13999"/>
                  </a:cubicBezTo>
                  <a:lnTo>
                    <a:pt x="3549" y="13996"/>
                  </a:lnTo>
                  <a:cubicBezTo>
                    <a:pt x="3166" y="13874"/>
                    <a:pt x="2796" y="13715"/>
                    <a:pt x="2442" y="13524"/>
                  </a:cubicBezTo>
                  <a:lnTo>
                    <a:pt x="2442" y="12884"/>
                  </a:lnTo>
                  <a:cubicBezTo>
                    <a:pt x="2442" y="12396"/>
                    <a:pt x="2599" y="11921"/>
                    <a:pt x="2888" y="11529"/>
                  </a:cubicBezTo>
                  <a:cubicBezTo>
                    <a:pt x="3555" y="11995"/>
                    <a:pt x="4335" y="12276"/>
                    <a:pt x="5147" y="12343"/>
                  </a:cubicBezTo>
                  <a:lnTo>
                    <a:pt x="5166" y="12343"/>
                  </a:lnTo>
                  <a:cubicBezTo>
                    <a:pt x="5270" y="12343"/>
                    <a:pt x="5361" y="12270"/>
                    <a:pt x="5381" y="12168"/>
                  </a:cubicBezTo>
                  <a:lnTo>
                    <a:pt x="5547" y="11356"/>
                  </a:lnTo>
                  <a:lnTo>
                    <a:pt x="5714" y="12168"/>
                  </a:lnTo>
                  <a:cubicBezTo>
                    <a:pt x="5734" y="12271"/>
                    <a:pt x="5824" y="12344"/>
                    <a:pt x="5928" y="12344"/>
                  </a:cubicBezTo>
                  <a:cubicBezTo>
                    <a:pt x="5933" y="12344"/>
                    <a:pt x="5939" y="12344"/>
                    <a:pt x="5944" y="12343"/>
                  </a:cubicBezTo>
                  <a:cubicBezTo>
                    <a:pt x="6052" y="12334"/>
                    <a:pt x="6161" y="12321"/>
                    <a:pt x="6272" y="12304"/>
                  </a:cubicBezTo>
                  <a:lnTo>
                    <a:pt x="6294" y="12301"/>
                  </a:lnTo>
                  <a:cubicBezTo>
                    <a:pt x="6980" y="12190"/>
                    <a:pt x="7633" y="11926"/>
                    <a:pt x="8205" y="11528"/>
                  </a:cubicBezTo>
                  <a:cubicBezTo>
                    <a:pt x="8494" y="11921"/>
                    <a:pt x="8650" y="12396"/>
                    <a:pt x="8650" y="12885"/>
                  </a:cubicBezTo>
                  <a:lnTo>
                    <a:pt x="8650" y="13526"/>
                  </a:lnTo>
                  <a:cubicBezTo>
                    <a:pt x="8297" y="13718"/>
                    <a:pt x="7927" y="13876"/>
                    <a:pt x="7544" y="13999"/>
                  </a:cubicBezTo>
                  <a:cubicBezTo>
                    <a:pt x="7500" y="14014"/>
                    <a:pt x="7455" y="14026"/>
                    <a:pt x="7411" y="14040"/>
                  </a:cubicBezTo>
                  <a:cubicBezTo>
                    <a:pt x="7244" y="14090"/>
                    <a:pt x="7074" y="14134"/>
                    <a:pt x="6905" y="14168"/>
                  </a:cubicBezTo>
                  <a:cubicBezTo>
                    <a:pt x="6827" y="14185"/>
                    <a:pt x="6752" y="14199"/>
                    <a:pt x="6678" y="14212"/>
                  </a:cubicBezTo>
                  <a:cubicBezTo>
                    <a:pt x="6303" y="14278"/>
                    <a:pt x="5924" y="14310"/>
                    <a:pt x="5546" y="14310"/>
                  </a:cubicBezTo>
                  <a:cubicBezTo>
                    <a:pt x="5167" y="14310"/>
                    <a:pt x="4788" y="14278"/>
                    <a:pt x="4414" y="14212"/>
                  </a:cubicBezTo>
                  <a:cubicBezTo>
                    <a:pt x="4402" y="14210"/>
                    <a:pt x="4389" y="14209"/>
                    <a:pt x="4377" y="14209"/>
                  </a:cubicBezTo>
                  <a:cubicBezTo>
                    <a:pt x="4271" y="14209"/>
                    <a:pt x="4179" y="14284"/>
                    <a:pt x="4160" y="14390"/>
                  </a:cubicBezTo>
                  <a:cubicBezTo>
                    <a:pt x="4139" y="14509"/>
                    <a:pt x="4219" y="14623"/>
                    <a:pt x="4338" y="14643"/>
                  </a:cubicBezTo>
                  <a:cubicBezTo>
                    <a:pt x="4738" y="14714"/>
                    <a:pt x="5142" y="14749"/>
                    <a:pt x="5546" y="14749"/>
                  </a:cubicBezTo>
                  <a:cubicBezTo>
                    <a:pt x="5950" y="14749"/>
                    <a:pt x="6354" y="14714"/>
                    <a:pt x="6753" y="14643"/>
                  </a:cubicBezTo>
                  <a:cubicBezTo>
                    <a:pt x="6831" y="14631"/>
                    <a:pt x="6913" y="14615"/>
                    <a:pt x="6995" y="14598"/>
                  </a:cubicBezTo>
                  <a:cubicBezTo>
                    <a:pt x="7175" y="14559"/>
                    <a:pt x="7356" y="14514"/>
                    <a:pt x="7536" y="14460"/>
                  </a:cubicBezTo>
                  <a:cubicBezTo>
                    <a:pt x="7584" y="14446"/>
                    <a:pt x="7631" y="14432"/>
                    <a:pt x="7678" y="14417"/>
                  </a:cubicBezTo>
                  <a:cubicBezTo>
                    <a:pt x="8130" y="14271"/>
                    <a:pt x="8564" y="14081"/>
                    <a:pt x="8977" y="13846"/>
                  </a:cubicBezTo>
                  <a:cubicBezTo>
                    <a:pt x="9045" y="13807"/>
                    <a:pt x="9088" y="13735"/>
                    <a:pt x="9089" y="13656"/>
                  </a:cubicBezTo>
                  <a:lnTo>
                    <a:pt x="9089" y="12884"/>
                  </a:lnTo>
                  <a:cubicBezTo>
                    <a:pt x="9089" y="12300"/>
                    <a:pt x="8900" y="11729"/>
                    <a:pt x="8552" y="11261"/>
                  </a:cubicBezTo>
                  <a:cubicBezTo>
                    <a:pt x="8745" y="11096"/>
                    <a:pt x="8925" y="10917"/>
                    <a:pt x="9091" y="10725"/>
                  </a:cubicBezTo>
                  <a:cubicBezTo>
                    <a:pt x="9191" y="10609"/>
                    <a:pt x="9142" y="10429"/>
                    <a:pt x="8998" y="10376"/>
                  </a:cubicBezTo>
                  <a:lnTo>
                    <a:pt x="7511" y="9839"/>
                  </a:lnTo>
                  <a:cubicBezTo>
                    <a:pt x="7944" y="9520"/>
                    <a:pt x="8292" y="9101"/>
                    <a:pt x="8527" y="8618"/>
                  </a:cubicBezTo>
                  <a:cubicBezTo>
                    <a:pt x="8570" y="8632"/>
                    <a:pt x="8616" y="8642"/>
                    <a:pt x="8663" y="8650"/>
                  </a:cubicBezTo>
                  <a:cubicBezTo>
                    <a:pt x="8720" y="8659"/>
                    <a:pt x="8777" y="8664"/>
                    <a:pt x="8833" y="8664"/>
                  </a:cubicBezTo>
                  <a:cubicBezTo>
                    <a:pt x="9218" y="8664"/>
                    <a:pt x="9578" y="8452"/>
                    <a:pt x="9761" y="8103"/>
                  </a:cubicBezTo>
                  <a:cubicBezTo>
                    <a:pt x="9972" y="7703"/>
                    <a:pt x="9903" y="7212"/>
                    <a:pt x="9589" y="6886"/>
                  </a:cubicBezTo>
                  <a:cubicBezTo>
                    <a:pt x="10564" y="6544"/>
                    <a:pt x="11092" y="6079"/>
                    <a:pt x="11092" y="5561"/>
                  </a:cubicBezTo>
                  <a:cubicBezTo>
                    <a:pt x="11092" y="5044"/>
                    <a:pt x="10577" y="4680"/>
                    <a:pt x="10144" y="4465"/>
                  </a:cubicBezTo>
                  <a:cubicBezTo>
                    <a:pt x="10112" y="4449"/>
                    <a:pt x="10078" y="4442"/>
                    <a:pt x="10045" y="4442"/>
                  </a:cubicBezTo>
                  <a:cubicBezTo>
                    <a:pt x="9964" y="4442"/>
                    <a:pt x="9888" y="4486"/>
                    <a:pt x="9850" y="4564"/>
                  </a:cubicBezTo>
                  <a:cubicBezTo>
                    <a:pt x="9795" y="4672"/>
                    <a:pt x="9839" y="4803"/>
                    <a:pt x="9948" y="4858"/>
                  </a:cubicBezTo>
                  <a:cubicBezTo>
                    <a:pt x="10403" y="5083"/>
                    <a:pt x="10655" y="5333"/>
                    <a:pt x="10655" y="5561"/>
                  </a:cubicBezTo>
                  <a:cubicBezTo>
                    <a:pt x="10655" y="5840"/>
                    <a:pt x="10237" y="6258"/>
                    <a:pt x="9073" y="6590"/>
                  </a:cubicBezTo>
                  <a:cubicBezTo>
                    <a:pt x="9003" y="6573"/>
                    <a:pt x="8931" y="6564"/>
                    <a:pt x="8859" y="6562"/>
                  </a:cubicBezTo>
                  <a:lnTo>
                    <a:pt x="8859" y="5992"/>
                  </a:lnTo>
                  <a:lnTo>
                    <a:pt x="8859" y="5945"/>
                  </a:lnTo>
                  <a:cubicBezTo>
                    <a:pt x="8855" y="5862"/>
                    <a:pt x="8806" y="5789"/>
                    <a:pt x="8731" y="5754"/>
                  </a:cubicBezTo>
                  <a:cubicBezTo>
                    <a:pt x="7917" y="5386"/>
                    <a:pt x="6756" y="5175"/>
                    <a:pt x="5545" y="5175"/>
                  </a:cubicBezTo>
                  <a:cubicBezTo>
                    <a:pt x="4336" y="5175"/>
                    <a:pt x="3175" y="5386"/>
                    <a:pt x="2363" y="5754"/>
                  </a:cubicBezTo>
                  <a:cubicBezTo>
                    <a:pt x="2288" y="5789"/>
                    <a:pt x="2238" y="5862"/>
                    <a:pt x="2235" y="5945"/>
                  </a:cubicBezTo>
                  <a:lnTo>
                    <a:pt x="2235" y="5992"/>
                  </a:lnTo>
                  <a:lnTo>
                    <a:pt x="2235" y="6562"/>
                  </a:lnTo>
                  <a:cubicBezTo>
                    <a:pt x="2161" y="6564"/>
                    <a:pt x="2089" y="6573"/>
                    <a:pt x="2019" y="6590"/>
                  </a:cubicBezTo>
                  <a:cubicBezTo>
                    <a:pt x="1042" y="6309"/>
                    <a:pt x="439" y="5917"/>
                    <a:pt x="439" y="5561"/>
                  </a:cubicBezTo>
                  <a:cubicBezTo>
                    <a:pt x="439" y="5336"/>
                    <a:pt x="683" y="5090"/>
                    <a:pt x="1125" y="4867"/>
                  </a:cubicBezTo>
                  <a:cubicBezTo>
                    <a:pt x="1619" y="4619"/>
                    <a:pt x="2324" y="4415"/>
                    <a:pt x="3163" y="4280"/>
                  </a:cubicBezTo>
                  <a:cubicBezTo>
                    <a:pt x="3894" y="4162"/>
                    <a:pt x="4719" y="4100"/>
                    <a:pt x="5547" y="4100"/>
                  </a:cubicBezTo>
                  <a:cubicBezTo>
                    <a:pt x="6377" y="4100"/>
                    <a:pt x="7202" y="4162"/>
                    <a:pt x="7933" y="4280"/>
                  </a:cubicBezTo>
                  <a:cubicBezTo>
                    <a:pt x="8369" y="4347"/>
                    <a:pt x="8798" y="4445"/>
                    <a:pt x="9222" y="4573"/>
                  </a:cubicBezTo>
                  <a:cubicBezTo>
                    <a:pt x="9243" y="4580"/>
                    <a:pt x="9265" y="4583"/>
                    <a:pt x="9286" y="4583"/>
                  </a:cubicBezTo>
                  <a:cubicBezTo>
                    <a:pt x="9379" y="4583"/>
                    <a:pt x="9466" y="4522"/>
                    <a:pt x="9495" y="4428"/>
                  </a:cubicBezTo>
                  <a:cubicBezTo>
                    <a:pt x="9531" y="4314"/>
                    <a:pt x="9467" y="4190"/>
                    <a:pt x="9352" y="4155"/>
                  </a:cubicBezTo>
                  <a:cubicBezTo>
                    <a:pt x="9048" y="4062"/>
                    <a:pt x="8741" y="3986"/>
                    <a:pt x="8430" y="3926"/>
                  </a:cubicBezTo>
                  <a:lnTo>
                    <a:pt x="8002" y="906"/>
                  </a:lnTo>
                  <a:cubicBezTo>
                    <a:pt x="7992" y="672"/>
                    <a:pt x="7789" y="272"/>
                    <a:pt x="6597" y="80"/>
                  </a:cubicBezTo>
                  <a:cubicBezTo>
                    <a:pt x="6249" y="27"/>
                    <a:pt x="5897" y="0"/>
                    <a:pt x="5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3"/>
            <p:cNvSpPr/>
            <p:nvPr/>
          </p:nvSpPr>
          <p:spPr>
            <a:xfrm>
              <a:off x="2277775" y="1829675"/>
              <a:ext cx="12450" cy="10975"/>
            </a:xfrm>
            <a:custGeom>
              <a:avLst/>
              <a:gdLst/>
              <a:ahLst/>
              <a:cxnLst/>
              <a:rect l="l" t="t" r="r" b="b"/>
              <a:pathLst>
                <a:path w="498" h="439" extrusionOk="0">
                  <a:moveTo>
                    <a:pt x="240" y="1"/>
                  </a:moveTo>
                  <a:cubicBezTo>
                    <a:pt x="156" y="1"/>
                    <a:pt x="73" y="46"/>
                    <a:pt x="36" y="140"/>
                  </a:cubicBezTo>
                  <a:cubicBezTo>
                    <a:pt x="0" y="235"/>
                    <a:pt x="35" y="343"/>
                    <a:pt x="119" y="401"/>
                  </a:cubicBezTo>
                  <a:cubicBezTo>
                    <a:pt x="158" y="427"/>
                    <a:pt x="200" y="439"/>
                    <a:pt x="241" y="439"/>
                  </a:cubicBezTo>
                  <a:cubicBezTo>
                    <a:pt x="377" y="439"/>
                    <a:pt x="497" y="305"/>
                    <a:pt x="449" y="154"/>
                  </a:cubicBezTo>
                  <a:cubicBezTo>
                    <a:pt x="417" y="52"/>
                    <a:pt x="329"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3"/>
            <p:cNvSpPr/>
            <p:nvPr/>
          </p:nvSpPr>
          <p:spPr>
            <a:xfrm>
              <a:off x="2277800" y="1849450"/>
              <a:ext cx="11700" cy="10850"/>
            </a:xfrm>
            <a:custGeom>
              <a:avLst/>
              <a:gdLst/>
              <a:ahLst/>
              <a:cxnLst/>
              <a:rect l="l" t="t" r="r" b="b"/>
              <a:pathLst>
                <a:path w="468" h="434" extrusionOk="0">
                  <a:moveTo>
                    <a:pt x="234" y="0"/>
                  </a:moveTo>
                  <a:cubicBezTo>
                    <a:pt x="167" y="0"/>
                    <a:pt x="99" y="30"/>
                    <a:pt x="56" y="97"/>
                  </a:cubicBezTo>
                  <a:cubicBezTo>
                    <a:pt x="1" y="183"/>
                    <a:pt x="12" y="297"/>
                    <a:pt x="84" y="370"/>
                  </a:cubicBezTo>
                  <a:cubicBezTo>
                    <a:pt x="127" y="414"/>
                    <a:pt x="181" y="433"/>
                    <a:pt x="234" y="433"/>
                  </a:cubicBezTo>
                  <a:cubicBezTo>
                    <a:pt x="353" y="433"/>
                    <a:pt x="468" y="337"/>
                    <a:pt x="457" y="200"/>
                  </a:cubicBezTo>
                  <a:cubicBezTo>
                    <a:pt x="448" y="76"/>
                    <a:pt x="341"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 name="Google Shape;1532;p63"/>
          <p:cNvGrpSpPr/>
          <p:nvPr/>
        </p:nvGrpSpPr>
        <p:grpSpPr>
          <a:xfrm>
            <a:off x="5397513" y="1743525"/>
            <a:ext cx="250600" cy="368700"/>
            <a:chOff x="4625825" y="1514075"/>
            <a:chExt cx="250600" cy="368700"/>
          </a:xfrm>
        </p:grpSpPr>
        <p:sp>
          <p:nvSpPr>
            <p:cNvPr id="1533" name="Google Shape;1533;p63"/>
            <p:cNvSpPr/>
            <p:nvPr/>
          </p:nvSpPr>
          <p:spPr>
            <a:xfrm>
              <a:off x="4729125" y="1710525"/>
              <a:ext cx="43750" cy="16400"/>
            </a:xfrm>
            <a:custGeom>
              <a:avLst/>
              <a:gdLst/>
              <a:ahLst/>
              <a:cxnLst/>
              <a:rect l="l" t="t" r="r" b="b"/>
              <a:pathLst>
                <a:path w="1750" h="656" extrusionOk="0">
                  <a:moveTo>
                    <a:pt x="253" y="1"/>
                  </a:moveTo>
                  <a:cubicBezTo>
                    <a:pt x="185" y="1"/>
                    <a:pt x="118" y="32"/>
                    <a:pt x="74" y="92"/>
                  </a:cubicBezTo>
                  <a:cubicBezTo>
                    <a:pt x="1" y="195"/>
                    <a:pt x="31" y="340"/>
                    <a:pt x="140" y="407"/>
                  </a:cubicBezTo>
                  <a:cubicBezTo>
                    <a:pt x="371" y="573"/>
                    <a:pt x="626" y="656"/>
                    <a:pt x="879" y="656"/>
                  </a:cubicBezTo>
                  <a:cubicBezTo>
                    <a:pt x="1134" y="656"/>
                    <a:pt x="1387" y="573"/>
                    <a:pt x="1620" y="407"/>
                  </a:cubicBezTo>
                  <a:cubicBezTo>
                    <a:pt x="1723" y="337"/>
                    <a:pt x="1749" y="196"/>
                    <a:pt x="1676" y="96"/>
                  </a:cubicBezTo>
                  <a:cubicBezTo>
                    <a:pt x="1634" y="37"/>
                    <a:pt x="1567" y="6"/>
                    <a:pt x="1500" y="6"/>
                  </a:cubicBezTo>
                  <a:cubicBezTo>
                    <a:pt x="1452" y="6"/>
                    <a:pt x="1404" y="21"/>
                    <a:pt x="1363" y="53"/>
                  </a:cubicBezTo>
                  <a:cubicBezTo>
                    <a:pt x="1210" y="163"/>
                    <a:pt x="1044" y="218"/>
                    <a:pt x="879" y="218"/>
                  </a:cubicBezTo>
                  <a:cubicBezTo>
                    <a:pt x="713" y="218"/>
                    <a:pt x="548" y="163"/>
                    <a:pt x="393" y="53"/>
                  </a:cubicBezTo>
                  <a:cubicBezTo>
                    <a:pt x="352" y="18"/>
                    <a:pt x="302"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3"/>
            <p:cNvSpPr/>
            <p:nvPr/>
          </p:nvSpPr>
          <p:spPr>
            <a:xfrm>
              <a:off x="4740850" y="1686325"/>
              <a:ext cx="20225" cy="10950"/>
            </a:xfrm>
            <a:custGeom>
              <a:avLst/>
              <a:gdLst/>
              <a:ahLst/>
              <a:cxnLst/>
              <a:rect l="l" t="t" r="r" b="b"/>
              <a:pathLst>
                <a:path w="809" h="438" extrusionOk="0">
                  <a:moveTo>
                    <a:pt x="592" y="0"/>
                  </a:moveTo>
                  <a:cubicBezTo>
                    <a:pt x="589" y="0"/>
                    <a:pt x="586" y="0"/>
                    <a:pt x="584" y="0"/>
                  </a:cubicBezTo>
                  <a:lnTo>
                    <a:pt x="215" y="0"/>
                  </a:lnTo>
                  <a:cubicBezTo>
                    <a:pt x="96" y="3"/>
                    <a:pt x="1" y="100"/>
                    <a:pt x="1" y="219"/>
                  </a:cubicBezTo>
                  <a:cubicBezTo>
                    <a:pt x="1" y="338"/>
                    <a:pt x="96" y="435"/>
                    <a:pt x="215" y="438"/>
                  </a:cubicBezTo>
                  <a:lnTo>
                    <a:pt x="584" y="438"/>
                  </a:lnTo>
                  <a:cubicBezTo>
                    <a:pt x="585" y="438"/>
                    <a:pt x="587" y="438"/>
                    <a:pt x="589" y="438"/>
                  </a:cubicBezTo>
                  <a:cubicBezTo>
                    <a:pt x="710" y="438"/>
                    <a:pt x="809" y="341"/>
                    <a:pt x="809" y="219"/>
                  </a:cubicBezTo>
                  <a:cubicBezTo>
                    <a:pt x="809" y="98"/>
                    <a:pt x="711" y="0"/>
                    <a:pt x="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3"/>
            <p:cNvSpPr/>
            <p:nvPr/>
          </p:nvSpPr>
          <p:spPr>
            <a:xfrm>
              <a:off x="4770825" y="1655000"/>
              <a:ext cx="11000" cy="25325"/>
            </a:xfrm>
            <a:custGeom>
              <a:avLst/>
              <a:gdLst/>
              <a:ahLst/>
              <a:cxnLst/>
              <a:rect l="l" t="t" r="r" b="b"/>
              <a:pathLst>
                <a:path w="440" h="1013" extrusionOk="0">
                  <a:moveTo>
                    <a:pt x="220" y="0"/>
                  </a:moveTo>
                  <a:cubicBezTo>
                    <a:pt x="99" y="0"/>
                    <a:pt x="0" y="97"/>
                    <a:pt x="0" y="219"/>
                  </a:cubicBezTo>
                  <a:lnTo>
                    <a:pt x="0" y="800"/>
                  </a:lnTo>
                  <a:cubicBezTo>
                    <a:pt x="5" y="917"/>
                    <a:pt x="102" y="1013"/>
                    <a:pt x="220" y="1013"/>
                  </a:cubicBezTo>
                  <a:cubicBezTo>
                    <a:pt x="338" y="1013"/>
                    <a:pt x="434" y="917"/>
                    <a:pt x="439" y="800"/>
                  </a:cubicBezTo>
                  <a:lnTo>
                    <a:pt x="439" y="219"/>
                  </a:lnTo>
                  <a:cubicBezTo>
                    <a:pt x="439" y="97"/>
                    <a:pt x="341"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3"/>
            <p:cNvSpPr/>
            <p:nvPr/>
          </p:nvSpPr>
          <p:spPr>
            <a:xfrm>
              <a:off x="4720300" y="1654800"/>
              <a:ext cx="11175" cy="25525"/>
            </a:xfrm>
            <a:custGeom>
              <a:avLst/>
              <a:gdLst/>
              <a:ahLst/>
              <a:cxnLst/>
              <a:rect l="l" t="t" r="r" b="b"/>
              <a:pathLst>
                <a:path w="447" h="1021" extrusionOk="0">
                  <a:moveTo>
                    <a:pt x="223" y="0"/>
                  </a:moveTo>
                  <a:cubicBezTo>
                    <a:pt x="99" y="0"/>
                    <a:pt x="1" y="104"/>
                    <a:pt x="4" y="227"/>
                  </a:cubicBezTo>
                  <a:lnTo>
                    <a:pt x="4" y="808"/>
                  </a:lnTo>
                  <a:cubicBezTo>
                    <a:pt x="7" y="925"/>
                    <a:pt x="104" y="1021"/>
                    <a:pt x="223" y="1021"/>
                  </a:cubicBezTo>
                  <a:cubicBezTo>
                    <a:pt x="341" y="1021"/>
                    <a:pt x="438" y="925"/>
                    <a:pt x="443" y="808"/>
                  </a:cubicBezTo>
                  <a:lnTo>
                    <a:pt x="443" y="227"/>
                  </a:lnTo>
                  <a:cubicBezTo>
                    <a:pt x="446" y="104"/>
                    <a:pt x="346" y="0"/>
                    <a:pt x="2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3"/>
            <p:cNvSpPr/>
            <p:nvPr/>
          </p:nvSpPr>
          <p:spPr>
            <a:xfrm>
              <a:off x="4744300" y="1824975"/>
              <a:ext cx="12550" cy="11000"/>
            </a:xfrm>
            <a:custGeom>
              <a:avLst/>
              <a:gdLst/>
              <a:ahLst/>
              <a:cxnLst/>
              <a:rect l="l" t="t" r="r" b="b"/>
              <a:pathLst>
                <a:path w="502" h="440" extrusionOk="0">
                  <a:moveTo>
                    <a:pt x="272" y="1"/>
                  </a:moveTo>
                  <a:cubicBezTo>
                    <a:pt x="126" y="1"/>
                    <a:pt x="1" y="155"/>
                    <a:pt x="74" y="312"/>
                  </a:cubicBezTo>
                  <a:cubicBezTo>
                    <a:pt x="113" y="399"/>
                    <a:pt x="192" y="440"/>
                    <a:pt x="271" y="440"/>
                  </a:cubicBezTo>
                  <a:cubicBezTo>
                    <a:pt x="371" y="440"/>
                    <a:pt x="471" y="373"/>
                    <a:pt x="489" y="253"/>
                  </a:cubicBezTo>
                  <a:cubicBezTo>
                    <a:pt x="502" y="167"/>
                    <a:pt x="463" y="82"/>
                    <a:pt x="389" y="35"/>
                  </a:cubicBezTo>
                  <a:cubicBezTo>
                    <a:pt x="351" y="11"/>
                    <a:pt x="311" y="1"/>
                    <a:pt x="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3"/>
            <p:cNvSpPr/>
            <p:nvPr/>
          </p:nvSpPr>
          <p:spPr>
            <a:xfrm>
              <a:off x="4743875" y="1846950"/>
              <a:ext cx="13050" cy="10950"/>
            </a:xfrm>
            <a:custGeom>
              <a:avLst/>
              <a:gdLst/>
              <a:ahLst/>
              <a:cxnLst/>
              <a:rect l="l" t="t" r="r" b="b"/>
              <a:pathLst>
                <a:path w="522" h="438" extrusionOk="0">
                  <a:moveTo>
                    <a:pt x="285" y="1"/>
                  </a:moveTo>
                  <a:cubicBezTo>
                    <a:pt x="232" y="1"/>
                    <a:pt x="179" y="20"/>
                    <a:pt x="136" y="64"/>
                  </a:cubicBezTo>
                  <a:cubicBezTo>
                    <a:pt x="0" y="199"/>
                    <a:pt x="100" y="438"/>
                    <a:pt x="291" y="438"/>
                  </a:cubicBezTo>
                  <a:cubicBezTo>
                    <a:pt x="402" y="436"/>
                    <a:pt x="495" y="350"/>
                    <a:pt x="508" y="239"/>
                  </a:cubicBezTo>
                  <a:cubicBezTo>
                    <a:pt x="522" y="100"/>
                    <a:pt x="405" y="1"/>
                    <a:pt x="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3"/>
            <p:cNvSpPr/>
            <p:nvPr/>
          </p:nvSpPr>
          <p:spPr>
            <a:xfrm>
              <a:off x="4625825" y="1514075"/>
              <a:ext cx="250600" cy="368700"/>
            </a:xfrm>
            <a:custGeom>
              <a:avLst/>
              <a:gdLst/>
              <a:ahLst/>
              <a:cxnLst/>
              <a:rect l="l" t="t" r="r" b="b"/>
              <a:pathLst>
                <a:path w="10024" h="14748" extrusionOk="0">
                  <a:moveTo>
                    <a:pt x="4777" y="3028"/>
                  </a:moveTo>
                  <a:lnTo>
                    <a:pt x="4777" y="3028"/>
                  </a:lnTo>
                  <a:cubicBezTo>
                    <a:pt x="4624" y="4203"/>
                    <a:pt x="3313" y="5301"/>
                    <a:pt x="1908" y="5436"/>
                  </a:cubicBezTo>
                  <a:cubicBezTo>
                    <a:pt x="2260" y="4119"/>
                    <a:pt x="3400" y="3130"/>
                    <a:pt x="4777" y="3028"/>
                  </a:cubicBezTo>
                  <a:close/>
                  <a:moveTo>
                    <a:pt x="5011" y="437"/>
                  </a:moveTo>
                  <a:cubicBezTo>
                    <a:pt x="5189" y="437"/>
                    <a:pt x="5388" y="633"/>
                    <a:pt x="5580" y="820"/>
                  </a:cubicBezTo>
                  <a:cubicBezTo>
                    <a:pt x="5769" y="1006"/>
                    <a:pt x="5964" y="1197"/>
                    <a:pt x="6200" y="1273"/>
                  </a:cubicBezTo>
                  <a:cubicBezTo>
                    <a:pt x="6304" y="1307"/>
                    <a:pt x="6413" y="1319"/>
                    <a:pt x="6526" y="1319"/>
                  </a:cubicBezTo>
                  <a:cubicBezTo>
                    <a:pt x="6679" y="1319"/>
                    <a:pt x="6837" y="1297"/>
                    <a:pt x="6992" y="1275"/>
                  </a:cubicBezTo>
                  <a:cubicBezTo>
                    <a:pt x="7129" y="1255"/>
                    <a:pt x="7269" y="1235"/>
                    <a:pt x="7390" y="1235"/>
                  </a:cubicBezTo>
                  <a:cubicBezTo>
                    <a:pt x="7498" y="1235"/>
                    <a:pt x="7591" y="1251"/>
                    <a:pt x="7653" y="1297"/>
                  </a:cubicBezTo>
                  <a:cubicBezTo>
                    <a:pt x="7788" y="1392"/>
                    <a:pt x="7836" y="1664"/>
                    <a:pt x="7880" y="1925"/>
                  </a:cubicBezTo>
                  <a:cubicBezTo>
                    <a:pt x="7927" y="2191"/>
                    <a:pt x="7973" y="2466"/>
                    <a:pt x="8123" y="2672"/>
                  </a:cubicBezTo>
                  <a:cubicBezTo>
                    <a:pt x="8273" y="2878"/>
                    <a:pt x="8517" y="3005"/>
                    <a:pt x="8755" y="3130"/>
                  </a:cubicBezTo>
                  <a:cubicBezTo>
                    <a:pt x="8992" y="3255"/>
                    <a:pt x="9234" y="3381"/>
                    <a:pt x="9288" y="3544"/>
                  </a:cubicBezTo>
                  <a:cubicBezTo>
                    <a:pt x="9336" y="3695"/>
                    <a:pt x="9219" y="3934"/>
                    <a:pt x="9105" y="4167"/>
                  </a:cubicBezTo>
                  <a:cubicBezTo>
                    <a:pt x="8983" y="4414"/>
                    <a:pt x="8858" y="4670"/>
                    <a:pt x="8858" y="4933"/>
                  </a:cubicBezTo>
                  <a:cubicBezTo>
                    <a:pt x="8858" y="5197"/>
                    <a:pt x="8983" y="5453"/>
                    <a:pt x="9105" y="5700"/>
                  </a:cubicBezTo>
                  <a:cubicBezTo>
                    <a:pt x="9125" y="5742"/>
                    <a:pt x="9147" y="5786"/>
                    <a:pt x="9167" y="5828"/>
                  </a:cubicBezTo>
                  <a:cubicBezTo>
                    <a:pt x="9009" y="5748"/>
                    <a:pt x="8834" y="5708"/>
                    <a:pt x="8659" y="5708"/>
                  </a:cubicBezTo>
                  <a:lnTo>
                    <a:pt x="8620" y="5708"/>
                  </a:lnTo>
                  <a:cubicBezTo>
                    <a:pt x="8517" y="5054"/>
                    <a:pt x="8244" y="4440"/>
                    <a:pt x="7827" y="3926"/>
                  </a:cubicBezTo>
                  <a:cubicBezTo>
                    <a:pt x="7783" y="3873"/>
                    <a:pt x="7720" y="3846"/>
                    <a:pt x="7656" y="3846"/>
                  </a:cubicBezTo>
                  <a:cubicBezTo>
                    <a:pt x="7607" y="3846"/>
                    <a:pt x="7558" y="3862"/>
                    <a:pt x="7517" y="3895"/>
                  </a:cubicBezTo>
                  <a:cubicBezTo>
                    <a:pt x="7424" y="3972"/>
                    <a:pt x="7409" y="4111"/>
                    <a:pt x="7486" y="4203"/>
                  </a:cubicBezTo>
                  <a:cubicBezTo>
                    <a:pt x="7780" y="4565"/>
                    <a:pt x="7994" y="4984"/>
                    <a:pt x="8114" y="5436"/>
                  </a:cubicBezTo>
                  <a:cubicBezTo>
                    <a:pt x="6709" y="5301"/>
                    <a:pt x="5400" y="4203"/>
                    <a:pt x="5247" y="3028"/>
                  </a:cubicBezTo>
                  <a:lnTo>
                    <a:pt x="5247" y="3028"/>
                  </a:lnTo>
                  <a:cubicBezTo>
                    <a:pt x="5883" y="3075"/>
                    <a:pt x="6492" y="3312"/>
                    <a:pt x="6991" y="3712"/>
                  </a:cubicBezTo>
                  <a:cubicBezTo>
                    <a:pt x="7031" y="3745"/>
                    <a:pt x="7079" y="3761"/>
                    <a:pt x="7127" y="3761"/>
                  </a:cubicBezTo>
                  <a:cubicBezTo>
                    <a:pt x="7192" y="3761"/>
                    <a:pt x="7256" y="3733"/>
                    <a:pt x="7299" y="3678"/>
                  </a:cubicBezTo>
                  <a:cubicBezTo>
                    <a:pt x="7374" y="3584"/>
                    <a:pt x="7358" y="3447"/>
                    <a:pt x="7264" y="3370"/>
                  </a:cubicBezTo>
                  <a:cubicBezTo>
                    <a:pt x="6627" y="2859"/>
                    <a:pt x="5836" y="2581"/>
                    <a:pt x="5020" y="2581"/>
                  </a:cubicBezTo>
                  <a:cubicBezTo>
                    <a:pt x="5017" y="2581"/>
                    <a:pt x="5015" y="2581"/>
                    <a:pt x="5013" y="2581"/>
                  </a:cubicBezTo>
                  <a:cubicBezTo>
                    <a:pt x="3194" y="2581"/>
                    <a:pt x="1682" y="3939"/>
                    <a:pt x="1403" y="5709"/>
                  </a:cubicBezTo>
                  <a:lnTo>
                    <a:pt x="1364" y="5709"/>
                  </a:lnTo>
                  <a:cubicBezTo>
                    <a:pt x="1188" y="5709"/>
                    <a:pt x="1014" y="5750"/>
                    <a:pt x="857" y="5828"/>
                  </a:cubicBezTo>
                  <a:cubicBezTo>
                    <a:pt x="877" y="5786"/>
                    <a:pt x="899" y="5744"/>
                    <a:pt x="919" y="5700"/>
                  </a:cubicBezTo>
                  <a:cubicBezTo>
                    <a:pt x="1041" y="5453"/>
                    <a:pt x="1166" y="5198"/>
                    <a:pt x="1166" y="4934"/>
                  </a:cubicBezTo>
                  <a:cubicBezTo>
                    <a:pt x="1166" y="4670"/>
                    <a:pt x="1041" y="4415"/>
                    <a:pt x="919" y="4169"/>
                  </a:cubicBezTo>
                  <a:cubicBezTo>
                    <a:pt x="803" y="3936"/>
                    <a:pt x="686" y="3695"/>
                    <a:pt x="735" y="3544"/>
                  </a:cubicBezTo>
                  <a:cubicBezTo>
                    <a:pt x="788" y="3381"/>
                    <a:pt x="1032" y="3253"/>
                    <a:pt x="1267" y="3130"/>
                  </a:cubicBezTo>
                  <a:cubicBezTo>
                    <a:pt x="1503" y="3006"/>
                    <a:pt x="1750" y="2876"/>
                    <a:pt x="1899" y="2672"/>
                  </a:cubicBezTo>
                  <a:cubicBezTo>
                    <a:pt x="2047" y="2469"/>
                    <a:pt x="2096" y="2191"/>
                    <a:pt x="2141" y="1925"/>
                  </a:cubicBezTo>
                  <a:cubicBezTo>
                    <a:pt x="2186" y="1664"/>
                    <a:pt x="2233" y="1395"/>
                    <a:pt x="2369" y="1297"/>
                  </a:cubicBezTo>
                  <a:cubicBezTo>
                    <a:pt x="2433" y="1251"/>
                    <a:pt x="2525" y="1235"/>
                    <a:pt x="2631" y="1235"/>
                  </a:cubicBezTo>
                  <a:cubicBezTo>
                    <a:pt x="2752" y="1235"/>
                    <a:pt x="2891" y="1255"/>
                    <a:pt x="3030" y="1275"/>
                  </a:cubicBezTo>
                  <a:cubicBezTo>
                    <a:pt x="3184" y="1297"/>
                    <a:pt x="3341" y="1320"/>
                    <a:pt x="3494" y="1320"/>
                  </a:cubicBezTo>
                  <a:cubicBezTo>
                    <a:pt x="3607" y="1320"/>
                    <a:pt x="3717" y="1307"/>
                    <a:pt x="3822" y="1273"/>
                  </a:cubicBezTo>
                  <a:cubicBezTo>
                    <a:pt x="4058" y="1197"/>
                    <a:pt x="4253" y="1006"/>
                    <a:pt x="4442" y="820"/>
                  </a:cubicBezTo>
                  <a:cubicBezTo>
                    <a:pt x="4635" y="633"/>
                    <a:pt x="4833" y="437"/>
                    <a:pt x="5011" y="437"/>
                  </a:cubicBezTo>
                  <a:close/>
                  <a:moveTo>
                    <a:pt x="8663" y="6147"/>
                  </a:moveTo>
                  <a:cubicBezTo>
                    <a:pt x="9047" y="6154"/>
                    <a:pt x="9355" y="6469"/>
                    <a:pt x="9353" y="6853"/>
                  </a:cubicBezTo>
                  <a:cubicBezTo>
                    <a:pt x="9352" y="7237"/>
                    <a:pt x="9042" y="7550"/>
                    <a:pt x="8658" y="7554"/>
                  </a:cubicBezTo>
                  <a:cubicBezTo>
                    <a:pt x="8654" y="7555"/>
                    <a:pt x="8649" y="7555"/>
                    <a:pt x="8645" y="7555"/>
                  </a:cubicBezTo>
                  <a:cubicBezTo>
                    <a:pt x="8582" y="7555"/>
                    <a:pt x="8521" y="7544"/>
                    <a:pt x="8461" y="7526"/>
                  </a:cubicBezTo>
                  <a:cubicBezTo>
                    <a:pt x="8597" y="7131"/>
                    <a:pt x="8666" y="6715"/>
                    <a:pt x="8666" y="6298"/>
                  </a:cubicBezTo>
                  <a:cubicBezTo>
                    <a:pt x="8666" y="6247"/>
                    <a:pt x="8664" y="6197"/>
                    <a:pt x="8663" y="6147"/>
                  </a:cubicBezTo>
                  <a:close/>
                  <a:moveTo>
                    <a:pt x="1361" y="6147"/>
                  </a:moveTo>
                  <a:lnTo>
                    <a:pt x="1361" y="6147"/>
                  </a:lnTo>
                  <a:cubicBezTo>
                    <a:pt x="1358" y="6197"/>
                    <a:pt x="1357" y="6247"/>
                    <a:pt x="1357" y="6298"/>
                  </a:cubicBezTo>
                  <a:cubicBezTo>
                    <a:pt x="1357" y="6715"/>
                    <a:pt x="1427" y="7131"/>
                    <a:pt x="1563" y="7526"/>
                  </a:cubicBezTo>
                  <a:cubicBezTo>
                    <a:pt x="1535" y="7534"/>
                    <a:pt x="1505" y="7540"/>
                    <a:pt x="1475" y="7547"/>
                  </a:cubicBezTo>
                  <a:lnTo>
                    <a:pt x="1477" y="7547"/>
                  </a:lnTo>
                  <a:cubicBezTo>
                    <a:pt x="1439" y="7553"/>
                    <a:pt x="1402" y="7555"/>
                    <a:pt x="1365" y="7555"/>
                  </a:cubicBezTo>
                  <a:cubicBezTo>
                    <a:pt x="1005" y="7555"/>
                    <a:pt x="694" y="7280"/>
                    <a:pt x="663" y="6909"/>
                  </a:cubicBezTo>
                  <a:cubicBezTo>
                    <a:pt x="628" y="6500"/>
                    <a:pt x="950" y="6148"/>
                    <a:pt x="1361" y="6147"/>
                  </a:cubicBezTo>
                  <a:close/>
                  <a:moveTo>
                    <a:pt x="5011" y="3780"/>
                  </a:moveTo>
                  <a:cubicBezTo>
                    <a:pt x="5513" y="4900"/>
                    <a:pt x="6811" y="5801"/>
                    <a:pt x="8200" y="5881"/>
                  </a:cubicBezTo>
                  <a:cubicBezTo>
                    <a:pt x="8219" y="6019"/>
                    <a:pt x="8227" y="6159"/>
                    <a:pt x="8227" y="6298"/>
                  </a:cubicBezTo>
                  <a:cubicBezTo>
                    <a:pt x="8228" y="8106"/>
                    <a:pt x="6784" y="9576"/>
                    <a:pt x="5011" y="9576"/>
                  </a:cubicBezTo>
                  <a:cubicBezTo>
                    <a:pt x="3238" y="9576"/>
                    <a:pt x="1794" y="8106"/>
                    <a:pt x="1794" y="6298"/>
                  </a:cubicBezTo>
                  <a:cubicBezTo>
                    <a:pt x="1794" y="6159"/>
                    <a:pt x="1803" y="6020"/>
                    <a:pt x="1821" y="5881"/>
                  </a:cubicBezTo>
                  <a:cubicBezTo>
                    <a:pt x="3210" y="5801"/>
                    <a:pt x="4510" y="4900"/>
                    <a:pt x="5011" y="3780"/>
                  </a:cubicBezTo>
                  <a:close/>
                  <a:moveTo>
                    <a:pt x="3369" y="9617"/>
                  </a:moveTo>
                  <a:cubicBezTo>
                    <a:pt x="3797" y="9837"/>
                    <a:pt x="4264" y="9968"/>
                    <a:pt x="4744" y="10004"/>
                  </a:cubicBezTo>
                  <a:lnTo>
                    <a:pt x="4414" y="11621"/>
                  </a:lnTo>
                  <a:cubicBezTo>
                    <a:pt x="3360" y="11489"/>
                    <a:pt x="2383" y="11003"/>
                    <a:pt x="1644" y="10242"/>
                  </a:cubicBezTo>
                  <a:lnTo>
                    <a:pt x="3369" y="9617"/>
                  </a:lnTo>
                  <a:close/>
                  <a:moveTo>
                    <a:pt x="6655" y="9617"/>
                  </a:moveTo>
                  <a:lnTo>
                    <a:pt x="8378" y="10242"/>
                  </a:lnTo>
                  <a:cubicBezTo>
                    <a:pt x="7675" y="10961"/>
                    <a:pt x="6761" y="11436"/>
                    <a:pt x="5769" y="11596"/>
                  </a:cubicBezTo>
                  <a:lnTo>
                    <a:pt x="5744" y="11601"/>
                  </a:lnTo>
                  <a:cubicBezTo>
                    <a:pt x="5699" y="11609"/>
                    <a:pt x="5653" y="11615"/>
                    <a:pt x="5608" y="11621"/>
                  </a:cubicBezTo>
                  <a:lnTo>
                    <a:pt x="5277" y="10004"/>
                  </a:lnTo>
                  <a:cubicBezTo>
                    <a:pt x="5758" y="9970"/>
                    <a:pt x="6225" y="9837"/>
                    <a:pt x="6655" y="9617"/>
                  </a:cubicBezTo>
                  <a:close/>
                  <a:moveTo>
                    <a:pt x="5011" y="0"/>
                  </a:moveTo>
                  <a:cubicBezTo>
                    <a:pt x="4656" y="0"/>
                    <a:pt x="4380" y="269"/>
                    <a:pt x="4136" y="508"/>
                  </a:cubicBezTo>
                  <a:cubicBezTo>
                    <a:pt x="3983" y="658"/>
                    <a:pt x="3824" y="812"/>
                    <a:pt x="3688" y="858"/>
                  </a:cubicBezTo>
                  <a:cubicBezTo>
                    <a:pt x="3633" y="875"/>
                    <a:pt x="3568" y="882"/>
                    <a:pt x="3496" y="882"/>
                  </a:cubicBezTo>
                  <a:cubicBezTo>
                    <a:pt x="3373" y="882"/>
                    <a:pt x="3231" y="862"/>
                    <a:pt x="3092" y="842"/>
                  </a:cubicBezTo>
                  <a:cubicBezTo>
                    <a:pt x="2937" y="820"/>
                    <a:pt x="2779" y="797"/>
                    <a:pt x="2627" y="797"/>
                  </a:cubicBezTo>
                  <a:cubicBezTo>
                    <a:pt x="2441" y="797"/>
                    <a:pt x="2264" y="831"/>
                    <a:pt x="2111" y="942"/>
                  </a:cubicBezTo>
                  <a:cubicBezTo>
                    <a:pt x="1835" y="1144"/>
                    <a:pt x="1767" y="1520"/>
                    <a:pt x="1711" y="1850"/>
                  </a:cubicBezTo>
                  <a:cubicBezTo>
                    <a:pt x="1674" y="2067"/>
                    <a:pt x="1635" y="2291"/>
                    <a:pt x="1546" y="2414"/>
                  </a:cubicBezTo>
                  <a:cubicBezTo>
                    <a:pt x="1455" y="2539"/>
                    <a:pt x="1258" y="2641"/>
                    <a:pt x="1064" y="2742"/>
                  </a:cubicBezTo>
                  <a:cubicBezTo>
                    <a:pt x="766" y="2898"/>
                    <a:pt x="427" y="3076"/>
                    <a:pt x="319" y="3409"/>
                  </a:cubicBezTo>
                  <a:cubicBezTo>
                    <a:pt x="214" y="3728"/>
                    <a:pt x="372" y="4050"/>
                    <a:pt x="525" y="4361"/>
                  </a:cubicBezTo>
                  <a:cubicBezTo>
                    <a:pt x="624" y="4562"/>
                    <a:pt x="727" y="4770"/>
                    <a:pt x="727" y="4933"/>
                  </a:cubicBezTo>
                  <a:cubicBezTo>
                    <a:pt x="727" y="5097"/>
                    <a:pt x="624" y="5304"/>
                    <a:pt x="525" y="5506"/>
                  </a:cubicBezTo>
                  <a:cubicBezTo>
                    <a:pt x="380" y="5803"/>
                    <a:pt x="230" y="6111"/>
                    <a:pt x="308" y="6417"/>
                  </a:cubicBezTo>
                  <a:cubicBezTo>
                    <a:pt x="0" y="7168"/>
                    <a:pt x="552" y="7993"/>
                    <a:pt x="1364" y="7993"/>
                  </a:cubicBezTo>
                  <a:cubicBezTo>
                    <a:pt x="1425" y="7993"/>
                    <a:pt x="1488" y="7987"/>
                    <a:pt x="1547" y="7978"/>
                  </a:cubicBezTo>
                  <a:cubicBezTo>
                    <a:pt x="1610" y="7968"/>
                    <a:pt x="1671" y="7953"/>
                    <a:pt x="1730" y="7933"/>
                  </a:cubicBezTo>
                  <a:cubicBezTo>
                    <a:pt x="1997" y="8486"/>
                    <a:pt x="2397" y="8964"/>
                    <a:pt x="2892" y="9325"/>
                  </a:cubicBezTo>
                  <a:lnTo>
                    <a:pt x="1186" y="9942"/>
                  </a:lnTo>
                  <a:cubicBezTo>
                    <a:pt x="1041" y="9993"/>
                    <a:pt x="994" y="10173"/>
                    <a:pt x="1094" y="10289"/>
                  </a:cubicBezTo>
                  <a:cubicBezTo>
                    <a:pt x="1282" y="10509"/>
                    <a:pt x="1486" y="10712"/>
                    <a:pt x="1707" y="10898"/>
                  </a:cubicBezTo>
                  <a:cubicBezTo>
                    <a:pt x="1314" y="11418"/>
                    <a:pt x="1103" y="12051"/>
                    <a:pt x="1103" y="12703"/>
                  </a:cubicBezTo>
                  <a:lnTo>
                    <a:pt x="1103" y="13559"/>
                  </a:lnTo>
                  <a:cubicBezTo>
                    <a:pt x="1103" y="13637"/>
                    <a:pt x="1146" y="13710"/>
                    <a:pt x="1214" y="13749"/>
                  </a:cubicBezTo>
                  <a:cubicBezTo>
                    <a:pt x="1671" y="14007"/>
                    <a:pt x="2152" y="14218"/>
                    <a:pt x="2650" y="14379"/>
                  </a:cubicBezTo>
                  <a:cubicBezTo>
                    <a:pt x="2699" y="14395"/>
                    <a:pt x="2750" y="14410"/>
                    <a:pt x="2808" y="14428"/>
                  </a:cubicBezTo>
                  <a:cubicBezTo>
                    <a:pt x="3006" y="14487"/>
                    <a:pt x="3208" y="14539"/>
                    <a:pt x="3406" y="14581"/>
                  </a:cubicBezTo>
                  <a:cubicBezTo>
                    <a:pt x="3497" y="14599"/>
                    <a:pt x="3588" y="14617"/>
                    <a:pt x="3674" y="14632"/>
                  </a:cubicBezTo>
                  <a:cubicBezTo>
                    <a:pt x="4116" y="14709"/>
                    <a:pt x="4563" y="14747"/>
                    <a:pt x="5010" y="14747"/>
                  </a:cubicBezTo>
                  <a:cubicBezTo>
                    <a:pt x="5458" y="14747"/>
                    <a:pt x="5905" y="14709"/>
                    <a:pt x="6347" y="14632"/>
                  </a:cubicBezTo>
                  <a:cubicBezTo>
                    <a:pt x="6467" y="14610"/>
                    <a:pt x="6547" y="14496"/>
                    <a:pt x="6525" y="14378"/>
                  </a:cubicBezTo>
                  <a:cubicBezTo>
                    <a:pt x="6507" y="14271"/>
                    <a:pt x="6414" y="14196"/>
                    <a:pt x="6309" y="14196"/>
                  </a:cubicBezTo>
                  <a:cubicBezTo>
                    <a:pt x="6297" y="14196"/>
                    <a:pt x="6284" y="14197"/>
                    <a:pt x="6272" y="14199"/>
                  </a:cubicBezTo>
                  <a:cubicBezTo>
                    <a:pt x="5855" y="14272"/>
                    <a:pt x="5433" y="14308"/>
                    <a:pt x="5010" y="14308"/>
                  </a:cubicBezTo>
                  <a:cubicBezTo>
                    <a:pt x="4588" y="14308"/>
                    <a:pt x="4166" y="14272"/>
                    <a:pt x="3749" y="14199"/>
                  </a:cubicBezTo>
                  <a:cubicBezTo>
                    <a:pt x="3667" y="14185"/>
                    <a:pt x="3583" y="14170"/>
                    <a:pt x="3497" y="14151"/>
                  </a:cubicBezTo>
                  <a:cubicBezTo>
                    <a:pt x="3310" y="14112"/>
                    <a:pt x="3121" y="14064"/>
                    <a:pt x="2933" y="14007"/>
                  </a:cubicBezTo>
                  <a:cubicBezTo>
                    <a:pt x="2878" y="13992"/>
                    <a:pt x="2830" y="13976"/>
                    <a:pt x="2785" y="13962"/>
                  </a:cubicBezTo>
                  <a:cubicBezTo>
                    <a:pt x="2355" y="13824"/>
                    <a:pt x="1938" y="13645"/>
                    <a:pt x="1541" y="13429"/>
                  </a:cubicBezTo>
                  <a:lnTo>
                    <a:pt x="1541" y="12703"/>
                  </a:lnTo>
                  <a:cubicBezTo>
                    <a:pt x="1541" y="12148"/>
                    <a:pt x="1721" y="11609"/>
                    <a:pt x="2053" y="11165"/>
                  </a:cubicBezTo>
                  <a:cubicBezTo>
                    <a:pt x="2796" y="11687"/>
                    <a:pt x="3664" y="12003"/>
                    <a:pt x="4569" y="12078"/>
                  </a:cubicBezTo>
                  <a:lnTo>
                    <a:pt x="4589" y="12078"/>
                  </a:lnTo>
                  <a:cubicBezTo>
                    <a:pt x="4692" y="12078"/>
                    <a:pt x="4783" y="12004"/>
                    <a:pt x="4803" y="11903"/>
                  </a:cubicBezTo>
                  <a:lnTo>
                    <a:pt x="5011" y="10887"/>
                  </a:lnTo>
                  <a:lnTo>
                    <a:pt x="5219" y="11903"/>
                  </a:lnTo>
                  <a:cubicBezTo>
                    <a:pt x="5240" y="12004"/>
                    <a:pt x="5330" y="12077"/>
                    <a:pt x="5433" y="12077"/>
                  </a:cubicBezTo>
                  <a:cubicBezTo>
                    <a:pt x="5439" y="12077"/>
                    <a:pt x="5445" y="12077"/>
                    <a:pt x="5452" y="12076"/>
                  </a:cubicBezTo>
                  <a:cubicBezTo>
                    <a:pt x="5570" y="12067"/>
                    <a:pt x="5692" y="12053"/>
                    <a:pt x="5814" y="12032"/>
                  </a:cubicBezTo>
                  <a:lnTo>
                    <a:pt x="5838" y="12029"/>
                  </a:lnTo>
                  <a:cubicBezTo>
                    <a:pt x="6605" y="11904"/>
                    <a:pt x="7333" y="11609"/>
                    <a:pt x="7967" y="11162"/>
                  </a:cubicBezTo>
                  <a:cubicBezTo>
                    <a:pt x="8302" y="11606"/>
                    <a:pt x="8483" y="12146"/>
                    <a:pt x="8483" y="12701"/>
                  </a:cubicBezTo>
                  <a:lnTo>
                    <a:pt x="8483" y="13429"/>
                  </a:lnTo>
                  <a:cubicBezTo>
                    <a:pt x="8084" y="13646"/>
                    <a:pt x="7667" y="13824"/>
                    <a:pt x="7234" y="13964"/>
                  </a:cubicBezTo>
                  <a:lnTo>
                    <a:pt x="7230" y="13965"/>
                  </a:lnTo>
                  <a:lnTo>
                    <a:pt x="7217" y="13968"/>
                  </a:lnTo>
                  <a:cubicBezTo>
                    <a:pt x="7113" y="13999"/>
                    <a:pt x="7045" y="14103"/>
                    <a:pt x="7061" y="14210"/>
                  </a:cubicBezTo>
                  <a:cubicBezTo>
                    <a:pt x="7076" y="14319"/>
                    <a:pt x="7169" y="14398"/>
                    <a:pt x="7277" y="14398"/>
                  </a:cubicBezTo>
                  <a:cubicBezTo>
                    <a:pt x="7278" y="14398"/>
                    <a:pt x="7279" y="14398"/>
                    <a:pt x="7280" y="14398"/>
                  </a:cubicBezTo>
                  <a:cubicBezTo>
                    <a:pt x="7300" y="14398"/>
                    <a:pt x="7322" y="14395"/>
                    <a:pt x="7342" y="14390"/>
                  </a:cubicBezTo>
                  <a:lnTo>
                    <a:pt x="7369" y="14381"/>
                  </a:lnTo>
                  <a:lnTo>
                    <a:pt x="7372" y="14381"/>
                  </a:lnTo>
                  <a:cubicBezTo>
                    <a:pt x="7870" y="14220"/>
                    <a:pt x="8353" y="14009"/>
                    <a:pt x="8809" y="13749"/>
                  </a:cubicBezTo>
                  <a:cubicBezTo>
                    <a:pt x="8878" y="13712"/>
                    <a:pt x="8920" y="13639"/>
                    <a:pt x="8920" y="13560"/>
                  </a:cubicBezTo>
                  <a:lnTo>
                    <a:pt x="8920" y="12703"/>
                  </a:lnTo>
                  <a:cubicBezTo>
                    <a:pt x="8920" y="12051"/>
                    <a:pt x="8708" y="11417"/>
                    <a:pt x="8316" y="10896"/>
                  </a:cubicBezTo>
                  <a:cubicBezTo>
                    <a:pt x="8536" y="10712"/>
                    <a:pt x="8741" y="10509"/>
                    <a:pt x="8928" y="10290"/>
                  </a:cubicBezTo>
                  <a:cubicBezTo>
                    <a:pt x="9028" y="10173"/>
                    <a:pt x="8980" y="9993"/>
                    <a:pt x="8836" y="9942"/>
                  </a:cubicBezTo>
                  <a:lnTo>
                    <a:pt x="7130" y="9325"/>
                  </a:lnTo>
                  <a:cubicBezTo>
                    <a:pt x="7627" y="8964"/>
                    <a:pt x="8025" y="8486"/>
                    <a:pt x="8292" y="7933"/>
                  </a:cubicBezTo>
                  <a:cubicBezTo>
                    <a:pt x="8352" y="7953"/>
                    <a:pt x="8413" y="7968"/>
                    <a:pt x="8475" y="7978"/>
                  </a:cubicBezTo>
                  <a:cubicBezTo>
                    <a:pt x="8536" y="7989"/>
                    <a:pt x="8597" y="7993"/>
                    <a:pt x="8658" y="7993"/>
                  </a:cubicBezTo>
                  <a:cubicBezTo>
                    <a:pt x="9470" y="7993"/>
                    <a:pt x="10023" y="7168"/>
                    <a:pt x="9716" y="6417"/>
                  </a:cubicBezTo>
                  <a:cubicBezTo>
                    <a:pt x="9794" y="6111"/>
                    <a:pt x="9644" y="5804"/>
                    <a:pt x="9497" y="5506"/>
                  </a:cubicBezTo>
                  <a:cubicBezTo>
                    <a:pt x="9398" y="5304"/>
                    <a:pt x="9295" y="5095"/>
                    <a:pt x="9295" y="4934"/>
                  </a:cubicBezTo>
                  <a:cubicBezTo>
                    <a:pt x="9295" y="4772"/>
                    <a:pt x="9398" y="4562"/>
                    <a:pt x="9497" y="4361"/>
                  </a:cubicBezTo>
                  <a:cubicBezTo>
                    <a:pt x="9650" y="4050"/>
                    <a:pt x="9808" y="3728"/>
                    <a:pt x="9705" y="3409"/>
                  </a:cubicBezTo>
                  <a:cubicBezTo>
                    <a:pt x="9597" y="3076"/>
                    <a:pt x="9258" y="2898"/>
                    <a:pt x="8958" y="2742"/>
                  </a:cubicBezTo>
                  <a:cubicBezTo>
                    <a:pt x="8766" y="2641"/>
                    <a:pt x="8566" y="2536"/>
                    <a:pt x="8478" y="2416"/>
                  </a:cubicBezTo>
                  <a:cubicBezTo>
                    <a:pt x="8389" y="2294"/>
                    <a:pt x="8348" y="2067"/>
                    <a:pt x="8311" y="1850"/>
                  </a:cubicBezTo>
                  <a:cubicBezTo>
                    <a:pt x="8255" y="1520"/>
                    <a:pt x="8191" y="1145"/>
                    <a:pt x="7911" y="942"/>
                  </a:cubicBezTo>
                  <a:cubicBezTo>
                    <a:pt x="7758" y="831"/>
                    <a:pt x="7581" y="796"/>
                    <a:pt x="7397" y="796"/>
                  </a:cubicBezTo>
                  <a:cubicBezTo>
                    <a:pt x="7244" y="796"/>
                    <a:pt x="7086" y="820"/>
                    <a:pt x="6930" y="842"/>
                  </a:cubicBezTo>
                  <a:cubicBezTo>
                    <a:pt x="6791" y="862"/>
                    <a:pt x="6650" y="882"/>
                    <a:pt x="6527" y="882"/>
                  </a:cubicBezTo>
                  <a:cubicBezTo>
                    <a:pt x="6455" y="882"/>
                    <a:pt x="6390" y="876"/>
                    <a:pt x="6336" y="858"/>
                  </a:cubicBezTo>
                  <a:cubicBezTo>
                    <a:pt x="6197" y="812"/>
                    <a:pt x="6039" y="658"/>
                    <a:pt x="5886" y="508"/>
                  </a:cubicBezTo>
                  <a:cubicBezTo>
                    <a:pt x="5642" y="270"/>
                    <a:pt x="5367" y="0"/>
                    <a:pt x="5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63"/>
          <p:cNvGrpSpPr/>
          <p:nvPr/>
        </p:nvGrpSpPr>
        <p:grpSpPr>
          <a:xfrm>
            <a:off x="3516688" y="1743525"/>
            <a:ext cx="279875" cy="368700"/>
            <a:chOff x="2761675" y="1514075"/>
            <a:chExt cx="279875" cy="368700"/>
          </a:xfrm>
        </p:grpSpPr>
        <p:sp>
          <p:nvSpPr>
            <p:cNvPr id="1541" name="Google Shape;1541;p63"/>
            <p:cNvSpPr/>
            <p:nvPr/>
          </p:nvSpPr>
          <p:spPr>
            <a:xfrm>
              <a:off x="2862050" y="1726875"/>
              <a:ext cx="52925" cy="15625"/>
            </a:xfrm>
            <a:custGeom>
              <a:avLst/>
              <a:gdLst/>
              <a:ahLst/>
              <a:cxnLst/>
              <a:rect l="l" t="t" r="r" b="b"/>
              <a:pathLst>
                <a:path w="2117" h="625" extrusionOk="0">
                  <a:moveTo>
                    <a:pt x="1867" y="0"/>
                  </a:moveTo>
                  <a:cubicBezTo>
                    <a:pt x="1834" y="0"/>
                    <a:pt x="1801" y="8"/>
                    <a:pt x="1769" y="24"/>
                  </a:cubicBezTo>
                  <a:cubicBezTo>
                    <a:pt x="1545" y="132"/>
                    <a:pt x="1302" y="186"/>
                    <a:pt x="1058" y="186"/>
                  </a:cubicBezTo>
                  <a:cubicBezTo>
                    <a:pt x="815" y="186"/>
                    <a:pt x="571" y="132"/>
                    <a:pt x="346" y="24"/>
                  </a:cubicBezTo>
                  <a:cubicBezTo>
                    <a:pt x="315" y="8"/>
                    <a:pt x="282" y="1"/>
                    <a:pt x="249" y="1"/>
                  </a:cubicBezTo>
                  <a:cubicBezTo>
                    <a:pt x="169" y="1"/>
                    <a:pt x="91" y="46"/>
                    <a:pt x="54" y="124"/>
                  </a:cubicBezTo>
                  <a:cubicBezTo>
                    <a:pt x="0" y="231"/>
                    <a:pt x="46" y="363"/>
                    <a:pt x="154" y="416"/>
                  </a:cubicBezTo>
                  <a:cubicBezTo>
                    <a:pt x="439" y="555"/>
                    <a:pt x="748" y="624"/>
                    <a:pt x="1057" y="624"/>
                  </a:cubicBezTo>
                  <a:cubicBezTo>
                    <a:pt x="1367" y="624"/>
                    <a:pt x="1676" y="555"/>
                    <a:pt x="1961" y="416"/>
                  </a:cubicBezTo>
                  <a:cubicBezTo>
                    <a:pt x="2071" y="363"/>
                    <a:pt x="2116" y="231"/>
                    <a:pt x="2063" y="124"/>
                  </a:cubicBezTo>
                  <a:cubicBezTo>
                    <a:pt x="2025" y="46"/>
                    <a:pt x="1948" y="0"/>
                    <a:pt x="18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3"/>
            <p:cNvSpPr/>
            <p:nvPr/>
          </p:nvSpPr>
          <p:spPr>
            <a:xfrm>
              <a:off x="2878450" y="1704875"/>
              <a:ext cx="19600" cy="10975"/>
            </a:xfrm>
            <a:custGeom>
              <a:avLst/>
              <a:gdLst/>
              <a:ahLst/>
              <a:cxnLst/>
              <a:rect l="l" t="t" r="r" b="b"/>
              <a:pathLst>
                <a:path w="784" h="439" extrusionOk="0">
                  <a:moveTo>
                    <a:pt x="220" y="0"/>
                  </a:moveTo>
                  <a:cubicBezTo>
                    <a:pt x="99" y="0"/>
                    <a:pt x="1" y="98"/>
                    <a:pt x="1" y="219"/>
                  </a:cubicBezTo>
                  <a:cubicBezTo>
                    <a:pt x="1" y="340"/>
                    <a:pt x="98" y="438"/>
                    <a:pt x="217" y="438"/>
                  </a:cubicBezTo>
                  <a:cubicBezTo>
                    <a:pt x="220" y="438"/>
                    <a:pt x="223" y="438"/>
                    <a:pt x="226" y="438"/>
                  </a:cubicBezTo>
                  <a:lnTo>
                    <a:pt x="559" y="438"/>
                  </a:lnTo>
                  <a:cubicBezTo>
                    <a:pt x="561" y="438"/>
                    <a:pt x="564" y="438"/>
                    <a:pt x="567" y="438"/>
                  </a:cubicBezTo>
                  <a:cubicBezTo>
                    <a:pt x="685" y="438"/>
                    <a:pt x="784" y="340"/>
                    <a:pt x="784" y="219"/>
                  </a:cubicBezTo>
                  <a:cubicBezTo>
                    <a:pt x="784" y="98"/>
                    <a:pt x="684" y="0"/>
                    <a:pt x="564" y="0"/>
                  </a:cubicBezTo>
                  <a:cubicBezTo>
                    <a:pt x="562" y="0"/>
                    <a:pt x="560" y="0"/>
                    <a:pt x="559" y="1"/>
                  </a:cubicBezTo>
                  <a:lnTo>
                    <a:pt x="226" y="1"/>
                  </a:lnTo>
                  <a:cubicBezTo>
                    <a:pt x="224" y="0"/>
                    <a:pt x="222"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3"/>
            <p:cNvSpPr/>
            <p:nvPr/>
          </p:nvSpPr>
          <p:spPr>
            <a:xfrm>
              <a:off x="2905725" y="1676825"/>
              <a:ext cx="10950" cy="23900"/>
            </a:xfrm>
            <a:custGeom>
              <a:avLst/>
              <a:gdLst/>
              <a:ahLst/>
              <a:cxnLst/>
              <a:rect l="l" t="t" r="r" b="b"/>
              <a:pathLst>
                <a:path w="438" h="956" extrusionOk="0">
                  <a:moveTo>
                    <a:pt x="219" y="1"/>
                  </a:moveTo>
                  <a:cubicBezTo>
                    <a:pt x="100" y="1"/>
                    <a:pt x="3" y="96"/>
                    <a:pt x="0" y="213"/>
                  </a:cubicBezTo>
                  <a:lnTo>
                    <a:pt x="0" y="737"/>
                  </a:lnTo>
                  <a:cubicBezTo>
                    <a:pt x="0" y="857"/>
                    <a:pt x="97" y="955"/>
                    <a:pt x="219" y="955"/>
                  </a:cubicBezTo>
                  <a:cubicBezTo>
                    <a:pt x="339" y="955"/>
                    <a:pt x="438" y="857"/>
                    <a:pt x="438" y="737"/>
                  </a:cubicBezTo>
                  <a:lnTo>
                    <a:pt x="438" y="213"/>
                  </a:lnTo>
                  <a:cubicBezTo>
                    <a:pt x="435" y="96"/>
                    <a:pt x="338" y="1"/>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3"/>
            <p:cNvSpPr/>
            <p:nvPr/>
          </p:nvSpPr>
          <p:spPr>
            <a:xfrm>
              <a:off x="2860225" y="1676825"/>
              <a:ext cx="11150" cy="24050"/>
            </a:xfrm>
            <a:custGeom>
              <a:avLst/>
              <a:gdLst/>
              <a:ahLst/>
              <a:cxnLst/>
              <a:rect l="l" t="t" r="r" b="b"/>
              <a:pathLst>
                <a:path w="446" h="962" extrusionOk="0">
                  <a:moveTo>
                    <a:pt x="223" y="1"/>
                  </a:moveTo>
                  <a:cubicBezTo>
                    <a:pt x="105" y="1"/>
                    <a:pt x="8" y="96"/>
                    <a:pt x="5" y="213"/>
                  </a:cubicBezTo>
                  <a:lnTo>
                    <a:pt x="5" y="737"/>
                  </a:lnTo>
                  <a:cubicBezTo>
                    <a:pt x="0" y="858"/>
                    <a:pt x="100" y="962"/>
                    <a:pt x="223" y="962"/>
                  </a:cubicBezTo>
                  <a:cubicBezTo>
                    <a:pt x="347" y="962"/>
                    <a:pt x="445" y="858"/>
                    <a:pt x="442" y="737"/>
                  </a:cubicBezTo>
                  <a:lnTo>
                    <a:pt x="442" y="213"/>
                  </a:lnTo>
                  <a:cubicBezTo>
                    <a:pt x="439" y="96"/>
                    <a:pt x="342" y="1"/>
                    <a:pt x="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3"/>
            <p:cNvSpPr/>
            <p:nvPr/>
          </p:nvSpPr>
          <p:spPr>
            <a:xfrm>
              <a:off x="2761675" y="1514075"/>
              <a:ext cx="279875" cy="368700"/>
            </a:xfrm>
            <a:custGeom>
              <a:avLst/>
              <a:gdLst/>
              <a:ahLst/>
              <a:cxnLst/>
              <a:rect l="l" t="t" r="r" b="b"/>
              <a:pathLst>
                <a:path w="11195" h="14748" extrusionOk="0">
                  <a:moveTo>
                    <a:pt x="6686" y="516"/>
                  </a:moveTo>
                  <a:cubicBezTo>
                    <a:pt x="6837" y="662"/>
                    <a:pt x="6976" y="827"/>
                    <a:pt x="7097" y="1002"/>
                  </a:cubicBezTo>
                  <a:cubicBezTo>
                    <a:pt x="6831" y="1284"/>
                    <a:pt x="6611" y="1608"/>
                    <a:pt x="6445" y="1961"/>
                  </a:cubicBezTo>
                  <a:cubicBezTo>
                    <a:pt x="6341" y="1949"/>
                    <a:pt x="6237" y="1943"/>
                    <a:pt x="6132" y="1943"/>
                  </a:cubicBezTo>
                  <a:cubicBezTo>
                    <a:pt x="6027" y="1943"/>
                    <a:pt x="5922" y="1949"/>
                    <a:pt x="5817" y="1961"/>
                  </a:cubicBezTo>
                  <a:cubicBezTo>
                    <a:pt x="5975" y="1412"/>
                    <a:pt x="6275" y="912"/>
                    <a:pt x="6686" y="516"/>
                  </a:cubicBezTo>
                  <a:close/>
                  <a:moveTo>
                    <a:pt x="8618" y="492"/>
                  </a:moveTo>
                  <a:cubicBezTo>
                    <a:pt x="8697" y="677"/>
                    <a:pt x="8758" y="869"/>
                    <a:pt x="8801" y="1066"/>
                  </a:cubicBezTo>
                  <a:cubicBezTo>
                    <a:pt x="8268" y="1358"/>
                    <a:pt x="7815" y="1778"/>
                    <a:pt x="7484" y="2287"/>
                  </a:cubicBezTo>
                  <a:cubicBezTo>
                    <a:pt x="7331" y="2205"/>
                    <a:pt x="7172" y="2136"/>
                    <a:pt x="7008" y="2081"/>
                  </a:cubicBezTo>
                  <a:cubicBezTo>
                    <a:pt x="6969" y="2069"/>
                    <a:pt x="6929" y="2056"/>
                    <a:pt x="6890" y="2045"/>
                  </a:cubicBezTo>
                  <a:cubicBezTo>
                    <a:pt x="7256" y="1333"/>
                    <a:pt x="7872" y="780"/>
                    <a:pt x="8618" y="492"/>
                  </a:cubicBezTo>
                  <a:close/>
                  <a:moveTo>
                    <a:pt x="10637" y="1045"/>
                  </a:moveTo>
                  <a:cubicBezTo>
                    <a:pt x="10659" y="2370"/>
                    <a:pt x="9878" y="3576"/>
                    <a:pt x="8661" y="4098"/>
                  </a:cubicBezTo>
                  <a:cubicBezTo>
                    <a:pt x="8683" y="3886"/>
                    <a:pt x="8650" y="3659"/>
                    <a:pt x="8559" y="3434"/>
                  </a:cubicBezTo>
                  <a:lnTo>
                    <a:pt x="10143" y="1848"/>
                  </a:lnTo>
                  <a:cubicBezTo>
                    <a:pt x="10229" y="1762"/>
                    <a:pt x="10229" y="1625"/>
                    <a:pt x="10143" y="1539"/>
                  </a:cubicBezTo>
                  <a:cubicBezTo>
                    <a:pt x="10101" y="1496"/>
                    <a:pt x="10045" y="1475"/>
                    <a:pt x="9989" y="1475"/>
                  </a:cubicBezTo>
                  <a:cubicBezTo>
                    <a:pt x="9933" y="1475"/>
                    <a:pt x="9877" y="1496"/>
                    <a:pt x="9834" y="1539"/>
                  </a:cubicBezTo>
                  <a:lnTo>
                    <a:pt x="8339" y="3034"/>
                  </a:lnTo>
                  <a:cubicBezTo>
                    <a:pt x="8201" y="2842"/>
                    <a:pt x="8037" y="2672"/>
                    <a:pt x="7850" y="2528"/>
                  </a:cubicBezTo>
                  <a:cubicBezTo>
                    <a:pt x="8451" y="1603"/>
                    <a:pt x="9481" y="1045"/>
                    <a:pt x="10584" y="1045"/>
                  </a:cubicBezTo>
                  <a:close/>
                  <a:moveTo>
                    <a:pt x="6138" y="2381"/>
                  </a:moveTo>
                  <a:cubicBezTo>
                    <a:pt x="6430" y="2381"/>
                    <a:pt x="6679" y="2434"/>
                    <a:pt x="6872" y="2497"/>
                  </a:cubicBezTo>
                  <a:cubicBezTo>
                    <a:pt x="7345" y="2651"/>
                    <a:pt x="7759" y="2953"/>
                    <a:pt x="8008" y="3325"/>
                  </a:cubicBezTo>
                  <a:cubicBezTo>
                    <a:pt x="8042" y="3375"/>
                    <a:pt x="8073" y="3428"/>
                    <a:pt x="8100" y="3483"/>
                  </a:cubicBezTo>
                  <a:cubicBezTo>
                    <a:pt x="8101" y="3486"/>
                    <a:pt x="8103" y="3489"/>
                    <a:pt x="8104" y="3490"/>
                  </a:cubicBezTo>
                  <a:cubicBezTo>
                    <a:pt x="8272" y="3823"/>
                    <a:pt x="8268" y="4142"/>
                    <a:pt x="8097" y="4387"/>
                  </a:cubicBezTo>
                  <a:cubicBezTo>
                    <a:pt x="7928" y="4326"/>
                    <a:pt x="7756" y="4270"/>
                    <a:pt x="7584" y="4220"/>
                  </a:cubicBezTo>
                  <a:cubicBezTo>
                    <a:pt x="7563" y="4214"/>
                    <a:pt x="7541" y="4210"/>
                    <a:pt x="7520" y="4210"/>
                  </a:cubicBezTo>
                  <a:cubicBezTo>
                    <a:pt x="7425" y="4210"/>
                    <a:pt x="7337" y="4273"/>
                    <a:pt x="7309" y="4369"/>
                  </a:cubicBezTo>
                  <a:cubicBezTo>
                    <a:pt x="7275" y="4486"/>
                    <a:pt x="7344" y="4608"/>
                    <a:pt x="7461" y="4640"/>
                  </a:cubicBezTo>
                  <a:cubicBezTo>
                    <a:pt x="7623" y="4689"/>
                    <a:pt x="7786" y="4740"/>
                    <a:pt x="7947" y="4798"/>
                  </a:cubicBezTo>
                  <a:lnTo>
                    <a:pt x="7947" y="5458"/>
                  </a:lnTo>
                  <a:cubicBezTo>
                    <a:pt x="7015" y="5142"/>
                    <a:pt x="6044" y="4984"/>
                    <a:pt x="5073" y="4984"/>
                  </a:cubicBezTo>
                  <a:cubicBezTo>
                    <a:pt x="4103" y="4984"/>
                    <a:pt x="3132" y="5142"/>
                    <a:pt x="2200" y="5458"/>
                  </a:cubicBezTo>
                  <a:lnTo>
                    <a:pt x="2200" y="4798"/>
                  </a:lnTo>
                  <a:cubicBezTo>
                    <a:pt x="3127" y="4467"/>
                    <a:pt x="4100" y="4299"/>
                    <a:pt x="5075" y="4299"/>
                  </a:cubicBezTo>
                  <a:cubicBezTo>
                    <a:pt x="5635" y="4299"/>
                    <a:pt x="6196" y="4354"/>
                    <a:pt x="6750" y="4465"/>
                  </a:cubicBezTo>
                  <a:cubicBezTo>
                    <a:pt x="6765" y="4469"/>
                    <a:pt x="6780" y="4470"/>
                    <a:pt x="6794" y="4470"/>
                  </a:cubicBezTo>
                  <a:cubicBezTo>
                    <a:pt x="6896" y="4470"/>
                    <a:pt x="6987" y="4397"/>
                    <a:pt x="7008" y="4294"/>
                  </a:cubicBezTo>
                  <a:cubicBezTo>
                    <a:pt x="7031" y="4175"/>
                    <a:pt x="6954" y="4061"/>
                    <a:pt x="6836" y="4036"/>
                  </a:cubicBezTo>
                  <a:lnTo>
                    <a:pt x="6836" y="4037"/>
                  </a:lnTo>
                  <a:cubicBezTo>
                    <a:pt x="6253" y="3920"/>
                    <a:pt x="5662" y="3861"/>
                    <a:pt x="5073" y="3861"/>
                  </a:cubicBezTo>
                  <a:cubicBezTo>
                    <a:pt x="4047" y="3861"/>
                    <a:pt x="3024" y="4038"/>
                    <a:pt x="2050" y="4387"/>
                  </a:cubicBezTo>
                  <a:cubicBezTo>
                    <a:pt x="1848" y="4101"/>
                    <a:pt x="1880" y="3714"/>
                    <a:pt x="2139" y="3325"/>
                  </a:cubicBezTo>
                  <a:cubicBezTo>
                    <a:pt x="2387" y="2953"/>
                    <a:pt x="2801" y="2651"/>
                    <a:pt x="3275" y="2497"/>
                  </a:cubicBezTo>
                  <a:cubicBezTo>
                    <a:pt x="3467" y="2434"/>
                    <a:pt x="3717" y="2381"/>
                    <a:pt x="4008" y="2381"/>
                  </a:cubicBezTo>
                  <a:cubicBezTo>
                    <a:pt x="4298" y="2381"/>
                    <a:pt x="4630" y="2434"/>
                    <a:pt x="4989" y="2583"/>
                  </a:cubicBezTo>
                  <a:cubicBezTo>
                    <a:pt x="5016" y="2594"/>
                    <a:pt x="5045" y="2599"/>
                    <a:pt x="5073" y="2599"/>
                  </a:cubicBezTo>
                  <a:cubicBezTo>
                    <a:pt x="5102" y="2599"/>
                    <a:pt x="5130" y="2594"/>
                    <a:pt x="5158" y="2583"/>
                  </a:cubicBezTo>
                  <a:cubicBezTo>
                    <a:pt x="5516" y="2434"/>
                    <a:pt x="5848" y="2381"/>
                    <a:pt x="6138" y="2381"/>
                  </a:cubicBezTo>
                  <a:close/>
                  <a:moveTo>
                    <a:pt x="5073" y="5422"/>
                  </a:moveTo>
                  <a:cubicBezTo>
                    <a:pt x="5713" y="5422"/>
                    <a:pt x="6352" y="5494"/>
                    <a:pt x="6979" y="5637"/>
                  </a:cubicBezTo>
                  <a:cubicBezTo>
                    <a:pt x="7067" y="6426"/>
                    <a:pt x="7709" y="7067"/>
                    <a:pt x="7945" y="7276"/>
                  </a:cubicBezTo>
                  <a:cubicBezTo>
                    <a:pt x="7892" y="8824"/>
                    <a:pt x="6623" y="10050"/>
                    <a:pt x="5076" y="10050"/>
                  </a:cubicBezTo>
                  <a:cubicBezTo>
                    <a:pt x="5075" y="10050"/>
                    <a:pt x="5074" y="10050"/>
                    <a:pt x="5073" y="10050"/>
                  </a:cubicBezTo>
                  <a:cubicBezTo>
                    <a:pt x="3522" y="10050"/>
                    <a:pt x="2255" y="8815"/>
                    <a:pt x="2203" y="7276"/>
                  </a:cubicBezTo>
                  <a:cubicBezTo>
                    <a:pt x="2437" y="7067"/>
                    <a:pt x="3080" y="6426"/>
                    <a:pt x="3167" y="5637"/>
                  </a:cubicBezTo>
                  <a:cubicBezTo>
                    <a:pt x="3794" y="5494"/>
                    <a:pt x="4434" y="5422"/>
                    <a:pt x="5073" y="5422"/>
                  </a:cubicBezTo>
                  <a:close/>
                  <a:moveTo>
                    <a:pt x="5889" y="10600"/>
                  </a:moveTo>
                  <a:cubicBezTo>
                    <a:pt x="6047" y="10600"/>
                    <a:pt x="6204" y="10617"/>
                    <a:pt x="6361" y="10648"/>
                  </a:cubicBezTo>
                  <a:cubicBezTo>
                    <a:pt x="6192" y="11220"/>
                    <a:pt x="5669" y="11612"/>
                    <a:pt x="5073" y="11612"/>
                  </a:cubicBezTo>
                  <a:cubicBezTo>
                    <a:pt x="4478" y="11612"/>
                    <a:pt x="3955" y="11220"/>
                    <a:pt x="3786" y="10648"/>
                  </a:cubicBezTo>
                  <a:cubicBezTo>
                    <a:pt x="3880" y="10629"/>
                    <a:pt x="3975" y="10615"/>
                    <a:pt x="4070" y="10607"/>
                  </a:cubicBezTo>
                  <a:cubicBezTo>
                    <a:pt x="4131" y="10603"/>
                    <a:pt x="4195" y="10600"/>
                    <a:pt x="4258" y="10600"/>
                  </a:cubicBezTo>
                  <a:close/>
                  <a:moveTo>
                    <a:pt x="7445" y="5759"/>
                  </a:moveTo>
                  <a:cubicBezTo>
                    <a:pt x="7661" y="5822"/>
                    <a:pt x="8093" y="5973"/>
                    <a:pt x="8097" y="5976"/>
                  </a:cubicBezTo>
                  <a:cubicBezTo>
                    <a:pt x="8097" y="5976"/>
                    <a:pt x="8498" y="6142"/>
                    <a:pt x="8651" y="6458"/>
                  </a:cubicBezTo>
                  <a:cubicBezTo>
                    <a:pt x="8914" y="6998"/>
                    <a:pt x="8814" y="7862"/>
                    <a:pt x="8367" y="8889"/>
                  </a:cubicBezTo>
                  <a:cubicBezTo>
                    <a:pt x="8093" y="9517"/>
                    <a:pt x="8068" y="10106"/>
                    <a:pt x="8290" y="10643"/>
                  </a:cubicBezTo>
                  <a:cubicBezTo>
                    <a:pt x="8565" y="11311"/>
                    <a:pt x="9154" y="11720"/>
                    <a:pt x="9509" y="11917"/>
                  </a:cubicBezTo>
                  <a:cubicBezTo>
                    <a:pt x="9374" y="12020"/>
                    <a:pt x="9163" y="12128"/>
                    <a:pt x="8870" y="12128"/>
                  </a:cubicBezTo>
                  <a:cubicBezTo>
                    <a:pt x="8755" y="12128"/>
                    <a:pt x="8628" y="12111"/>
                    <a:pt x="8487" y="12071"/>
                  </a:cubicBezTo>
                  <a:cubicBezTo>
                    <a:pt x="8283" y="11418"/>
                    <a:pt x="7839" y="10865"/>
                    <a:pt x="7247" y="10523"/>
                  </a:cubicBezTo>
                  <a:cubicBezTo>
                    <a:pt x="7034" y="10401"/>
                    <a:pt x="6808" y="10309"/>
                    <a:pt x="6572" y="10248"/>
                  </a:cubicBezTo>
                  <a:cubicBezTo>
                    <a:pt x="6558" y="10245"/>
                    <a:pt x="6542" y="10240"/>
                    <a:pt x="6528" y="10237"/>
                  </a:cubicBezTo>
                  <a:lnTo>
                    <a:pt x="6511" y="10232"/>
                  </a:lnTo>
                  <a:lnTo>
                    <a:pt x="6498" y="10229"/>
                  </a:lnTo>
                  <a:cubicBezTo>
                    <a:pt x="6467" y="10223"/>
                    <a:pt x="6434" y="10215"/>
                    <a:pt x="6401" y="10211"/>
                  </a:cubicBezTo>
                  <a:cubicBezTo>
                    <a:pt x="7606" y="9682"/>
                    <a:pt x="8384" y="8492"/>
                    <a:pt x="8384" y="7178"/>
                  </a:cubicBezTo>
                  <a:cubicBezTo>
                    <a:pt x="8384" y="7111"/>
                    <a:pt x="8353" y="7048"/>
                    <a:pt x="8301" y="7006"/>
                  </a:cubicBezTo>
                  <a:cubicBezTo>
                    <a:pt x="8293" y="7000"/>
                    <a:pt x="7612" y="6448"/>
                    <a:pt x="7445" y="5759"/>
                  </a:cubicBezTo>
                  <a:close/>
                  <a:moveTo>
                    <a:pt x="2792" y="11132"/>
                  </a:moveTo>
                  <a:lnTo>
                    <a:pt x="2792" y="13899"/>
                  </a:lnTo>
                  <a:cubicBezTo>
                    <a:pt x="2511" y="13795"/>
                    <a:pt x="2236" y="13670"/>
                    <a:pt x="1972" y="13526"/>
                  </a:cubicBezTo>
                  <a:lnTo>
                    <a:pt x="1972" y="12885"/>
                  </a:lnTo>
                  <a:cubicBezTo>
                    <a:pt x="1973" y="12209"/>
                    <a:pt x="2273" y="11567"/>
                    <a:pt x="2792" y="11132"/>
                  </a:cubicBezTo>
                  <a:close/>
                  <a:moveTo>
                    <a:pt x="7354" y="11132"/>
                  </a:moveTo>
                  <a:cubicBezTo>
                    <a:pt x="7873" y="11567"/>
                    <a:pt x="8173" y="12209"/>
                    <a:pt x="8175" y="12885"/>
                  </a:cubicBezTo>
                  <a:lnTo>
                    <a:pt x="8175" y="13526"/>
                  </a:lnTo>
                  <a:cubicBezTo>
                    <a:pt x="7911" y="13670"/>
                    <a:pt x="7636" y="13793"/>
                    <a:pt x="7354" y="13899"/>
                  </a:cubicBezTo>
                  <a:lnTo>
                    <a:pt x="7354" y="11132"/>
                  </a:lnTo>
                  <a:close/>
                  <a:moveTo>
                    <a:pt x="6778" y="10779"/>
                  </a:moveTo>
                  <a:cubicBezTo>
                    <a:pt x="6825" y="10800"/>
                    <a:pt x="6872" y="10821"/>
                    <a:pt x="6917" y="10845"/>
                  </a:cubicBezTo>
                  <a:lnTo>
                    <a:pt x="6917" y="14045"/>
                  </a:lnTo>
                  <a:cubicBezTo>
                    <a:pt x="6756" y="14093"/>
                    <a:pt x="6594" y="14134"/>
                    <a:pt x="6431" y="14168"/>
                  </a:cubicBezTo>
                  <a:cubicBezTo>
                    <a:pt x="6353" y="14184"/>
                    <a:pt x="6278" y="14199"/>
                    <a:pt x="6204" y="14212"/>
                  </a:cubicBezTo>
                  <a:cubicBezTo>
                    <a:pt x="5830" y="14277"/>
                    <a:pt x="5452" y="14309"/>
                    <a:pt x="5073" y="14309"/>
                  </a:cubicBezTo>
                  <a:cubicBezTo>
                    <a:pt x="4694" y="14309"/>
                    <a:pt x="4315" y="14277"/>
                    <a:pt x="3941" y="14212"/>
                  </a:cubicBezTo>
                  <a:cubicBezTo>
                    <a:pt x="3869" y="14199"/>
                    <a:pt x="3794" y="14184"/>
                    <a:pt x="3716" y="14168"/>
                  </a:cubicBezTo>
                  <a:cubicBezTo>
                    <a:pt x="3553" y="14134"/>
                    <a:pt x="3389" y="14092"/>
                    <a:pt x="3228" y="14045"/>
                  </a:cubicBezTo>
                  <a:lnTo>
                    <a:pt x="3228" y="10845"/>
                  </a:lnTo>
                  <a:cubicBezTo>
                    <a:pt x="3275" y="10821"/>
                    <a:pt x="3322" y="10800"/>
                    <a:pt x="3369" y="10779"/>
                  </a:cubicBezTo>
                  <a:cubicBezTo>
                    <a:pt x="3594" y="11532"/>
                    <a:pt x="4287" y="12050"/>
                    <a:pt x="5073" y="12050"/>
                  </a:cubicBezTo>
                  <a:cubicBezTo>
                    <a:pt x="5859" y="12050"/>
                    <a:pt x="6553" y="11532"/>
                    <a:pt x="6778" y="10779"/>
                  </a:cubicBezTo>
                  <a:close/>
                  <a:moveTo>
                    <a:pt x="6685" y="0"/>
                  </a:moveTo>
                  <a:cubicBezTo>
                    <a:pt x="6634" y="0"/>
                    <a:pt x="6583" y="18"/>
                    <a:pt x="6542" y="53"/>
                  </a:cubicBezTo>
                  <a:cubicBezTo>
                    <a:pt x="5937" y="573"/>
                    <a:pt x="5515" y="1277"/>
                    <a:pt x="5342" y="2056"/>
                  </a:cubicBezTo>
                  <a:cubicBezTo>
                    <a:pt x="5251" y="2081"/>
                    <a:pt x="5162" y="2111"/>
                    <a:pt x="5073" y="2144"/>
                  </a:cubicBezTo>
                  <a:cubicBezTo>
                    <a:pt x="4722" y="2010"/>
                    <a:pt x="4363" y="1943"/>
                    <a:pt x="4008" y="1943"/>
                  </a:cubicBezTo>
                  <a:cubicBezTo>
                    <a:pt x="3714" y="1943"/>
                    <a:pt x="3422" y="1989"/>
                    <a:pt x="3139" y="2081"/>
                  </a:cubicBezTo>
                  <a:cubicBezTo>
                    <a:pt x="2575" y="2266"/>
                    <a:pt x="2076" y="2630"/>
                    <a:pt x="1775" y="3081"/>
                  </a:cubicBezTo>
                  <a:cubicBezTo>
                    <a:pt x="1384" y="3667"/>
                    <a:pt x="1383" y="4289"/>
                    <a:pt x="1762" y="4731"/>
                  </a:cubicBezTo>
                  <a:lnTo>
                    <a:pt x="1762" y="5612"/>
                  </a:lnTo>
                  <a:cubicBezTo>
                    <a:pt x="1261" y="5822"/>
                    <a:pt x="814" y="6398"/>
                    <a:pt x="916" y="7468"/>
                  </a:cubicBezTo>
                  <a:cubicBezTo>
                    <a:pt x="925" y="7581"/>
                    <a:pt x="1020" y="7667"/>
                    <a:pt x="1133" y="7667"/>
                  </a:cubicBezTo>
                  <a:lnTo>
                    <a:pt x="1153" y="7667"/>
                  </a:lnTo>
                  <a:cubicBezTo>
                    <a:pt x="1273" y="7654"/>
                    <a:pt x="1362" y="7548"/>
                    <a:pt x="1352" y="7428"/>
                  </a:cubicBezTo>
                  <a:cubicBezTo>
                    <a:pt x="1277" y="6653"/>
                    <a:pt x="1534" y="6111"/>
                    <a:pt x="2037" y="5979"/>
                  </a:cubicBezTo>
                  <a:cubicBezTo>
                    <a:pt x="2045" y="5978"/>
                    <a:pt x="2486" y="5822"/>
                    <a:pt x="2701" y="5759"/>
                  </a:cubicBezTo>
                  <a:lnTo>
                    <a:pt x="2701" y="5759"/>
                  </a:lnTo>
                  <a:cubicBezTo>
                    <a:pt x="2534" y="6445"/>
                    <a:pt x="1853" y="7000"/>
                    <a:pt x="1845" y="7006"/>
                  </a:cubicBezTo>
                  <a:cubicBezTo>
                    <a:pt x="1794" y="7048"/>
                    <a:pt x="1762" y="7111"/>
                    <a:pt x="1762" y="7178"/>
                  </a:cubicBezTo>
                  <a:cubicBezTo>
                    <a:pt x="1762" y="8531"/>
                    <a:pt x="2580" y="9698"/>
                    <a:pt x="3747" y="10211"/>
                  </a:cubicBezTo>
                  <a:cubicBezTo>
                    <a:pt x="3703" y="10218"/>
                    <a:pt x="3661" y="10228"/>
                    <a:pt x="3617" y="10239"/>
                  </a:cubicBezTo>
                  <a:lnTo>
                    <a:pt x="3605" y="10240"/>
                  </a:lnTo>
                  <a:lnTo>
                    <a:pt x="3576" y="10248"/>
                  </a:lnTo>
                  <a:cubicBezTo>
                    <a:pt x="3339" y="10309"/>
                    <a:pt x="3112" y="10401"/>
                    <a:pt x="2901" y="10523"/>
                  </a:cubicBezTo>
                  <a:cubicBezTo>
                    <a:pt x="2309" y="10865"/>
                    <a:pt x="1867" y="11415"/>
                    <a:pt x="1661" y="12067"/>
                  </a:cubicBezTo>
                  <a:cubicBezTo>
                    <a:pt x="1521" y="12108"/>
                    <a:pt x="1387" y="12129"/>
                    <a:pt x="1260" y="12129"/>
                  </a:cubicBezTo>
                  <a:cubicBezTo>
                    <a:pt x="1082" y="12129"/>
                    <a:pt x="917" y="12088"/>
                    <a:pt x="767" y="12007"/>
                  </a:cubicBezTo>
                  <a:cubicBezTo>
                    <a:pt x="717" y="11981"/>
                    <a:pt x="669" y="11950"/>
                    <a:pt x="625" y="11915"/>
                  </a:cubicBezTo>
                  <a:cubicBezTo>
                    <a:pt x="978" y="11718"/>
                    <a:pt x="1567" y="11309"/>
                    <a:pt x="1842" y="10642"/>
                  </a:cubicBezTo>
                  <a:cubicBezTo>
                    <a:pt x="2064" y="10104"/>
                    <a:pt x="2039" y="9515"/>
                    <a:pt x="1766" y="8887"/>
                  </a:cubicBezTo>
                  <a:cubicBezTo>
                    <a:pt x="1652" y="8628"/>
                    <a:pt x="1555" y="8359"/>
                    <a:pt x="1478" y="8087"/>
                  </a:cubicBezTo>
                  <a:cubicBezTo>
                    <a:pt x="1451" y="7990"/>
                    <a:pt x="1363" y="7926"/>
                    <a:pt x="1267" y="7926"/>
                  </a:cubicBezTo>
                  <a:cubicBezTo>
                    <a:pt x="1247" y="7926"/>
                    <a:pt x="1228" y="7929"/>
                    <a:pt x="1208" y="7934"/>
                  </a:cubicBezTo>
                  <a:cubicBezTo>
                    <a:pt x="1092" y="7967"/>
                    <a:pt x="1023" y="8087"/>
                    <a:pt x="1056" y="8204"/>
                  </a:cubicBezTo>
                  <a:cubicBezTo>
                    <a:pt x="1139" y="8497"/>
                    <a:pt x="1242" y="8782"/>
                    <a:pt x="1366" y="9061"/>
                  </a:cubicBezTo>
                  <a:cubicBezTo>
                    <a:pt x="1587" y="9575"/>
                    <a:pt x="1612" y="10050"/>
                    <a:pt x="1439" y="10471"/>
                  </a:cubicBezTo>
                  <a:cubicBezTo>
                    <a:pt x="1112" y="11265"/>
                    <a:pt x="187" y="11643"/>
                    <a:pt x="178" y="11646"/>
                  </a:cubicBezTo>
                  <a:cubicBezTo>
                    <a:pt x="50" y="11698"/>
                    <a:pt x="0" y="11853"/>
                    <a:pt x="75" y="11970"/>
                  </a:cubicBezTo>
                  <a:cubicBezTo>
                    <a:pt x="91" y="11993"/>
                    <a:pt x="239" y="12214"/>
                    <a:pt x="537" y="12379"/>
                  </a:cubicBezTo>
                  <a:cubicBezTo>
                    <a:pt x="755" y="12501"/>
                    <a:pt x="1002" y="12564"/>
                    <a:pt x="1252" y="12564"/>
                  </a:cubicBezTo>
                  <a:cubicBezTo>
                    <a:pt x="1255" y="12564"/>
                    <a:pt x="1258" y="12564"/>
                    <a:pt x="1261" y="12564"/>
                  </a:cubicBezTo>
                  <a:cubicBezTo>
                    <a:pt x="1359" y="12564"/>
                    <a:pt x="1458" y="12554"/>
                    <a:pt x="1556" y="12537"/>
                  </a:cubicBezTo>
                  <a:lnTo>
                    <a:pt x="1556" y="12537"/>
                  </a:lnTo>
                  <a:cubicBezTo>
                    <a:pt x="1541" y="12653"/>
                    <a:pt x="1534" y="12767"/>
                    <a:pt x="1534" y="12882"/>
                  </a:cubicBezTo>
                  <a:lnTo>
                    <a:pt x="1534" y="13653"/>
                  </a:lnTo>
                  <a:cubicBezTo>
                    <a:pt x="1534" y="13731"/>
                    <a:pt x="1577" y="13804"/>
                    <a:pt x="1645" y="13843"/>
                  </a:cubicBezTo>
                  <a:cubicBezTo>
                    <a:pt x="2056" y="14078"/>
                    <a:pt x="2491" y="14268"/>
                    <a:pt x="2942" y="14415"/>
                  </a:cubicBezTo>
                  <a:lnTo>
                    <a:pt x="2945" y="14417"/>
                  </a:lnTo>
                  <a:lnTo>
                    <a:pt x="2969" y="14423"/>
                  </a:lnTo>
                  <a:lnTo>
                    <a:pt x="3000" y="14434"/>
                  </a:lnTo>
                  <a:cubicBezTo>
                    <a:pt x="3206" y="14498"/>
                    <a:pt x="3416" y="14553"/>
                    <a:pt x="3625" y="14596"/>
                  </a:cubicBezTo>
                  <a:cubicBezTo>
                    <a:pt x="3708" y="14614"/>
                    <a:pt x="3789" y="14629"/>
                    <a:pt x="3867" y="14643"/>
                  </a:cubicBezTo>
                  <a:cubicBezTo>
                    <a:pt x="4266" y="14713"/>
                    <a:pt x="4670" y="14747"/>
                    <a:pt x="5073" y="14747"/>
                  </a:cubicBezTo>
                  <a:cubicBezTo>
                    <a:pt x="5477" y="14747"/>
                    <a:pt x="5880" y="14713"/>
                    <a:pt x="6279" y="14643"/>
                  </a:cubicBezTo>
                  <a:cubicBezTo>
                    <a:pt x="6358" y="14629"/>
                    <a:pt x="6439" y="14614"/>
                    <a:pt x="6522" y="14596"/>
                  </a:cubicBezTo>
                  <a:cubicBezTo>
                    <a:pt x="6701" y="14559"/>
                    <a:pt x="6883" y="14512"/>
                    <a:pt x="7062" y="14460"/>
                  </a:cubicBezTo>
                  <a:cubicBezTo>
                    <a:pt x="7109" y="14445"/>
                    <a:pt x="7158" y="14431"/>
                    <a:pt x="7203" y="14415"/>
                  </a:cubicBezTo>
                  <a:cubicBezTo>
                    <a:pt x="7654" y="14271"/>
                    <a:pt x="8090" y="14081"/>
                    <a:pt x="8501" y="13846"/>
                  </a:cubicBezTo>
                  <a:cubicBezTo>
                    <a:pt x="8570" y="13807"/>
                    <a:pt x="8612" y="13735"/>
                    <a:pt x="8612" y="13656"/>
                  </a:cubicBezTo>
                  <a:lnTo>
                    <a:pt x="8612" y="12885"/>
                  </a:lnTo>
                  <a:cubicBezTo>
                    <a:pt x="8612" y="12771"/>
                    <a:pt x="8606" y="12656"/>
                    <a:pt x="8590" y="12542"/>
                  </a:cubicBezTo>
                  <a:lnTo>
                    <a:pt x="8590" y="12542"/>
                  </a:lnTo>
                  <a:cubicBezTo>
                    <a:pt x="8683" y="12557"/>
                    <a:pt x="8776" y="12565"/>
                    <a:pt x="8870" y="12565"/>
                  </a:cubicBezTo>
                  <a:cubicBezTo>
                    <a:pt x="9489" y="12565"/>
                    <a:pt x="9903" y="12212"/>
                    <a:pt x="10057" y="11971"/>
                  </a:cubicBezTo>
                  <a:cubicBezTo>
                    <a:pt x="10132" y="11856"/>
                    <a:pt x="10082" y="11700"/>
                    <a:pt x="9954" y="11650"/>
                  </a:cubicBezTo>
                  <a:cubicBezTo>
                    <a:pt x="9945" y="11645"/>
                    <a:pt x="9025" y="11273"/>
                    <a:pt x="8695" y="10478"/>
                  </a:cubicBezTo>
                  <a:cubicBezTo>
                    <a:pt x="8518" y="10054"/>
                    <a:pt x="8545" y="9579"/>
                    <a:pt x="8768" y="9064"/>
                  </a:cubicBezTo>
                  <a:cubicBezTo>
                    <a:pt x="9406" y="7595"/>
                    <a:pt x="9272" y="6733"/>
                    <a:pt x="9045" y="6267"/>
                  </a:cubicBezTo>
                  <a:cubicBezTo>
                    <a:pt x="8898" y="5965"/>
                    <a:pt x="8667" y="5739"/>
                    <a:pt x="8384" y="5619"/>
                  </a:cubicBezTo>
                  <a:lnTo>
                    <a:pt x="8384" y="4731"/>
                  </a:lnTo>
                  <a:cubicBezTo>
                    <a:pt x="8409" y="4701"/>
                    <a:pt x="8434" y="4670"/>
                    <a:pt x="8458" y="4637"/>
                  </a:cubicBezTo>
                  <a:cubicBezTo>
                    <a:pt x="10112" y="4131"/>
                    <a:pt x="11195" y="2545"/>
                    <a:pt x="11064" y="820"/>
                  </a:cubicBezTo>
                  <a:cubicBezTo>
                    <a:pt x="11056" y="712"/>
                    <a:pt x="10970" y="627"/>
                    <a:pt x="10862" y="619"/>
                  </a:cubicBezTo>
                  <a:cubicBezTo>
                    <a:pt x="10769" y="612"/>
                    <a:pt x="10676" y="608"/>
                    <a:pt x="10583" y="608"/>
                  </a:cubicBezTo>
                  <a:cubicBezTo>
                    <a:pt x="10112" y="608"/>
                    <a:pt x="9644" y="697"/>
                    <a:pt x="9206" y="873"/>
                  </a:cubicBezTo>
                  <a:cubicBezTo>
                    <a:pt x="9142" y="614"/>
                    <a:pt x="9048" y="362"/>
                    <a:pt x="8931" y="122"/>
                  </a:cubicBezTo>
                  <a:cubicBezTo>
                    <a:pt x="8893" y="46"/>
                    <a:pt x="8815" y="1"/>
                    <a:pt x="8734" y="1"/>
                  </a:cubicBezTo>
                  <a:cubicBezTo>
                    <a:pt x="8712" y="1"/>
                    <a:pt x="8689" y="4"/>
                    <a:pt x="8667" y="11"/>
                  </a:cubicBezTo>
                  <a:cubicBezTo>
                    <a:pt x="8211" y="156"/>
                    <a:pt x="7786" y="389"/>
                    <a:pt x="7419" y="697"/>
                  </a:cubicBezTo>
                  <a:cubicBezTo>
                    <a:pt x="7248" y="459"/>
                    <a:pt x="7050" y="244"/>
                    <a:pt x="6828" y="53"/>
                  </a:cubicBezTo>
                  <a:cubicBezTo>
                    <a:pt x="6787" y="18"/>
                    <a:pt x="6736" y="0"/>
                    <a:pt x="6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63"/>
          <p:cNvGrpSpPr/>
          <p:nvPr/>
        </p:nvGrpSpPr>
        <p:grpSpPr>
          <a:xfrm>
            <a:off x="4771838" y="1743525"/>
            <a:ext cx="247150" cy="368725"/>
            <a:chOff x="4011375" y="1514075"/>
            <a:chExt cx="247150" cy="368725"/>
          </a:xfrm>
        </p:grpSpPr>
        <p:sp>
          <p:nvSpPr>
            <p:cNvPr id="1547" name="Google Shape;1547;p63"/>
            <p:cNvSpPr/>
            <p:nvPr/>
          </p:nvSpPr>
          <p:spPr>
            <a:xfrm>
              <a:off x="4094125" y="1725675"/>
              <a:ext cx="53600" cy="15800"/>
            </a:xfrm>
            <a:custGeom>
              <a:avLst/>
              <a:gdLst/>
              <a:ahLst/>
              <a:cxnLst/>
              <a:rect l="l" t="t" r="r" b="b"/>
              <a:pathLst>
                <a:path w="2144" h="632" extrusionOk="0">
                  <a:moveTo>
                    <a:pt x="253" y="1"/>
                  </a:moveTo>
                  <a:cubicBezTo>
                    <a:pt x="172" y="1"/>
                    <a:pt x="93" y="46"/>
                    <a:pt x="55" y="125"/>
                  </a:cubicBezTo>
                  <a:cubicBezTo>
                    <a:pt x="0" y="236"/>
                    <a:pt x="49" y="370"/>
                    <a:pt x="161" y="422"/>
                  </a:cubicBezTo>
                  <a:cubicBezTo>
                    <a:pt x="449" y="561"/>
                    <a:pt x="760" y="631"/>
                    <a:pt x="1072" y="631"/>
                  </a:cubicBezTo>
                  <a:cubicBezTo>
                    <a:pt x="1384" y="631"/>
                    <a:pt x="1696" y="561"/>
                    <a:pt x="1983" y="422"/>
                  </a:cubicBezTo>
                  <a:cubicBezTo>
                    <a:pt x="2096" y="370"/>
                    <a:pt x="2144" y="236"/>
                    <a:pt x="2089" y="125"/>
                  </a:cubicBezTo>
                  <a:cubicBezTo>
                    <a:pt x="2051" y="46"/>
                    <a:pt x="1973" y="1"/>
                    <a:pt x="1892" y="1"/>
                  </a:cubicBezTo>
                  <a:cubicBezTo>
                    <a:pt x="1857" y="1"/>
                    <a:pt x="1822" y="9"/>
                    <a:pt x="1789" y="26"/>
                  </a:cubicBezTo>
                  <a:cubicBezTo>
                    <a:pt x="1563" y="136"/>
                    <a:pt x="1317" y="192"/>
                    <a:pt x="1072" y="192"/>
                  </a:cubicBezTo>
                  <a:cubicBezTo>
                    <a:pt x="827" y="192"/>
                    <a:pt x="581" y="136"/>
                    <a:pt x="355" y="26"/>
                  </a:cubicBezTo>
                  <a:cubicBezTo>
                    <a:pt x="322" y="9"/>
                    <a:pt x="287"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3"/>
            <p:cNvSpPr/>
            <p:nvPr/>
          </p:nvSpPr>
          <p:spPr>
            <a:xfrm>
              <a:off x="4111100" y="1703575"/>
              <a:ext cx="19100" cy="11050"/>
            </a:xfrm>
            <a:custGeom>
              <a:avLst/>
              <a:gdLst/>
              <a:ahLst/>
              <a:cxnLst/>
              <a:rect l="l" t="t" r="r" b="b"/>
              <a:pathLst>
                <a:path w="764" h="442" extrusionOk="0">
                  <a:moveTo>
                    <a:pt x="215" y="1"/>
                  </a:moveTo>
                  <a:cubicBezTo>
                    <a:pt x="96" y="6"/>
                    <a:pt x="1" y="103"/>
                    <a:pt x="1" y="221"/>
                  </a:cubicBezTo>
                  <a:cubicBezTo>
                    <a:pt x="1" y="342"/>
                    <a:pt x="96" y="438"/>
                    <a:pt x="215" y="442"/>
                  </a:cubicBezTo>
                  <a:lnTo>
                    <a:pt x="551" y="442"/>
                  </a:lnTo>
                  <a:cubicBezTo>
                    <a:pt x="670" y="438"/>
                    <a:pt x="763" y="342"/>
                    <a:pt x="763" y="221"/>
                  </a:cubicBezTo>
                  <a:cubicBezTo>
                    <a:pt x="763" y="103"/>
                    <a:pt x="670" y="6"/>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3"/>
            <p:cNvSpPr/>
            <p:nvPr/>
          </p:nvSpPr>
          <p:spPr>
            <a:xfrm>
              <a:off x="4138175" y="1675200"/>
              <a:ext cx="11250" cy="24400"/>
            </a:xfrm>
            <a:custGeom>
              <a:avLst/>
              <a:gdLst/>
              <a:ahLst/>
              <a:cxnLst/>
              <a:rect l="l" t="t" r="r" b="b"/>
              <a:pathLst>
                <a:path w="450" h="976" extrusionOk="0">
                  <a:moveTo>
                    <a:pt x="224" y="0"/>
                  </a:moveTo>
                  <a:cubicBezTo>
                    <a:pt x="102" y="0"/>
                    <a:pt x="4" y="99"/>
                    <a:pt x="4" y="220"/>
                  </a:cubicBezTo>
                  <a:lnTo>
                    <a:pt x="4" y="748"/>
                  </a:lnTo>
                  <a:cubicBezTo>
                    <a:pt x="1" y="872"/>
                    <a:pt x="101" y="975"/>
                    <a:pt x="224" y="975"/>
                  </a:cubicBezTo>
                  <a:cubicBezTo>
                    <a:pt x="349" y="975"/>
                    <a:pt x="449" y="872"/>
                    <a:pt x="444" y="748"/>
                  </a:cubicBezTo>
                  <a:lnTo>
                    <a:pt x="444" y="220"/>
                  </a:lnTo>
                  <a:cubicBezTo>
                    <a:pt x="444" y="99"/>
                    <a:pt x="346"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3"/>
            <p:cNvSpPr/>
            <p:nvPr/>
          </p:nvSpPr>
          <p:spPr>
            <a:xfrm>
              <a:off x="4092450" y="1675350"/>
              <a:ext cx="11225" cy="24250"/>
            </a:xfrm>
            <a:custGeom>
              <a:avLst/>
              <a:gdLst/>
              <a:ahLst/>
              <a:cxnLst/>
              <a:rect l="l" t="t" r="r" b="b"/>
              <a:pathLst>
                <a:path w="449" h="970" extrusionOk="0">
                  <a:moveTo>
                    <a:pt x="225" y="0"/>
                  </a:moveTo>
                  <a:cubicBezTo>
                    <a:pt x="106" y="0"/>
                    <a:pt x="8" y="94"/>
                    <a:pt x="5" y="214"/>
                  </a:cubicBezTo>
                  <a:lnTo>
                    <a:pt x="5" y="741"/>
                  </a:lnTo>
                  <a:cubicBezTo>
                    <a:pt x="0" y="866"/>
                    <a:pt x="100" y="969"/>
                    <a:pt x="225" y="969"/>
                  </a:cubicBezTo>
                  <a:cubicBezTo>
                    <a:pt x="349" y="969"/>
                    <a:pt x="448" y="866"/>
                    <a:pt x="445" y="741"/>
                  </a:cubicBezTo>
                  <a:lnTo>
                    <a:pt x="445" y="214"/>
                  </a:lnTo>
                  <a:cubicBezTo>
                    <a:pt x="442" y="94"/>
                    <a:pt x="344" y="0"/>
                    <a:pt x="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3"/>
            <p:cNvSpPr/>
            <p:nvPr/>
          </p:nvSpPr>
          <p:spPr>
            <a:xfrm>
              <a:off x="4011375" y="1514075"/>
              <a:ext cx="247150" cy="368725"/>
            </a:xfrm>
            <a:custGeom>
              <a:avLst/>
              <a:gdLst/>
              <a:ahLst/>
              <a:cxnLst/>
              <a:rect l="l" t="t" r="r" b="b"/>
              <a:pathLst>
                <a:path w="9886" h="14749" extrusionOk="0">
                  <a:moveTo>
                    <a:pt x="9321" y="440"/>
                  </a:moveTo>
                  <a:cubicBezTo>
                    <a:pt x="9338" y="440"/>
                    <a:pt x="9354" y="440"/>
                    <a:pt x="9371" y="441"/>
                  </a:cubicBezTo>
                  <a:cubicBezTo>
                    <a:pt x="9387" y="1331"/>
                    <a:pt x="9040" y="2189"/>
                    <a:pt x="8410" y="2819"/>
                  </a:cubicBezTo>
                  <a:cubicBezTo>
                    <a:pt x="8090" y="3139"/>
                    <a:pt x="7707" y="3390"/>
                    <a:pt x="7285" y="3555"/>
                  </a:cubicBezTo>
                  <a:cubicBezTo>
                    <a:pt x="7199" y="3405"/>
                    <a:pt x="7102" y="3262"/>
                    <a:pt x="6996" y="3128"/>
                  </a:cubicBezTo>
                  <a:lnTo>
                    <a:pt x="8874" y="1250"/>
                  </a:lnTo>
                  <a:cubicBezTo>
                    <a:pt x="8962" y="1164"/>
                    <a:pt x="8962" y="1023"/>
                    <a:pt x="8874" y="937"/>
                  </a:cubicBezTo>
                  <a:cubicBezTo>
                    <a:pt x="8831" y="894"/>
                    <a:pt x="8775" y="873"/>
                    <a:pt x="8718" y="873"/>
                  </a:cubicBezTo>
                  <a:cubicBezTo>
                    <a:pt x="8662" y="873"/>
                    <a:pt x="8605" y="894"/>
                    <a:pt x="8562" y="937"/>
                  </a:cubicBezTo>
                  <a:lnTo>
                    <a:pt x="6698" y="2801"/>
                  </a:lnTo>
                  <a:cubicBezTo>
                    <a:pt x="6570" y="2678"/>
                    <a:pt x="6432" y="2564"/>
                    <a:pt x="6285" y="2461"/>
                  </a:cubicBezTo>
                  <a:cubicBezTo>
                    <a:pt x="6797" y="1236"/>
                    <a:pt x="7995" y="440"/>
                    <a:pt x="9321" y="440"/>
                  </a:cubicBezTo>
                  <a:close/>
                  <a:moveTo>
                    <a:pt x="4383" y="4514"/>
                  </a:moveTo>
                  <a:cubicBezTo>
                    <a:pt x="5364" y="4514"/>
                    <a:pt x="6340" y="4682"/>
                    <a:pt x="7270" y="5014"/>
                  </a:cubicBezTo>
                  <a:cubicBezTo>
                    <a:pt x="7274" y="5075"/>
                    <a:pt x="7276" y="5679"/>
                    <a:pt x="7276" y="5679"/>
                  </a:cubicBezTo>
                  <a:cubicBezTo>
                    <a:pt x="6338" y="5362"/>
                    <a:pt x="5360" y="5204"/>
                    <a:pt x="4383" y="5204"/>
                  </a:cubicBezTo>
                  <a:cubicBezTo>
                    <a:pt x="3405" y="5204"/>
                    <a:pt x="2427" y="5362"/>
                    <a:pt x="1488" y="5679"/>
                  </a:cubicBezTo>
                  <a:cubicBezTo>
                    <a:pt x="1488" y="5679"/>
                    <a:pt x="1492" y="5073"/>
                    <a:pt x="1495" y="5014"/>
                  </a:cubicBezTo>
                  <a:cubicBezTo>
                    <a:pt x="1977" y="4840"/>
                    <a:pt x="2474" y="4712"/>
                    <a:pt x="2979" y="4630"/>
                  </a:cubicBezTo>
                  <a:cubicBezTo>
                    <a:pt x="3445" y="4552"/>
                    <a:pt x="3915" y="4514"/>
                    <a:pt x="4383" y="4514"/>
                  </a:cubicBezTo>
                  <a:close/>
                  <a:moveTo>
                    <a:pt x="3159" y="5733"/>
                  </a:moveTo>
                  <a:cubicBezTo>
                    <a:pt x="2815" y="6153"/>
                    <a:pt x="2198" y="6773"/>
                    <a:pt x="1488" y="6884"/>
                  </a:cubicBezTo>
                  <a:lnTo>
                    <a:pt x="1488" y="6147"/>
                  </a:lnTo>
                  <a:cubicBezTo>
                    <a:pt x="1973" y="5973"/>
                    <a:pt x="2473" y="5844"/>
                    <a:pt x="2979" y="5759"/>
                  </a:cubicBezTo>
                  <a:cubicBezTo>
                    <a:pt x="3038" y="5750"/>
                    <a:pt x="3099" y="5740"/>
                    <a:pt x="3159" y="5733"/>
                  </a:cubicBezTo>
                  <a:close/>
                  <a:moveTo>
                    <a:pt x="5607" y="5733"/>
                  </a:moveTo>
                  <a:cubicBezTo>
                    <a:pt x="6176" y="5814"/>
                    <a:pt x="6735" y="5953"/>
                    <a:pt x="7276" y="6147"/>
                  </a:cubicBezTo>
                  <a:lnTo>
                    <a:pt x="7276" y="6884"/>
                  </a:lnTo>
                  <a:cubicBezTo>
                    <a:pt x="6568" y="6773"/>
                    <a:pt x="5951" y="6153"/>
                    <a:pt x="5607" y="5733"/>
                  </a:cubicBezTo>
                  <a:close/>
                  <a:moveTo>
                    <a:pt x="7716" y="6953"/>
                  </a:moveTo>
                  <a:cubicBezTo>
                    <a:pt x="8052" y="6967"/>
                    <a:pt x="8313" y="7247"/>
                    <a:pt x="8305" y="7583"/>
                  </a:cubicBezTo>
                  <a:cubicBezTo>
                    <a:pt x="8298" y="7917"/>
                    <a:pt x="8026" y="8184"/>
                    <a:pt x="7691" y="8184"/>
                  </a:cubicBezTo>
                  <a:cubicBezTo>
                    <a:pt x="7690" y="8184"/>
                    <a:pt x="7689" y="8184"/>
                    <a:pt x="7688" y="8184"/>
                  </a:cubicBezTo>
                  <a:cubicBezTo>
                    <a:pt x="7655" y="8184"/>
                    <a:pt x="7623" y="8181"/>
                    <a:pt x="7590" y="8175"/>
                  </a:cubicBezTo>
                  <a:cubicBezTo>
                    <a:pt x="7576" y="8173"/>
                    <a:pt x="7562" y="8170"/>
                    <a:pt x="7549" y="8167"/>
                  </a:cubicBezTo>
                  <a:cubicBezTo>
                    <a:pt x="7660" y="7829"/>
                    <a:pt x="7716" y="7476"/>
                    <a:pt x="7716" y="7122"/>
                  </a:cubicBezTo>
                  <a:lnTo>
                    <a:pt x="7716" y="6953"/>
                  </a:lnTo>
                  <a:close/>
                  <a:moveTo>
                    <a:pt x="1048" y="6953"/>
                  </a:moveTo>
                  <a:lnTo>
                    <a:pt x="1048" y="7123"/>
                  </a:lnTo>
                  <a:cubicBezTo>
                    <a:pt x="1048" y="7478"/>
                    <a:pt x="1104" y="7831"/>
                    <a:pt x="1217" y="8167"/>
                  </a:cubicBezTo>
                  <a:cubicBezTo>
                    <a:pt x="1203" y="8172"/>
                    <a:pt x="1188" y="8175"/>
                    <a:pt x="1174" y="8176"/>
                  </a:cubicBezTo>
                  <a:cubicBezTo>
                    <a:pt x="1141" y="8182"/>
                    <a:pt x="1108" y="8184"/>
                    <a:pt x="1076" y="8184"/>
                  </a:cubicBezTo>
                  <a:cubicBezTo>
                    <a:pt x="766" y="8184"/>
                    <a:pt x="497" y="7949"/>
                    <a:pt x="463" y="7631"/>
                  </a:cubicBezTo>
                  <a:cubicBezTo>
                    <a:pt x="428" y="7279"/>
                    <a:pt x="695" y="6968"/>
                    <a:pt x="1048" y="6953"/>
                  </a:cubicBezTo>
                  <a:close/>
                  <a:moveTo>
                    <a:pt x="4384" y="5645"/>
                  </a:moveTo>
                  <a:cubicBezTo>
                    <a:pt x="4591" y="5645"/>
                    <a:pt x="4798" y="5652"/>
                    <a:pt x="5006" y="5667"/>
                  </a:cubicBezTo>
                  <a:cubicBezTo>
                    <a:pt x="5245" y="6015"/>
                    <a:pt x="6126" y="7186"/>
                    <a:pt x="7270" y="7328"/>
                  </a:cubicBezTo>
                  <a:cubicBezTo>
                    <a:pt x="7224" y="7953"/>
                    <a:pt x="6979" y="8547"/>
                    <a:pt x="6566" y="9020"/>
                  </a:cubicBezTo>
                  <a:lnTo>
                    <a:pt x="6568" y="9020"/>
                  </a:lnTo>
                  <a:cubicBezTo>
                    <a:pt x="6018" y="9653"/>
                    <a:pt x="5221" y="10017"/>
                    <a:pt x="4384" y="10017"/>
                  </a:cubicBezTo>
                  <a:cubicBezTo>
                    <a:pt x="2857" y="10017"/>
                    <a:pt x="1603" y="8828"/>
                    <a:pt x="1498" y="7328"/>
                  </a:cubicBezTo>
                  <a:cubicBezTo>
                    <a:pt x="2642" y="7186"/>
                    <a:pt x="3523" y="6014"/>
                    <a:pt x="3763" y="5667"/>
                  </a:cubicBezTo>
                  <a:cubicBezTo>
                    <a:pt x="3970" y="5652"/>
                    <a:pt x="4177" y="5645"/>
                    <a:pt x="4384" y="5645"/>
                  </a:cubicBezTo>
                  <a:close/>
                  <a:moveTo>
                    <a:pt x="5204" y="10570"/>
                  </a:moveTo>
                  <a:cubicBezTo>
                    <a:pt x="5363" y="10570"/>
                    <a:pt x="5523" y="10586"/>
                    <a:pt x="5679" y="10618"/>
                  </a:cubicBezTo>
                  <a:cubicBezTo>
                    <a:pt x="5509" y="11193"/>
                    <a:pt x="4982" y="11589"/>
                    <a:pt x="4382" y="11589"/>
                  </a:cubicBezTo>
                  <a:cubicBezTo>
                    <a:pt x="3784" y="11589"/>
                    <a:pt x="3256" y="11193"/>
                    <a:pt x="3085" y="10618"/>
                  </a:cubicBezTo>
                  <a:cubicBezTo>
                    <a:pt x="3181" y="10600"/>
                    <a:pt x="3276" y="10586"/>
                    <a:pt x="3373" y="10578"/>
                  </a:cubicBezTo>
                  <a:cubicBezTo>
                    <a:pt x="3434" y="10571"/>
                    <a:pt x="3498" y="10570"/>
                    <a:pt x="3560" y="10570"/>
                  </a:cubicBezTo>
                  <a:close/>
                  <a:moveTo>
                    <a:pt x="2084" y="11106"/>
                  </a:moveTo>
                  <a:lnTo>
                    <a:pt x="2084" y="13893"/>
                  </a:lnTo>
                  <a:cubicBezTo>
                    <a:pt x="1801" y="13787"/>
                    <a:pt x="1524" y="13662"/>
                    <a:pt x="1259" y="13518"/>
                  </a:cubicBezTo>
                  <a:lnTo>
                    <a:pt x="1259" y="12871"/>
                  </a:lnTo>
                  <a:cubicBezTo>
                    <a:pt x="1260" y="12190"/>
                    <a:pt x="1562" y="11545"/>
                    <a:pt x="2084" y="11106"/>
                  </a:cubicBezTo>
                  <a:close/>
                  <a:moveTo>
                    <a:pt x="6101" y="10751"/>
                  </a:moveTo>
                  <a:cubicBezTo>
                    <a:pt x="6148" y="10771"/>
                    <a:pt x="6195" y="10793"/>
                    <a:pt x="6241" y="10815"/>
                  </a:cubicBezTo>
                  <a:lnTo>
                    <a:pt x="6241" y="14040"/>
                  </a:lnTo>
                  <a:cubicBezTo>
                    <a:pt x="6077" y="14089"/>
                    <a:pt x="5913" y="14129"/>
                    <a:pt x="5749" y="14164"/>
                  </a:cubicBezTo>
                  <a:lnTo>
                    <a:pt x="5751" y="14164"/>
                  </a:lnTo>
                  <a:cubicBezTo>
                    <a:pt x="5673" y="14181"/>
                    <a:pt x="5596" y="14195"/>
                    <a:pt x="5523" y="14207"/>
                  </a:cubicBezTo>
                  <a:cubicBezTo>
                    <a:pt x="5145" y="14273"/>
                    <a:pt x="4764" y="14306"/>
                    <a:pt x="4383" y="14306"/>
                  </a:cubicBezTo>
                  <a:cubicBezTo>
                    <a:pt x="4002" y="14306"/>
                    <a:pt x="3620" y="14273"/>
                    <a:pt x="3243" y="14207"/>
                  </a:cubicBezTo>
                  <a:cubicBezTo>
                    <a:pt x="3170" y="14195"/>
                    <a:pt x="3093" y="14181"/>
                    <a:pt x="3017" y="14164"/>
                  </a:cubicBezTo>
                  <a:cubicBezTo>
                    <a:pt x="2851" y="14129"/>
                    <a:pt x="2687" y="14087"/>
                    <a:pt x="2526" y="14040"/>
                  </a:cubicBezTo>
                  <a:lnTo>
                    <a:pt x="2526" y="10815"/>
                  </a:lnTo>
                  <a:cubicBezTo>
                    <a:pt x="2571" y="10793"/>
                    <a:pt x="2618" y="10771"/>
                    <a:pt x="2667" y="10751"/>
                  </a:cubicBezTo>
                  <a:cubicBezTo>
                    <a:pt x="2893" y="11509"/>
                    <a:pt x="3592" y="12029"/>
                    <a:pt x="4384" y="12029"/>
                  </a:cubicBezTo>
                  <a:cubicBezTo>
                    <a:pt x="5176" y="12029"/>
                    <a:pt x="5873" y="11509"/>
                    <a:pt x="6101" y="10751"/>
                  </a:cubicBezTo>
                  <a:close/>
                  <a:moveTo>
                    <a:pt x="9318" y="0"/>
                  </a:moveTo>
                  <a:cubicBezTo>
                    <a:pt x="7847" y="0"/>
                    <a:pt x="6502" y="868"/>
                    <a:pt x="5904" y="2231"/>
                  </a:cubicBezTo>
                  <a:cubicBezTo>
                    <a:pt x="5423" y="1985"/>
                    <a:pt x="4903" y="1865"/>
                    <a:pt x="4385" y="1865"/>
                  </a:cubicBezTo>
                  <a:cubicBezTo>
                    <a:pt x="3610" y="1865"/>
                    <a:pt x="2841" y="2135"/>
                    <a:pt x="2224" y="2658"/>
                  </a:cubicBezTo>
                  <a:cubicBezTo>
                    <a:pt x="2135" y="2737"/>
                    <a:pt x="2126" y="2873"/>
                    <a:pt x="2202" y="2966"/>
                  </a:cubicBezTo>
                  <a:cubicBezTo>
                    <a:pt x="2246" y="3016"/>
                    <a:pt x="2308" y="3043"/>
                    <a:pt x="2371" y="3043"/>
                  </a:cubicBezTo>
                  <a:cubicBezTo>
                    <a:pt x="2420" y="3043"/>
                    <a:pt x="2469" y="3027"/>
                    <a:pt x="2510" y="2994"/>
                  </a:cubicBezTo>
                  <a:cubicBezTo>
                    <a:pt x="3041" y="2543"/>
                    <a:pt x="3707" y="2306"/>
                    <a:pt x="4384" y="2306"/>
                  </a:cubicBezTo>
                  <a:cubicBezTo>
                    <a:pt x="4684" y="2306"/>
                    <a:pt x="4987" y="2353"/>
                    <a:pt x="5281" y="2448"/>
                  </a:cubicBezTo>
                  <a:cubicBezTo>
                    <a:pt x="6237" y="2761"/>
                    <a:pt x="6962" y="3545"/>
                    <a:pt x="7198" y="4523"/>
                  </a:cubicBezTo>
                  <a:cubicBezTo>
                    <a:pt x="6284" y="4223"/>
                    <a:pt x="5334" y="4073"/>
                    <a:pt x="4384" y="4073"/>
                  </a:cubicBezTo>
                  <a:cubicBezTo>
                    <a:pt x="3434" y="4073"/>
                    <a:pt x="2484" y="4223"/>
                    <a:pt x="1570" y="4523"/>
                  </a:cubicBezTo>
                  <a:cubicBezTo>
                    <a:pt x="1646" y="4205"/>
                    <a:pt x="1776" y="3901"/>
                    <a:pt x="1954" y="3628"/>
                  </a:cubicBezTo>
                  <a:cubicBezTo>
                    <a:pt x="2020" y="3525"/>
                    <a:pt x="1990" y="3389"/>
                    <a:pt x="1888" y="3323"/>
                  </a:cubicBezTo>
                  <a:cubicBezTo>
                    <a:pt x="1851" y="3299"/>
                    <a:pt x="1810" y="3287"/>
                    <a:pt x="1768" y="3287"/>
                  </a:cubicBezTo>
                  <a:cubicBezTo>
                    <a:pt x="1696" y="3287"/>
                    <a:pt x="1625" y="3323"/>
                    <a:pt x="1584" y="3387"/>
                  </a:cubicBezTo>
                  <a:cubicBezTo>
                    <a:pt x="1317" y="3800"/>
                    <a:pt x="1145" y="4265"/>
                    <a:pt x="1079" y="4751"/>
                  </a:cubicBezTo>
                  <a:cubicBezTo>
                    <a:pt x="1059" y="4784"/>
                    <a:pt x="1049" y="4823"/>
                    <a:pt x="1049" y="4862"/>
                  </a:cubicBezTo>
                  <a:lnTo>
                    <a:pt x="1049" y="6511"/>
                  </a:lnTo>
                  <a:cubicBezTo>
                    <a:pt x="467" y="6520"/>
                    <a:pt x="1" y="7000"/>
                    <a:pt x="9" y="7581"/>
                  </a:cubicBezTo>
                  <a:cubicBezTo>
                    <a:pt x="17" y="8160"/>
                    <a:pt x="488" y="8625"/>
                    <a:pt x="1066" y="8625"/>
                  </a:cubicBezTo>
                  <a:cubicBezTo>
                    <a:pt x="1070" y="8625"/>
                    <a:pt x="1074" y="8625"/>
                    <a:pt x="1078" y="8625"/>
                  </a:cubicBezTo>
                  <a:cubicBezTo>
                    <a:pt x="1181" y="8625"/>
                    <a:pt x="1284" y="8609"/>
                    <a:pt x="1384" y="8579"/>
                  </a:cubicBezTo>
                  <a:cubicBezTo>
                    <a:pt x="1732" y="9292"/>
                    <a:pt x="2321" y="9859"/>
                    <a:pt x="3048" y="10178"/>
                  </a:cubicBezTo>
                  <a:cubicBezTo>
                    <a:pt x="3004" y="10186"/>
                    <a:pt x="2884" y="10214"/>
                    <a:pt x="2874" y="10217"/>
                  </a:cubicBezTo>
                  <a:cubicBezTo>
                    <a:pt x="2637" y="10278"/>
                    <a:pt x="2407" y="10371"/>
                    <a:pt x="2195" y="10493"/>
                  </a:cubicBezTo>
                  <a:cubicBezTo>
                    <a:pt x="1345" y="10984"/>
                    <a:pt x="820" y="11890"/>
                    <a:pt x="818" y="12873"/>
                  </a:cubicBezTo>
                  <a:lnTo>
                    <a:pt x="818" y="13648"/>
                  </a:lnTo>
                  <a:cubicBezTo>
                    <a:pt x="818" y="13728"/>
                    <a:pt x="860" y="13801"/>
                    <a:pt x="931" y="13840"/>
                  </a:cubicBezTo>
                  <a:cubicBezTo>
                    <a:pt x="1345" y="14074"/>
                    <a:pt x="1782" y="14267"/>
                    <a:pt x="2235" y="14414"/>
                  </a:cubicBezTo>
                  <a:lnTo>
                    <a:pt x="2295" y="14432"/>
                  </a:lnTo>
                  <a:cubicBezTo>
                    <a:pt x="2502" y="14496"/>
                    <a:pt x="2713" y="14553"/>
                    <a:pt x="2924" y="14596"/>
                  </a:cubicBezTo>
                  <a:cubicBezTo>
                    <a:pt x="3007" y="14615"/>
                    <a:pt x="3090" y="14631"/>
                    <a:pt x="3168" y="14643"/>
                  </a:cubicBezTo>
                  <a:cubicBezTo>
                    <a:pt x="3570" y="14714"/>
                    <a:pt x="3976" y="14749"/>
                    <a:pt x="4383" y="14749"/>
                  </a:cubicBezTo>
                  <a:cubicBezTo>
                    <a:pt x="4790" y="14749"/>
                    <a:pt x="5196" y="14714"/>
                    <a:pt x="5598" y="14643"/>
                  </a:cubicBezTo>
                  <a:cubicBezTo>
                    <a:pt x="5676" y="14631"/>
                    <a:pt x="5759" y="14615"/>
                    <a:pt x="5841" y="14596"/>
                  </a:cubicBezTo>
                  <a:cubicBezTo>
                    <a:pt x="6023" y="14559"/>
                    <a:pt x="6205" y="14512"/>
                    <a:pt x="6385" y="14459"/>
                  </a:cubicBezTo>
                  <a:cubicBezTo>
                    <a:pt x="6434" y="14445"/>
                    <a:pt x="6482" y="14429"/>
                    <a:pt x="6529" y="14414"/>
                  </a:cubicBezTo>
                  <a:cubicBezTo>
                    <a:pt x="6984" y="14268"/>
                    <a:pt x="7421" y="14076"/>
                    <a:pt x="7837" y="13840"/>
                  </a:cubicBezTo>
                  <a:cubicBezTo>
                    <a:pt x="7905" y="13801"/>
                    <a:pt x="7949" y="13728"/>
                    <a:pt x="7949" y="13649"/>
                  </a:cubicBezTo>
                  <a:lnTo>
                    <a:pt x="7949" y="12871"/>
                  </a:lnTo>
                  <a:cubicBezTo>
                    <a:pt x="7949" y="12489"/>
                    <a:pt x="7869" y="12109"/>
                    <a:pt x="7713" y="11759"/>
                  </a:cubicBezTo>
                  <a:cubicBezTo>
                    <a:pt x="7675" y="11679"/>
                    <a:pt x="7597" y="11631"/>
                    <a:pt x="7514" y="11631"/>
                  </a:cubicBezTo>
                  <a:cubicBezTo>
                    <a:pt x="7484" y="11631"/>
                    <a:pt x="7453" y="11638"/>
                    <a:pt x="7424" y="11651"/>
                  </a:cubicBezTo>
                  <a:cubicBezTo>
                    <a:pt x="7313" y="11700"/>
                    <a:pt x="7263" y="11828"/>
                    <a:pt x="7310" y="11939"/>
                  </a:cubicBezTo>
                  <a:cubicBezTo>
                    <a:pt x="7441" y="12232"/>
                    <a:pt x="7509" y="12550"/>
                    <a:pt x="7509" y="12871"/>
                  </a:cubicBezTo>
                  <a:lnTo>
                    <a:pt x="7509" y="13518"/>
                  </a:lnTo>
                  <a:cubicBezTo>
                    <a:pt x="7241" y="13662"/>
                    <a:pt x="6966" y="13787"/>
                    <a:pt x="6682" y="13893"/>
                  </a:cubicBezTo>
                  <a:lnTo>
                    <a:pt x="6682" y="11106"/>
                  </a:lnTo>
                  <a:cubicBezTo>
                    <a:pt x="6765" y="11176"/>
                    <a:pt x="6843" y="11250"/>
                    <a:pt x="6915" y="11329"/>
                  </a:cubicBezTo>
                  <a:cubicBezTo>
                    <a:pt x="6958" y="11387"/>
                    <a:pt x="7024" y="11417"/>
                    <a:pt x="7090" y="11417"/>
                  </a:cubicBezTo>
                  <a:cubicBezTo>
                    <a:pt x="7143" y="11417"/>
                    <a:pt x="7196" y="11398"/>
                    <a:pt x="7238" y="11359"/>
                  </a:cubicBezTo>
                  <a:cubicBezTo>
                    <a:pt x="7334" y="11273"/>
                    <a:pt x="7335" y="11123"/>
                    <a:pt x="7240" y="11036"/>
                  </a:cubicBezTo>
                  <a:cubicBezTo>
                    <a:pt x="7046" y="10820"/>
                    <a:pt x="6821" y="10637"/>
                    <a:pt x="6571" y="10493"/>
                  </a:cubicBezTo>
                  <a:cubicBezTo>
                    <a:pt x="6357" y="10371"/>
                    <a:pt x="6129" y="10278"/>
                    <a:pt x="5891" y="10217"/>
                  </a:cubicBezTo>
                  <a:cubicBezTo>
                    <a:pt x="5877" y="10212"/>
                    <a:pt x="5752" y="10184"/>
                    <a:pt x="5720" y="10178"/>
                  </a:cubicBezTo>
                  <a:cubicBezTo>
                    <a:pt x="6446" y="9859"/>
                    <a:pt x="7035" y="9293"/>
                    <a:pt x="7382" y="8579"/>
                  </a:cubicBezTo>
                  <a:cubicBezTo>
                    <a:pt x="7480" y="8609"/>
                    <a:pt x="7584" y="8625"/>
                    <a:pt x="7688" y="8625"/>
                  </a:cubicBezTo>
                  <a:cubicBezTo>
                    <a:pt x="8266" y="8625"/>
                    <a:pt x="8738" y="8161"/>
                    <a:pt x="8746" y="7583"/>
                  </a:cubicBezTo>
                  <a:cubicBezTo>
                    <a:pt x="8754" y="7004"/>
                    <a:pt x="8296" y="6526"/>
                    <a:pt x="7718" y="6511"/>
                  </a:cubicBezTo>
                  <a:lnTo>
                    <a:pt x="7718" y="4862"/>
                  </a:lnTo>
                  <a:cubicBezTo>
                    <a:pt x="7716" y="4823"/>
                    <a:pt x="7707" y="4786"/>
                    <a:pt x="7687" y="4751"/>
                  </a:cubicBezTo>
                  <a:cubicBezTo>
                    <a:pt x="7651" y="4478"/>
                    <a:pt x="7580" y="4209"/>
                    <a:pt x="7477" y="3953"/>
                  </a:cubicBezTo>
                  <a:cubicBezTo>
                    <a:pt x="7944" y="3767"/>
                    <a:pt x="8368" y="3486"/>
                    <a:pt x="8723" y="3130"/>
                  </a:cubicBezTo>
                  <a:cubicBezTo>
                    <a:pt x="9490" y="2362"/>
                    <a:pt x="9885" y="1297"/>
                    <a:pt x="9802" y="216"/>
                  </a:cubicBezTo>
                  <a:cubicBezTo>
                    <a:pt x="9794" y="106"/>
                    <a:pt x="9708" y="19"/>
                    <a:pt x="9599" y="11"/>
                  </a:cubicBezTo>
                  <a:cubicBezTo>
                    <a:pt x="9505" y="4"/>
                    <a:pt x="9411" y="0"/>
                    <a:pt x="9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 name="Google Shape;1552;p63"/>
          <p:cNvGrpSpPr/>
          <p:nvPr/>
        </p:nvGrpSpPr>
        <p:grpSpPr>
          <a:xfrm>
            <a:off x="7839150" y="2863150"/>
            <a:ext cx="299825" cy="368725"/>
            <a:chOff x="7077025" y="2633700"/>
            <a:chExt cx="299825" cy="368725"/>
          </a:xfrm>
        </p:grpSpPr>
        <p:sp>
          <p:nvSpPr>
            <p:cNvPr id="1553" name="Google Shape;1553;p63"/>
            <p:cNvSpPr/>
            <p:nvPr/>
          </p:nvSpPr>
          <p:spPr>
            <a:xfrm>
              <a:off x="7077025" y="2633700"/>
              <a:ext cx="299825" cy="368725"/>
            </a:xfrm>
            <a:custGeom>
              <a:avLst/>
              <a:gdLst/>
              <a:ahLst/>
              <a:cxnLst/>
              <a:rect l="l" t="t" r="r" b="b"/>
              <a:pathLst>
                <a:path w="11993" h="14749" extrusionOk="0">
                  <a:moveTo>
                    <a:pt x="4141" y="438"/>
                  </a:moveTo>
                  <a:cubicBezTo>
                    <a:pt x="4236" y="438"/>
                    <a:pt x="4313" y="515"/>
                    <a:pt x="4313" y="610"/>
                  </a:cubicBezTo>
                  <a:lnTo>
                    <a:pt x="4313" y="1469"/>
                  </a:lnTo>
                  <a:lnTo>
                    <a:pt x="2005" y="1469"/>
                  </a:lnTo>
                  <a:lnTo>
                    <a:pt x="2005" y="610"/>
                  </a:lnTo>
                  <a:cubicBezTo>
                    <a:pt x="2005" y="515"/>
                    <a:pt x="2082" y="438"/>
                    <a:pt x="2177" y="438"/>
                  </a:cubicBezTo>
                  <a:close/>
                  <a:moveTo>
                    <a:pt x="4313" y="1907"/>
                  </a:moveTo>
                  <a:lnTo>
                    <a:pt x="4313" y="2199"/>
                  </a:lnTo>
                  <a:lnTo>
                    <a:pt x="2005" y="2199"/>
                  </a:lnTo>
                  <a:lnTo>
                    <a:pt x="2005" y="1907"/>
                  </a:lnTo>
                  <a:close/>
                  <a:moveTo>
                    <a:pt x="8655" y="11571"/>
                  </a:moveTo>
                  <a:lnTo>
                    <a:pt x="8655" y="13675"/>
                  </a:lnTo>
                  <a:lnTo>
                    <a:pt x="8421" y="13675"/>
                  </a:lnTo>
                  <a:lnTo>
                    <a:pt x="8421" y="11571"/>
                  </a:lnTo>
                  <a:cubicBezTo>
                    <a:pt x="8460" y="11572"/>
                    <a:pt x="8499" y="11574"/>
                    <a:pt x="8538" y="11574"/>
                  </a:cubicBezTo>
                  <a:cubicBezTo>
                    <a:pt x="8577" y="11574"/>
                    <a:pt x="8616" y="11572"/>
                    <a:pt x="8655" y="11571"/>
                  </a:cubicBezTo>
                  <a:close/>
                  <a:moveTo>
                    <a:pt x="4313" y="2637"/>
                  </a:moveTo>
                  <a:lnTo>
                    <a:pt x="4313" y="4657"/>
                  </a:lnTo>
                  <a:cubicBezTo>
                    <a:pt x="4313" y="4738"/>
                    <a:pt x="4358" y="4812"/>
                    <a:pt x="4430" y="4851"/>
                  </a:cubicBezTo>
                  <a:cubicBezTo>
                    <a:pt x="5026" y="5168"/>
                    <a:pt x="5482" y="5693"/>
                    <a:pt x="5715" y="6326"/>
                  </a:cubicBezTo>
                  <a:cubicBezTo>
                    <a:pt x="4913" y="7540"/>
                    <a:pt x="4979" y="9130"/>
                    <a:pt x="5877" y="10275"/>
                  </a:cubicBezTo>
                  <a:lnTo>
                    <a:pt x="5875" y="10275"/>
                  </a:lnTo>
                  <a:lnTo>
                    <a:pt x="5875" y="13780"/>
                  </a:lnTo>
                  <a:cubicBezTo>
                    <a:pt x="5874" y="14072"/>
                    <a:pt x="5638" y="14310"/>
                    <a:pt x="5346" y="14310"/>
                  </a:cubicBezTo>
                  <a:lnTo>
                    <a:pt x="974" y="14310"/>
                  </a:lnTo>
                  <a:cubicBezTo>
                    <a:pt x="680" y="14310"/>
                    <a:pt x="444" y="14072"/>
                    <a:pt x="443" y="13780"/>
                  </a:cubicBezTo>
                  <a:lnTo>
                    <a:pt x="443" y="13033"/>
                  </a:lnTo>
                  <a:lnTo>
                    <a:pt x="3243" y="13033"/>
                  </a:lnTo>
                  <a:cubicBezTo>
                    <a:pt x="3363" y="13033"/>
                    <a:pt x="3461" y="12935"/>
                    <a:pt x="3461" y="12814"/>
                  </a:cubicBezTo>
                  <a:lnTo>
                    <a:pt x="3461" y="7251"/>
                  </a:lnTo>
                  <a:cubicBezTo>
                    <a:pt x="3461" y="7130"/>
                    <a:pt x="3363" y="7032"/>
                    <a:pt x="3243" y="7032"/>
                  </a:cubicBezTo>
                  <a:lnTo>
                    <a:pt x="452" y="7032"/>
                  </a:lnTo>
                  <a:cubicBezTo>
                    <a:pt x="526" y="6107"/>
                    <a:pt x="1068" y="5283"/>
                    <a:pt x="1890" y="4851"/>
                  </a:cubicBezTo>
                  <a:cubicBezTo>
                    <a:pt x="1962" y="4812"/>
                    <a:pt x="2005" y="4738"/>
                    <a:pt x="2007" y="4657"/>
                  </a:cubicBezTo>
                  <a:lnTo>
                    <a:pt x="2007" y="2637"/>
                  </a:lnTo>
                  <a:close/>
                  <a:moveTo>
                    <a:pt x="9051" y="14114"/>
                  </a:moveTo>
                  <a:cubicBezTo>
                    <a:pt x="9256" y="14114"/>
                    <a:pt x="9455" y="14184"/>
                    <a:pt x="9618" y="14310"/>
                  </a:cubicBezTo>
                  <a:lnTo>
                    <a:pt x="7458" y="14310"/>
                  </a:lnTo>
                  <a:cubicBezTo>
                    <a:pt x="7619" y="14184"/>
                    <a:pt x="7818" y="14114"/>
                    <a:pt x="8023" y="14114"/>
                  </a:cubicBezTo>
                  <a:cubicBezTo>
                    <a:pt x="8026" y="14114"/>
                    <a:pt x="8028" y="14114"/>
                    <a:pt x="8030" y="14114"/>
                  </a:cubicBezTo>
                  <a:lnTo>
                    <a:pt x="9044" y="14114"/>
                  </a:lnTo>
                  <a:cubicBezTo>
                    <a:pt x="9046" y="14114"/>
                    <a:pt x="9049" y="14114"/>
                    <a:pt x="9051" y="14114"/>
                  </a:cubicBezTo>
                  <a:close/>
                  <a:moveTo>
                    <a:pt x="2177" y="1"/>
                  </a:moveTo>
                  <a:cubicBezTo>
                    <a:pt x="1841" y="1"/>
                    <a:pt x="1568" y="274"/>
                    <a:pt x="1568" y="610"/>
                  </a:cubicBezTo>
                  <a:lnTo>
                    <a:pt x="1568" y="4527"/>
                  </a:lnTo>
                  <a:cubicBezTo>
                    <a:pt x="599" y="5093"/>
                    <a:pt x="4" y="6130"/>
                    <a:pt x="5" y="7251"/>
                  </a:cubicBezTo>
                  <a:lnTo>
                    <a:pt x="5" y="8485"/>
                  </a:lnTo>
                  <a:cubicBezTo>
                    <a:pt x="8" y="8604"/>
                    <a:pt x="105" y="8697"/>
                    <a:pt x="224" y="8697"/>
                  </a:cubicBezTo>
                  <a:cubicBezTo>
                    <a:pt x="343" y="8697"/>
                    <a:pt x="440" y="8604"/>
                    <a:pt x="443" y="8485"/>
                  </a:cubicBezTo>
                  <a:lnTo>
                    <a:pt x="443" y="7469"/>
                  </a:lnTo>
                  <a:lnTo>
                    <a:pt x="3024" y="7469"/>
                  </a:lnTo>
                  <a:lnTo>
                    <a:pt x="3024" y="12596"/>
                  </a:lnTo>
                  <a:lnTo>
                    <a:pt x="443" y="12596"/>
                  </a:lnTo>
                  <a:lnTo>
                    <a:pt x="443" y="9361"/>
                  </a:lnTo>
                  <a:cubicBezTo>
                    <a:pt x="446" y="9238"/>
                    <a:pt x="348" y="9135"/>
                    <a:pt x="224" y="9135"/>
                  </a:cubicBezTo>
                  <a:cubicBezTo>
                    <a:pt x="101" y="9135"/>
                    <a:pt x="1" y="9238"/>
                    <a:pt x="5" y="9361"/>
                  </a:cubicBezTo>
                  <a:lnTo>
                    <a:pt x="5" y="13780"/>
                  </a:lnTo>
                  <a:cubicBezTo>
                    <a:pt x="5" y="14314"/>
                    <a:pt x="438" y="14747"/>
                    <a:pt x="973" y="14749"/>
                  </a:cubicBezTo>
                  <a:lnTo>
                    <a:pt x="5344" y="14749"/>
                  </a:lnTo>
                  <a:cubicBezTo>
                    <a:pt x="5879" y="14747"/>
                    <a:pt x="6311" y="14314"/>
                    <a:pt x="6313" y="13780"/>
                  </a:cubicBezTo>
                  <a:lnTo>
                    <a:pt x="6313" y="10736"/>
                  </a:lnTo>
                  <a:cubicBezTo>
                    <a:pt x="6785" y="11150"/>
                    <a:pt x="7363" y="11424"/>
                    <a:pt x="7983" y="11527"/>
                  </a:cubicBezTo>
                  <a:lnTo>
                    <a:pt x="7983" y="13675"/>
                  </a:lnTo>
                  <a:cubicBezTo>
                    <a:pt x="7482" y="13691"/>
                    <a:pt x="7030" y="13981"/>
                    <a:pt x="6808" y="14431"/>
                  </a:cubicBezTo>
                  <a:cubicBezTo>
                    <a:pt x="6736" y="14577"/>
                    <a:pt x="6841" y="14747"/>
                    <a:pt x="7004" y="14747"/>
                  </a:cubicBezTo>
                  <a:lnTo>
                    <a:pt x="10071" y="14747"/>
                  </a:lnTo>
                  <a:cubicBezTo>
                    <a:pt x="10232" y="14747"/>
                    <a:pt x="10338" y="14577"/>
                    <a:pt x="10266" y="14431"/>
                  </a:cubicBezTo>
                  <a:cubicBezTo>
                    <a:pt x="10043" y="13981"/>
                    <a:pt x="9591" y="13691"/>
                    <a:pt x="9091" y="13675"/>
                  </a:cubicBezTo>
                  <a:lnTo>
                    <a:pt x="9091" y="11527"/>
                  </a:lnTo>
                  <a:cubicBezTo>
                    <a:pt x="9325" y="11489"/>
                    <a:pt x="9555" y="11425"/>
                    <a:pt x="9777" y="11338"/>
                  </a:cubicBezTo>
                  <a:cubicBezTo>
                    <a:pt x="9886" y="11291"/>
                    <a:pt x="9939" y="11166"/>
                    <a:pt x="9896" y="11055"/>
                  </a:cubicBezTo>
                  <a:cubicBezTo>
                    <a:pt x="9862" y="10969"/>
                    <a:pt x="9779" y="10917"/>
                    <a:pt x="9691" y="10917"/>
                  </a:cubicBezTo>
                  <a:cubicBezTo>
                    <a:pt x="9666" y="10917"/>
                    <a:pt x="9641" y="10921"/>
                    <a:pt x="9616" y="10930"/>
                  </a:cubicBezTo>
                  <a:cubicBezTo>
                    <a:pt x="9272" y="11066"/>
                    <a:pt x="8905" y="11135"/>
                    <a:pt x="8536" y="11135"/>
                  </a:cubicBezTo>
                  <a:cubicBezTo>
                    <a:pt x="6911" y="11135"/>
                    <a:pt x="5591" y="9813"/>
                    <a:pt x="5591" y="8190"/>
                  </a:cubicBezTo>
                  <a:cubicBezTo>
                    <a:pt x="5588" y="7410"/>
                    <a:pt x="5896" y="6661"/>
                    <a:pt x="6449" y="6111"/>
                  </a:cubicBezTo>
                  <a:lnTo>
                    <a:pt x="10624" y="6111"/>
                  </a:lnTo>
                  <a:cubicBezTo>
                    <a:pt x="11244" y="6735"/>
                    <a:pt x="11553" y="7600"/>
                    <a:pt x="11467" y="8475"/>
                  </a:cubicBezTo>
                  <a:cubicBezTo>
                    <a:pt x="11382" y="9350"/>
                    <a:pt x="10911" y="10141"/>
                    <a:pt x="10183" y="10632"/>
                  </a:cubicBezTo>
                  <a:cubicBezTo>
                    <a:pt x="10085" y="10700"/>
                    <a:pt x="10061" y="10835"/>
                    <a:pt x="10127" y="10933"/>
                  </a:cubicBezTo>
                  <a:cubicBezTo>
                    <a:pt x="10169" y="10996"/>
                    <a:pt x="10239" y="11030"/>
                    <a:pt x="10310" y="11030"/>
                  </a:cubicBezTo>
                  <a:cubicBezTo>
                    <a:pt x="10350" y="11030"/>
                    <a:pt x="10392" y="11018"/>
                    <a:pt x="10428" y="10994"/>
                  </a:cubicBezTo>
                  <a:cubicBezTo>
                    <a:pt x="11278" y="10421"/>
                    <a:pt x="11824" y="9491"/>
                    <a:pt x="11908" y="8469"/>
                  </a:cubicBezTo>
                  <a:cubicBezTo>
                    <a:pt x="11992" y="7446"/>
                    <a:pt x="11608" y="6440"/>
                    <a:pt x="10863" y="5733"/>
                  </a:cubicBezTo>
                  <a:lnTo>
                    <a:pt x="10864" y="5733"/>
                  </a:lnTo>
                  <a:cubicBezTo>
                    <a:pt x="10824" y="5696"/>
                    <a:pt x="10771" y="5674"/>
                    <a:pt x="10714" y="5674"/>
                  </a:cubicBezTo>
                  <a:lnTo>
                    <a:pt x="6360" y="5674"/>
                  </a:lnTo>
                  <a:cubicBezTo>
                    <a:pt x="6304" y="5674"/>
                    <a:pt x="6250" y="5696"/>
                    <a:pt x="6210" y="5733"/>
                  </a:cubicBezTo>
                  <a:cubicBezTo>
                    <a:pt x="6144" y="5796"/>
                    <a:pt x="6082" y="5861"/>
                    <a:pt x="6021" y="5927"/>
                  </a:cubicBezTo>
                  <a:cubicBezTo>
                    <a:pt x="5749" y="5343"/>
                    <a:pt x="5305" y="4855"/>
                    <a:pt x="4751" y="4527"/>
                  </a:cubicBezTo>
                  <a:lnTo>
                    <a:pt x="4751" y="610"/>
                  </a:lnTo>
                  <a:cubicBezTo>
                    <a:pt x="4751" y="274"/>
                    <a:pt x="4477" y="1"/>
                    <a:pt x="4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3"/>
            <p:cNvSpPr/>
            <p:nvPr/>
          </p:nvSpPr>
          <p:spPr>
            <a:xfrm>
              <a:off x="7225075" y="2846875"/>
              <a:ext cx="130800" cy="57850"/>
            </a:xfrm>
            <a:custGeom>
              <a:avLst/>
              <a:gdLst/>
              <a:ahLst/>
              <a:cxnLst/>
              <a:rect l="l" t="t" r="r" b="b"/>
              <a:pathLst>
                <a:path w="5232" h="2314" extrusionOk="0">
                  <a:moveTo>
                    <a:pt x="4691" y="438"/>
                  </a:moveTo>
                  <a:cubicBezTo>
                    <a:pt x="4550" y="811"/>
                    <a:pt x="4311" y="1139"/>
                    <a:pt x="4000" y="1391"/>
                  </a:cubicBezTo>
                  <a:cubicBezTo>
                    <a:pt x="3596" y="1716"/>
                    <a:pt x="3105" y="1878"/>
                    <a:pt x="2615" y="1878"/>
                  </a:cubicBezTo>
                  <a:cubicBezTo>
                    <a:pt x="2125" y="1878"/>
                    <a:pt x="1635" y="1716"/>
                    <a:pt x="1230" y="1391"/>
                  </a:cubicBezTo>
                  <a:cubicBezTo>
                    <a:pt x="919" y="1141"/>
                    <a:pt x="682" y="811"/>
                    <a:pt x="541" y="438"/>
                  </a:cubicBezTo>
                  <a:close/>
                  <a:moveTo>
                    <a:pt x="4989" y="0"/>
                  </a:moveTo>
                  <a:cubicBezTo>
                    <a:pt x="4988" y="0"/>
                    <a:pt x="4987" y="0"/>
                    <a:pt x="4986" y="0"/>
                  </a:cubicBezTo>
                  <a:lnTo>
                    <a:pt x="246" y="0"/>
                  </a:lnTo>
                  <a:cubicBezTo>
                    <a:pt x="103" y="0"/>
                    <a:pt x="0" y="131"/>
                    <a:pt x="32" y="269"/>
                  </a:cubicBezTo>
                  <a:cubicBezTo>
                    <a:pt x="314" y="1467"/>
                    <a:pt x="1383" y="2314"/>
                    <a:pt x="2616" y="2314"/>
                  </a:cubicBezTo>
                  <a:cubicBezTo>
                    <a:pt x="3847" y="2314"/>
                    <a:pt x="4917" y="1467"/>
                    <a:pt x="5199" y="269"/>
                  </a:cubicBezTo>
                  <a:cubicBezTo>
                    <a:pt x="5231" y="132"/>
                    <a:pt x="5128" y="0"/>
                    <a:pt x="4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5" name="Google Shape;1555;p63"/>
          <p:cNvSpPr/>
          <p:nvPr/>
        </p:nvSpPr>
        <p:spPr>
          <a:xfrm>
            <a:off x="4089138" y="4132825"/>
            <a:ext cx="371025" cy="297100"/>
          </a:xfrm>
          <a:custGeom>
            <a:avLst/>
            <a:gdLst/>
            <a:ahLst/>
            <a:cxnLst/>
            <a:rect l="l" t="t" r="r" b="b"/>
            <a:pathLst>
              <a:path w="14841" h="11884" extrusionOk="0">
                <a:moveTo>
                  <a:pt x="5854" y="895"/>
                </a:moveTo>
                <a:cubicBezTo>
                  <a:pt x="5873" y="895"/>
                  <a:pt x="5893" y="897"/>
                  <a:pt x="5912" y="902"/>
                </a:cubicBezTo>
                <a:cubicBezTo>
                  <a:pt x="5976" y="918"/>
                  <a:pt x="6030" y="963"/>
                  <a:pt x="6058" y="1023"/>
                </a:cubicBezTo>
                <a:lnTo>
                  <a:pt x="6061" y="1031"/>
                </a:lnTo>
                <a:cubicBezTo>
                  <a:pt x="6108" y="1127"/>
                  <a:pt x="6076" y="1245"/>
                  <a:pt x="5991" y="1307"/>
                </a:cubicBezTo>
                <a:cubicBezTo>
                  <a:pt x="5642" y="1546"/>
                  <a:pt x="5364" y="1873"/>
                  <a:pt x="5181" y="2252"/>
                </a:cubicBezTo>
                <a:cubicBezTo>
                  <a:pt x="5016" y="2251"/>
                  <a:pt x="4850" y="2251"/>
                  <a:pt x="4686" y="2251"/>
                </a:cubicBezTo>
                <a:cubicBezTo>
                  <a:pt x="4895" y="1718"/>
                  <a:pt x="5258" y="1260"/>
                  <a:pt x="5730" y="934"/>
                </a:cubicBezTo>
                <a:cubicBezTo>
                  <a:pt x="5766" y="908"/>
                  <a:pt x="5810" y="895"/>
                  <a:pt x="5854" y="895"/>
                </a:cubicBezTo>
                <a:close/>
                <a:moveTo>
                  <a:pt x="4828" y="2688"/>
                </a:moveTo>
                <a:cubicBezTo>
                  <a:pt x="5297" y="2688"/>
                  <a:pt x="5767" y="2698"/>
                  <a:pt x="6234" y="2718"/>
                </a:cubicBezTo>
                <a:cubicBezTo>
                  <a:pt x="6083" y="3210"/>
                  <a:pt x="6269" y="3743"/>
                  <a:pt x="6692" y="4034"/>
                </a:cubicBezTo>
                <a:lnTo>
                  <a:pt x="7516" y="4601"/>
                </a:lnTo>
                <a:cubicBezTo>
                  <a:pt x="6624" y="4675"/>
                  <a:pt x="5731" y="4712"/>
                  <a:pt x="4839" y="4712"/>
                </a:cubicBezTo>
                <a:cubicBezTo>
                  <a:pt x="4522" y="4712"/>
                  <a:pt x="4205" y="4707"/>
                  <a:pt x="3888" y="4698"/>
                </a:cubicBezTo>
                <a:cubicBezTo>
                  <a:pt x="3003" y="4671"/>
                  <a:pt x="2113" y="4607"/>
                  <a:pt x="1236" y="4509"/>
                </a:cubicBezTo>
                <a:cubicBezTo>
                  <a:pt x="824" y="4463"/>
                  <a:pt x="511" y="4115"/>
                  <a:pt x="511" y="3699"/>
                </a:cubicBezTo>
                <a:cubicBezTo>
                  <a:pt x="511" y="3285"/>
                  <a:pt x="824" y="2937"/>
                  <a:pt x="1236" y="2890"/>
                </a:cubicBezTo>
                <a:cubicBezTo>
                  <a:pt x="2133" y="2790"/>
                  <a:pt x="3048" y="2726"/>
                  <a:pt x="3955" y="2699"/>
                </a:cubicBezTo>
                <a:lnTo>
                  <a:pt x="3958" y="2699"/>
                </a:lnTo>
                <a:cubicBezTo>
                  <a:pt x="4247" y="2691"/>
                  <a:pt x="4537" y="2688"/>
                  <a:pt x="4828" y="2688"/>
                </a:cubicBezTo>
                <a:close/>
                <a:moveTo>
                  <a:pt x="8951" y="5588"/>
                </a:moveTo>
                <a:lnTo>
                  <a:pt x="9214" y="5769"/>
                </a:lnTo>
                <a:cubicBezTo>
                  <a:pt x="9311" y="5835"/>
                  <a:pt x="9336" y="5966"/>
                  <a:pt x="9269" y="6063"/>
                </a:cubicBezTo>
                <a:cubicBezTo>
                  <a:pt x="9228" y="6123"/>
                  <a:pt x="9162" y="6155"/>
                  <a:pt x="9094" y="6155"/>
                </a:cubicBezTo>
                <a:cubicBezTo>
                  <a:pt x="9053" y="6155"/>
                  <a:pt x="9011" y="6143"/>
                  <a:pt x="8975" y="6118"/>
                </a:cubicBezTo>
                <a:lnTo>
                  <a:pt x="8911" y="6074"/>
                </a:lnTo>
                <a:cubicBezTo>
                  <a:pt x="8929" y="5909"/>
                  <a:pt x="8942" y="5746"/>
                  <a:pt x="8951" y="5588"/>
                </a:cubicBezTo>
                <a:close/>
                <a:moveTo>
                  <a:pt x="9293" y="0"/>
                </a:moveTo>
                <a:cubicBezTo>
                  <a:pt x="9229" y="0"/>
                  <a:pt x="9165" y="6"/>
                  <a:pt x="9100" y="18"/>
                </a:cubicBezTo>
                <a:cubicBezTo>
                  <a:pt x="8528" y="123"/>
                  <a:pt x="8150" y="673"/>
                  <a:pt x="8256" y="1245"/>
                </a:cubicBezTo>
                <a:lnTo>
                  <a:pt x="8469" y="2396"/>
                </a:lnTo>
                <a:lnTo>
                  <a:pt x="8028" y="2093"/>
                </a:lnTo>
                <a:cubicBezTo>
                  <a:pt x="7825" y="1954"/>
                  <a:pt x="7592" y="1886"/>
                  <a:pt x="7361" y="1886"/>
                </a:cubicBezTo>
                <a:cubicBezTo>
                  <a:pt x="7029" y="1886"/>
                  <a:pt x="6701" y="2025"/>
                  <a:pt x="6470" y="2291"/>
                </a:cubicBezTo>
                <a:cubicBezTo>
                  <a:pt x="6205" y="2279"/>
                  <a:pt x="5939" y="2268"/>
                  <a:pt x="5672" y="2262"/>
                </a:cubicBezTo>
                <a:cubicBezTo>
                  <a:pt x="5817" y="2026"/>
                  <a:pt x="6009" y="1823"/>
                  <a:pt x="6237" y="1665"/>
                </a:cubicBezTo>
                <a:cubicBezTo>
                  <a:pt x="6501" y="1482"/>
                  <a:pt x="6594" y="1135"/>
                  <a:pt x="6456" y="845"/>
                </a:cubicBezTo>
                <a:lnTo>
                  <a:pt x="6451" y="837"/>
                </a:lnTo>
                <a:cubicBezTo>
                  <a:pt x="6338" y="595"/>
                  <a:pt x="6100" y="459"/>
                  <a:pt x="5855" y="459"/>
                </a:cubicBezTo>
                <a:cubicBezTo>
                  <a:pt x="5727" y="459"/>
                  <a:pt x="5596" y="496"/>
                  <a:pt x="5481" y="576"/>
                </a:cubicBezTo>
                <a:cubicBezTo>
                  <a:pt x="4891" y="985"/>
                  <a:pt x="4447" y="1574"/>
                  <a:pt x="4219" y="2257"/>
                </a:cubicBezTo>
                <a:cubicBezTo>
                  <a:pt x="4128" y="2259"/>
                  <a:pt x="4037" y="2260"/>
                  <a:pt x="3947" y="2262"/>
                </a:cubicBezTo>
                <a:lnTo>
                  <a:pt x="3945" y="2262"/>
                </a:lnTo>
                <a:cubicBezTo>
                  <a:pt x="3025" y="2288"/>
                  <a:pt x="2099" y="2354"/>
                  <a:pt x="1188" y="2455"/>
                </a:cubicBezTo>
                <a:cubicBezTo>
                  <a:pt x="634" y="2518"/>
                  <a:pt x="189" y="2938"/>
                  <a:pt x="95" y="3485"/>
                </a:cubicBezTo>
                <a:cubicBezTo>
                  <a:pt x="0" y="4034"/>
                  <a:pt x="280" y="4579"/>
                  <a:pt x="780" y="4823"/>
                </a:cubicBezTo>
                <a:cubicBezTo>
                  <a:pt x="772" y="4957"/>
                  <a:pt x="767" y="5093"/>
                  <a:pt x="767" y="5227"/>
                </a:cubicBezTo>
                <a:cubicBezTo>
                  <a:pt x="767" y="5330"/>
                  <a:pt x="769" y="5435"/>
                  <a:pt x="774" y="5540"/>
                </a:cubicBezTo>
                <a:cubicBezTo>
                  <a:pt x="803" y="6210"/>
                  <a:pt x="930" y="6941"/>
                  <a:pt x="1136" y="7654"/>
                </a:cubicBezTo>
                <a:cubicBezTo>
                  <a:pt x="1164" y="7747"/>
                  <a:pt x="1249" y="7810"/>
                  <a:pt x="1345" y="7810"/>
                </a:cubicBezTo>
                <a:cubicBezTo>
                  <a:pt x="1366" y="7810"/>
                  <a:pt x="1388" y="7807"/>
                  <a:pt x="1406" y="7802"/>
                </a:cubicBezTo>
                <a:cubicBezTo>
                  <a:pt x="1522" y="7768"/>
                  <a:pt x="1589" y="7647"/>
                  <a:pt x="1555" y="7532"/>
                </a:cubicBezTo>
                <a:cubicBezTo>
                  <a:pt x="1358" y="6852"/>
                  <a:pt x="1238" y="6155"/>
                  <a:pt x="1209" y="5519"/>
                </a:cubicBezTo>
                <a:cubicBezTo>
                  <a:pt x="1205" y="5421"/>
                  <a:pt x="1203" y="5323"/>
                  <a:pt x="1203" y="5227"/>
                </a:cubicBezTo>
                <a:cubicBezTo>
                  <a:pt x="1203" y="5132"/>
                  <a:pt x="1205" y="5037"/>
                  <a:pt x="1209" y="4943"/>
                </a:cubicBezTo>
                <a:cubicBezTo>
                  <a:pt x="2091" y="5041"/>
                  <a:pt x="2988" y="5105"/>
                  <a:pt x="3875" y="5132"/>
                </a:cubicBezTo>
                <a:cubicBezTo>
                  <a:pt x="4195" y="5141"/>
                  <a:pt x="4516" y="5146"/>
                  <a:pt x="4836" y="5146"/>
                </a:cubicBezTo>
                <a:cubicBezTo>
                  <a:pt x="5919" y="5146"/>
                  <a:pt x="7005" y="5091"/>
                  <a:pt x="8078" y="4984"/>
                </a:cubicBezTo>
                <a:lnTo>
                  <a:pt x="8523" y="5291"/>
                </a:lnTo>
                <a:cubicBezTo>
                  <a:pt x="8523" y="5362"/>
                  <a:pt x="8522" y="5434"/>
                  <a:pt x="8519" y="5507"/>
                </a:cubicBezTo>
                <a:cubicBezTo>
                  <a:pt x="8514" y="5599"/>
                  <a:pt x="8509" y="5694"/>
                  <a:pt x="8501" y="5790"/>
                </a:cubicBezTo>
                <a:lnTo>
                  <a:pt x="7987" y="5437"/>
                </a:lnTo>
                <a:cubicBezTo>
                  <a:pt x="7729" y="5259"/>
                  <a:pt x="7435" y="5174"/>
                  <a:pt x="7144" y="5174"/>
                </a:cubicBezTo>
                <a:cubicBezTo>
                  <a:pt x="6671" y="5174"/>
                  <a:pt x="6205" y="5399"/>
                  <a:pt x="5917" y="5819"/>
                </a:cubicBezTo>
                <a:cubicBezTo>
                  <a:pt x="5450" y="6498"/>
                  <a:pt x="5622" y="7424"/>
                  <a:pt x="6300" y="7890"/>
                </a:cubicBezTo>
                <a:lnTo>
                  <a:pt x="7684" y="8843"/>
                </a:lnTo>
                <a:cubicBezTo>
                  <a:pt x="6930" y="10477"/>
                  <a:pt x="5883" y="11447"/>
                  <a:pt x="4864" y="11447"/>
                </a:cubicBezTo>
                <a:cubicBezTo>
                  <a:pt x="4284" y="11447"/>
                  <a:pt x="3684" y="11132"/>
                  <a:pt x="3131" y="10532"/>
                </a:cubicBezTo>
                <a:cubicBezTo>
                  <a:pt x="2609" y="9966"/>
                  <a:pt x="2148" y="9180"/>
                  <a:pt x="1797" y="8257"/>
                </a:cubicBezTo>
                <a:cubicBezTo>
                  <a:pt x="1764" y="8170"/>
                  <a:pt x="1681" y="8116"/>
                  <a:pt x="1593" y="8116"/>
                </a:cubicBezTo>
                <a:cubicBezTo>
                  <a:pt x="1567" y="8116"/>
                  <a:pt x="1541" y="8121"/>
                  <a:pt x="1516" y="8130"/>
                </a:cubicBezTo>
                <a:cubicBezTo>
                  <a:pt x="1403" y="8174"/>
                  <a:pt x="1347" y="8299"/>
                  <a:pt x="1389" y="8412"/>
                </a:cubicBezTo>
                <a:cubicBezTo>
                  <a:pt x="1759" y="9386"/>
                  <a:pt x="2252" y="10222"/>
                  <a:pt x="2811" y="10829"/>
                </a:cubicBezTo>
                <a:cubicBezTo>
                  <a:pt x="3450" y="11519"/>
                  <a:pt x="4159" y="11883"/>
                  <a:pt x="4864" y="11883"/>
                </a:cubicBezTo>
                <a:cubicBezTo>
                  <a:pt x="5523" y="11883"/>
                  <a:pt x="6166" y="11579"/>
                  <a:pt x="6772" y="10975"/>
                </a:cubicBezTo>
                <a:cubicBezTo>
                  <a:pt x="7250" y="10504"/>
                  <a:pt x="7687" y="9855"/>
                  <a:pt x="8048" y="9093"/>
                </a:cubicBezTo>
                <a:lnTo>
                  <a:pt x="8240" y="9224"/>
                </a:lnTo>
                <a:cubicBezTo>
                  <a:pt x="8831" y="9633"/>
                  <a:pt x="9533" y="9852"/>
                  <a:pt x="10251" y="9854"/>
                </a:cubicBezTo>
                <a:cubicBezTo>
                  <a:pt x="10400" y="9852"/>
                  <a:pt x="10547" y="9844"/>
                  <a:pt x="10692" y="9826"/>
                </a:cubicBezTo>
                <a:lnTo>
                  <a:pt x="10998" y="11482"/>
                </a:lnTo>
                <a:cubicBezTo>
                  <a:pt x="11017" y="11585"/>
                  <a:pt x="11108" y="11660"/>
                  <a:pt x="11214" y="11660"/>
                </a:cubicBezTo>
                <a:cubicBezTo>
                  <a:pt x="11226" y="11660"/>
                  <a:pt x="11240" y="11658"/>
                  <a:pt x="11253" y="11657"/>
                </a:cubicBezTo>
                <a:cubicBezTo>
                  <a:pt x="11370" y="11635"/>
                  <a:pt x="11448" y="11521"/>
                  <a:pt x="11426" y="11402"/>
                </a:cubicBezTo>
                <a:lnTo>
                  <a:pt x="11120" y="9746"/>
                </a:lnTo>
                <a:cubicBezTo>
                  <a:pt x="11284" y="9705"/>
                  <a:pt x="11445" y="9654"/>
                  <a:pt x="11601" y="9590"/>
                </a:cubicBezTo>
                <a:cubicBezTo>
                  <a:pt x="11809" y="9505"/>
                  <a:pt x="12011" y="9401"/>
                  <a:pt x="12200" y="9277"/>
                </a:cubicBezTo>
                <a:cubicBezTo>
                  <a:pt x="12592" y="9024"/>
                  <a:pt x="12931" y="8694"/>
                  <a:pt x="13195" y="8308"/>
                </a:cubicBezTo>
                <a:lnTo>
                  <a:pt x="14531" y="6366"/>
                </a:lnTo>
                <a:cubicBezTo>
                  <a:pt x="14756" y="6043"/>
                  <a:pt x="14840" y="5641"/>
                  <a:pt x="14768" y="5254"/>
                </a:cubicBezTo>
                <a:cubicBezTo>
                  <a:pt x="14659" y="4662"/>
                  <a:pt x="14204" y="4193"/>
                  <a:pt x="13615" y="4068"/>
                </a:cubicBezTo>
                <a:cubicBezTo>
                  <a:pt x="13512" y="4046"/>
                  <a:pt x="13407" y="4035"/>
                  <a:pt x="13304" y="4035"/>
                </a:cubicBezTo>
                <a:cubicBezTo>
                  <a:pt x="12820" y="4035"/>
                  <a:pt x="12359" y="4271"/>
                  <a:pt x="12078" y="4680"/>
                </a:cubicBezTo>
                <a:lnTo>
                  <a:pt x="11400" y="5665"/>
                </a:lnTo>
                <a:lnTo>
                  <a:pt x="11398" y="5668"/>
                </a:lnTo>
                <a:lnTo>
                  <a:pt x="11397" y="5669"/>
                </a:lnTo>
                <a:cubicBezTo>
                  <a:pt x="11356" y="5726"/>
                  <a:pt x="11291" y="5756"/>
                  <a:pt x="11226" y="5756"/>
                </a:cubicBezTo>
                <a:cubicBezTo>
                  <a:pt x="11185" y="5756"/>
                  <a:pt x="11143" y="5743"/>
                  <a:pt x="11106" y="5718"/>
                </a:cubicBezTo>
                <a:cubicBezTo>
                  <a:pt x="11011" y="5654"/>
                  <a:pt x="10986" y="5524"/>
                  <a:pt x="11048" y="5429"/>
                </a:cubicBezTo>
                <a:lnTo>
                  <a:pt x="11976" y="4080"/>
                </a:lnTo>
                <a:cubicBezTo>
                  <a:pt x="12043" y="3982"/>
                  <a:pt x="12018" y="3846"/>
                  <a:pt x="11920" y="3777"/>
                </a:cubicBezTo>
                <a:cubicBezTo>
                  <a:pt x="11882" y="3752"/>
                  <a:pt x="11839" y="3740"/>
                  <a:pt x="11797" y="3740"/>
                </a:cubicBezTo>
                <a:cubicBezTo>
                  <a:pt x="11727" y="3740"/>
                  <a:pt x="11659" y="3772"/>
                  <a:pt x="11617" y="3834"/>
                </a:cubicBezTo>
                <a:lnTo>
                  <a:pt x="10689" y="5182"/>
                </a:lnTo>
                <a:cubicBezTo>
                  <a:pt x="10487" y="5476"/>
                  <a:pt x="10561" y="5879"/>
                  <a:pt x="10856" y="6082"/>
                </a:cubicBezTo>
                <a:cubicBezTo>
                  <a:pt x="10968" y="6159"/>
                  <a:pt x="11096" y="6196"/>
                  <a:pt x="11223" y="6196"/>
                </a:cubicBezTo>
                <a:cubicBezTo>
                  <a:pt x="11429" y="6196"/>
                  <a:pt x="11632" y="6098"/>
                  <a:pt x="11758" y="5916"/>
                </a:cubicBezTo>
                <a:lnTo>
                  <a:pt x="11759" y="5913"/>
                </a:lnTo>
                <a:lnTo>
                  <a:pt x="12437" y="4927"/>
                </a:lnTo>
                <a:cubicBezTo>
                  <a:pt x="12642" y="4631"/>
                  <a:pt x="12971" y="4472"/>
                  <a:pt x="13306" y="4472"/>
                </a:cubicBezTo>
                <a:cubicBezTo>
                  <a:pt x="13511" y="4472"/>
                  <a:pt x="13719" y="4532"/>
                  <a:pt x="13901" y="4657"/>
                </a:cubicBezTo>
                <a:cubicBezTo>
                  <a:pt x="14381" y="4987"/>
                  <a:pt x="14501" y="5641"/>
                  <a:pt x="14172" y="6121"/>
                </a:cubicBezTo>
                <a:lnTo>
                  <a:pt x="12837" y="8063"/>
                </a:lnTo>
                <a:cubicBezTo>
                  <a:pt x="12604" y="8401"/>
                  <a:pt x="12308" y="8690"/>
                  <a:pt x="11962" y="8913"/>
                </a:cubicBezTo>
                <a:cubicBezTo>
                  <a:pt x="11679" y="9097"/>
                  <a:pt x="11369" y="9233"/>
                  <a:pt x="11042" y="9318"/>
                </a:cubicBezTo>
                <a:lnTo>
                  <a:pt x="10897" y="8535"/>
                </a:lnTo>
                <a:lnTo>
                  <a:pt x="12031" y="6885"/>
                </a:lnTo>
                <a:cubicBezTo>
                  <a:pt x="12100" y="6785"/>
                  <a:pt x="12075" y="6651"/>
                  <a:pt x="11975" y="6582"/>
                </a:cubicBezTo>
                <a:cubicBezTo>
                  <a:pt x="11937" y="6556"/>
                  <a:pt x="11894" y="6543"/>
                  <a:pt x="11852" y="6543"/>
                </a:cubicBezTo>
                <a:cubicBezTo>
                  <a:pt x="11782" y="6543"/>
                  <a:pt x="11714" y="6576"/>
                  <a:pt x="11672" y="6638"/>
                </a:cubicBezTo>
                <a:lnTo>
                  <a:pt x="10784" y="7929"/>
                </a:lnTo>
                <a:lnTo>
                  <a:pt x="10192" y="4730"/>
                </a:lnTo>
                <a:lnTo>
                  <a:pt x="11045" y="3490"/>
                </a:lnTo>
                <a:cubicBezTo>
                  <a:pt x="11114" y="3391"/>
                  <a:pt x="11089" y="3255"/>
                  <a:pt x="10989" y="3187"/>
                </a:cubicBezTo>
                <a:cubicBezTo>
                  <a:pt x="10951" y="3161"/>
                  <a:pt x="10908" y="3148"/>
                  <a:pt x="10866" y="3148"/>
                </a:cubicBezTo>
                <a:cubicBezTo>
                  <a:pt x="10797" y="3148"/>
                  <a:pt x="10728" y="3181"/>
                  <a:pt x="10686" y="3243"/>
                </a:cubicBezTo>
                <a:lnTo>
                  <a:pt x="10081" y="4124"/>
                </a:lnTo>
                <a:lnTo>
                  <a:pt x="9870" y="2987"/>
                </a:lnTo>
                <a:cubicBezTo>
                  <a:pt x="9851" y="2883"/>
                  <a:pt x="9759" y="2810"/>
                  <a:pt x="9657" y="2810"/>
                </a:cubicBezTo>
                <a:cubicBezTo>
                  <a:pt x="9644" y="2810"/>
                  <a:pt x="9630" y="2811"/>
                  <a:pt x="9617" y="2813"/>
                </a:cubicBezTo>
                <a:cubicBezTo>
                  <a:pt x="9498" y="2835"/>
                  <a:pt x="9420" y="2948"/>
                  <a:pt x="9442" y="3066"/>
                </a:cubicBezTo>
                <a:lnTo>
                  <a:pt x="9651" y="4204"/>
                </a:lnTo>
                <a:lnTo>
                  <a:pt x="8772" y="3598"/>
                </a:lnTo>
                <a:cubicBezTo>
                  <a:pt x="8734" y="3572"/>
                  <a:pt x="8691" y="3559"/>
                  <a:pt x="8648" y="3559"/>
                </a:cubicBezTo>
                <a:cubicBezTo>
                  <a:pt x="8579" y="3559"/>
                  <a:pt x="8510" y="3593"/>
                  <a:pt x="8467" y="3654"/>
                </a:cubicBezTo>
                <a:cubicBezTo>
                  <a:pt x="8400" y="3754"/>
                  <a:pt x="8425" y="3888"/>
                  <a:pt x="8523" y="3957"/>
                </a:cubicBezTo>
                <a:lnTo>
                  <a:pt x="9764" y="4810"/>
                </a:lnTo>
                <a:lnTo>
                  <a:pt x="10356" y="8008"/>
                </a:lnTo>
                <a:lnTo>
                  <a:pt x="9065" y="7121"/>
                </a:lnTo>
                <a:cubicBezTo>
                  <a:pt x="9027" y="7095"/>
                  <a:pt x="8984" y="7082"/>
                  <a:pt x="8941" y="7082"/>
                </a:cubicBezTo>
                <a:cubicBezTo>
                  <a:pt x="8872" y="7082"/>
                  <a:pt x="8804" y="7115"/>
                  <a:pt x="8762" y="7177"/>
                </a:cubicBezTo>
                <a:cubicBezTo>
                  <a:pt x="8694" y="7276"/>
                  <a:pt x="8719" y="7412"/>
                  <a:pt x="8819" y="7480"/>
                </a:cubicBezTo>
                <a:lnTo>
                  <a:pt x="10469" y="8613"/>
                </a:lnTo>
                <a:lnTo>
                  <a:pt x="10614" y="9397"/>
                </a:lnTo>
                <a:cubicBezTo>
                  <a:pt x="10494" y="9411"/>
                  <a:pt x="10374" y="9418"/>
                  <a:pt x="10254" y="9418"/>
                </a:cubicBezTo>
                <a:cubicBezTo>
                  <a:pt x="9626" y="9418"/>
                  <a:pt x="9008" y="9227"/>
                  <a:pt x="8487" y="8866"/>
                </a:cubicBezTo>
                <a:lnTo>
                  <a:pt x="8086" y="8590"/>
                </a:lnTo>
                <a:lnTo>
                  <a:pt x="8083" y="8588"/>
                </a:lnTo>
                <a:lnTo>
                  <a:pt x="6547" y="7532"/>
                </a:lnTo>
                <a:cubicBezTo>
                  <a:pt x="6061" y="7204"/>
                  <a:pt x="5936" y="6544"/>
                  <a:pt x="6267" y="6062"/>
                </a:cubicBezTo>
                <a:cubicBezTo>
                  <a:pt x="6471" y="5764"/>
                  <a:pt x="6801" y="5605"/>
                  <a:pt x="7136" y="5605"/>
                </a:cubicBezTo>
                <a:cubicBezTo>
                  <a:pt x="7345" y="5605"/>
                  <a:pt x="7556" y="5667"/>
                  <a:pt x="7741" y="5796"/>
                </a:cubicBezTo>
                <a:lnTo>
                  <a:pt x="8730" y="6477"/>
                </a:lnTo>
                <a:cubicBezTo>
                  <a:pt x="8841" y="6554"/>
                  <a:pt x="8968" y="6590"/>
                  <a:pt x="9094" y="6590"/>
                </a:cubicBezTo>
                <a:cubicBezTo>
                  <a:pt x="9300" y="6590"/>
                  <a:pt x="9503" y="6492"/>
                  <a:pt x="9630" y="6308"/>
                </a:cubicBezTo>
                <a:cubicBezTo>
                  <a:pt x="9831" y="6015"/>
                  <a:pt x="9756" y="5612"/>
                  <a:pt x="9462" y="5409"/>
                </a:cubicBezTo>
                <a:lnTo>
                  <a:pt x="6941" y="3674"/>
                </a:lnTo>
                <a:cubicBezTo>
                  <a:pt x="6623" y="3435"/>
                  <a:pt x="6550" y="2988"/>
                  <a:pt x="6775" y="2660"/>
                </a:cubicBezTo>
                <a:cubicBezTo>
                  <a:pt x="6918" y="2451"/>
                  <a:pt x="7151" y="2338"/>
                  <a:pt x="7387" y="2338"/>
                </a:cubicBezTo>
                <a:cubicBezTo>
                  <a:pt x="7522" y="2338"/>
                  <a:pt x="7658" y="2374"/>
                  <a:pt x="7780" y="2451"/>
                </a:cubicBezTo>
                <a:lnTo>
                  <a:pt x="8655" y="3054"/>
                </a:lnTo>
                <a:cubicBezTo>
                  <a:pt x="8694" y="3081"/>
                  <a:pt x="8736" y="3092"/>
                  <a:pt x="8777" y="3092"/>
                </a:cubicBezTo>
                <a:cubicBezTo>
                  <a:pt x="8904" y="3092"/>
                  <a:pt x="9019" y="2978"/>
                  <a:pt x="8992" y="2834"/>
                </a:cubicBezTo>
                <a:lnTo>
                  <a:pt x="8684" y="1165"/>
                </a:lnTo>
                <a:cubicBezTo>
                  <a:pt x="8622" y="831"/>
                  <a:pt x="8844" y="509"/>
                  <a:pt x="9180" y="446"/>
                </a:cubicBezTo>
                <a:cubicBezTo>
                  <a:pt x="9217" y="439"/>
                  <a:pt x="9254" y="436"/>
                  <a:pt x="9291" y="436"/>
                </a:cubicBezTo>
                <a:cubicBezTo>
                  <a:pt x="9583" y="436"/>
                  <a:pt x="9843" y="643"/>
                  <a:pt x="9898" y="941"/>
                </a:cubicBezTo>
                <a:lnTo>
                  <a:pt x="10206" y="2609"/>
                </a:lnTo>
                <a:cubicBezTo>
                  <a:pt x="10227" y="2723"/>
                  <a:pt x="10324" y="2788"/>
                  <a:pt x="10422" y="2788"/>
                </a:cubicBezTo>
                <a:cubicBezTo>
                  <a:pt x="10489" y="2788"/>
                  <a:pt x="10556" y="2758"/>
                  <a:pt x="10601" y="2693"/>
                </a:cubicBezTo>
                <a:lnTo>
                  <a:pt x="11203" y="1818"/>
                </a:lnTo>
                <a:cubicBezTo>
                  <a:pt x="11344" y="1594"/>
                  <a:pt x="11585" y="1472"/>
                  <a:pt x="11831" y="1472"/>
                </a:cubicBezTo>
                <a:cubicBezTo>
                  <a:pt x="11976" y="1472"/>
                  <a:pt x="12123" y="1514"/>
                  <a:pt x="12251" y="1602"/>
                </a:cubicBezTo>
                <a:cubicBezTo>
                  <a:pt x="12600" y="1841"/>
                  <a:pt x="12678" y="2323"/>
                  <a:pt x="12425" y="2660"/>
                </a:cubicBezTo>
                <a:lnTo>
                  <a:pt x="12104" y="3126"/>
                </a:lnTo>
                <a:cubicBezTo>
                  <a:pt x="12036" y="3224"/>
                  <a:pt x="12061" y="3360"/>
                  <a:pt x="12159" y="3429"/>
                </a:cubicBezTo>
                <a:cubicBezTo>
                  <a:pt x="12197" y="3454"/>
                  <a:pt x="12240" y="3467"/>
                  <a:pt x="12283" y="3467"/>
                </a:cubicBezTo>
                <a:cubicBezTo>
                  <a:pt x="12352" y="3467"/>
                  <a:pt x="12421" y="3434"/>
                  <a:pt x="12464" y="3373"/>
                </a:cubicBezTo>
                <a:lnTo>
                  <a:pt x="12784" y="2907"/>
                </a:lnTo>
                <a:cubicBezTo>
                  <a:pt x="13158" y="2371"/>
                  <a:pt x="13023" y="1632"/>
                  <a:pt x="12486" y="1262"/>
                </a:cubicBezTo>
                <a:cubicBezTo>
                  <a:pt x="12282" y="1122"/>
                  <a:pt x="12049" y="1054"/>
                  <a:pt x="11819" y="1054"/>
                </a:cubicBezTo>
                <a:cubicBezTo>
                  <a:pt x="11441" y="1054"/>
                  <a:pt x="11071" y="1235"/>
                  <a:pt x="10844" y="1571"/>
                </a:cubicBezTo>
                <a:lnTo>
                  <a:pt x="10540" y="2012"/>
                </a:lnTo>
                <a:lnTo>
                  <a:pt x="10326" y="862"/>
                </a:lnTo>
                <a:cubicBezTo>
                  <a:pt x="10234" y="355"/>
                  <a:pt x="9791" y="0"/>
                  <a:pt x="9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6" name="Google Shape;1556;p63"/>
          <p:cNvGrpSpPr/>
          <p:nvPr/>
        </p:nvGrpSpPr>
        <p:grpSpPr>
          <a:xfrm>
            <a:off x="7181800" y="3464625"/>
            <a:ext cx="373525" cy="368725"/>
            <a:chOff x="6419675" y="3235175"/>
            <a:chExt cx="373525" cy="368725"/>
          </a:xfrm>
        </p:grpSpPr>
        <p:sp>
          <p:nvSpPr>
            <p:cNvPr id="1557" name="Google Shape;1557;p63"/>
            <p:cNvSpPr/>
            <p:nvPr/>
          </p:nvSpPr>
          <p:spPr>
            <a:xfrm>
              <a:off x="6419675" y="3235175"/>
              <a:ext cx="373525" cy="368725"/>
            </a:xfrm>
            <a:custGeom>
              <a:avLst/>
              <a:gdLst/>
              <a:ahLst/>
              <a:cxnLst/>
              <a:rect l="l" t="t" r="r" b="b"/>
              <a:pathLst>
                <a:path w="14941" h="14749" extrusionOk="0">
                  <a:moveTo>
                    <a:pt x="2618" y="8643"/>
                  </a:moveTo>
                  <a:cubicBezTo>
                    <a:pt x="3353" y="8643"/>
                    <a:pt x="4088" y="8814"/>
                    <a:pt x="4761" y="9155"/>
                  </a:cubicBezTo>
                  <a:lnTo>
                    <a:pt x="5091" y="11765"/>
                  </a:lnTo>
                  <a:lnTo>
                    <a:pt x="4328" y="11272"/>
                  </a:lnTo>
                  <a:lnTo>
                    <a:pt x="4183" y="10317"/>
                  </a:lnTo>
                  <a:cubicBezTo>
                    <a:pt x="4163" y="10212"/>
                    <a:pt x="4070" y="10138"/>
                    <a:pt x="3965" y="10138"/>
                  </a:cubicBezTo>
                  <a:cubicBezTo>
                    <a:pt x="3955" y="10138"/>
                    <a:pt x="3944" y="10139"/>
                    <a:pt x="3933" y="10140"/>
                  </a:cubicBezTo>
                  <a:cubicBezTo>
                    <a:pt x="3816" y="10159"/>
                    <a:pt x="3734" y="10267"/>
                    <a:pt x="3750" y="10384"/>
                  </a:cubicBezTo>
                  <a:lnTo>
                    <a:pt x="3836" y="10953"/>
                  </a:lnTo>
                  <a:lnTo>
                    <a:pt x="2227" y="9909"/>
                  </a:lnTo>
                  <a:cubicBezTo>
                    <a:pt x="2190" y="9886"/>
                    <a:pt x="2149" y="9874"/>
                    <a:pt x="2108" y="9874"/>
                  </a:cubicBezTo>
                  <a:cubicBezTo>
                    <a:pt x="2036" y="9874"/>
                    <a:pt x="1966" y="9910"/>
                    <a:pt x="1924" y="9975"/>
                  </a:cubicBezTo>
                  <a:cubicBezTo>
                    <a:pt x="1858" y="10075"/>
                    <a:pt x="1888" y="10211"/>
                    <a:pt x="1989" y="10276"/>
                  </a:cubicBezTo>
                  <a:lnTo>
                    <a:pt x="3525" y="11273"/>
                  </a:lnTo>
                  <a:lnTo>
                    <a:pt x="3042" y="11347"/>
                  </a:lnTo>
                  <a:cubicBezTo>
                    <a:pt x="2927" y="11369"/>
                    <a:pt x="2847" y="11479"/>
                    <a:pt x="2866" y="11597"/>
                  </a:cubicBezTo>
                  <a:cubicBezTo>
                    <a:pt x="2882" y="11704"/>
                    <a:pt x="2975" y="11781"/>
                    <a:pt x="3081" y="11781"/>
                  </a:cubicBezTo>
                  <a:cubicBezTo>
                    <a:pt x="3090" y="11781"/>
                    <a:pt x="3100" y="11781"/>
                    <a:pt x="3109" y="11779"/>
                  </a:cubicBezTo>
                  <a:lnTo>
                    <a:pt x="4078" y="11631"/>
                  </a:lnTo>
                  <a:lnTo>
                    <a:pt x="5161" y="12334"/>
                  </a:lnTo>
                  <a:lnTo>
                    <a:pt x="5178" y="12469"/>
                  </a:lnTo>
                  <a:lnTo>
                    <a:pt x="4486" y="12576"/>
                  </a:lnTo>
                  <a:cubicBezTo>
                    <a:pt x="4372" y="12592"/>
                    <a:pt x="4291" y="12695"/>
                    <a:pt x="4300" y="12809"/>
                  </a:cubicBezTo>
                  <a:cubicBezTo>
                    <a:pt x="4308" y="12922"/>
                    <a:pt x="4402" y="13011"/>
                    <a:pt x="4516" y="13011"/>
                  </a:cubicBezTo>
                  <a:cubicBezTo>
                    <a:pt x="4517" y="13011"/>
                    <a:pt x="4518" y="13011"/>
                    <a:pt x="4519" y="13011"/>
                  </a:cubicBezTo>
                  <a:cubicBezTo>
                    <a:pt x="4530" y="13011"/>
                    <a:pt x="4541" y="13011"/>
                    <a:pt x="4552" y="13009"/>
                  </a:cubicBezTo>
                  <a:lnTo>
                    <a:pt x="5233" y="12904"/>
                  </a:lnTo>
                  <a:lnTo>
                    <a:pt x="5288" y="13340"/>
                  </a:lnTo>
                  <a:cubicBezTo>
                    <a:pt x="5316" y="13558"/>
                    <a:pt x="5388" y="13768"/>
                    <a:pt x="5498" y="13958"/>
                  </a:cubicBezTo>
                  <a:cubicBezTo>
                    <a:pt x="5443" y="13959"/>
                    <a:pt x="5387" y="13960"/>
                    <a:pt x="5331" y="13960"/>
                  </a:cubicBezTo>
                  <a:cubicBezTo>
                    <a:pt x="4415" y="13960"/>
                    <a:pt x="3516" y="13696"/>
                    <a:pt x="2744" y="13195"/>
                  </a:cubicBezTo>
                  <a:cubicBezTo>
                    <a:pt x="1360" y="12300"/>
                    <a:pt x="541" y="10750"/>
                    <a:pt x="580" y="9103"/>
                  </a:cubicBezTo>
                  <a:cubicBezTo>
                    <a:pt x="1225" y="8796"/>
                    <a:pt x="1922" y="8643"/>
                    <a:pt x="2618" y="8643"/>
                  </a:cubicBezTo>
                  <a:close/>
                  <a:moveTo>
                    <a:pt x="8966" y="0"/>
                  </a:moveTo>
                  <a:cubicBezTo>
                    <a:pt x="8963" y="0"/>
                    <a:pt x="8961" y="0"/>
                    <a:pt x="8958" y="0"/>
                  </a:cubicBezTo>
                  <a:lnTo>
                    <a:pt x="7975" y="0"/>
                  </a:lnTo>
                  <a:cubicBezTo>
                    <a:pt x="7348" y="0"/>
                    <a:pt x="6841" y="508"/>
                    <a:pt x="6841" y="1135"/>
                  </a:cubicBezTo>
                  <a:lnTo>
                    <a:pt x="6841" y="1306"/>
                  </a:lnTo>
                  <a:cubicBezTo>
                    <a:pt x="6841" y="1778"/>
                    <a:pt x="7134" y="2202"/>
                    <a:pt x="7578" y="2367"/>
                  </a:cubicBezTo>
                  <a:lnTo>
                    <a:pt x="7578" y="3313"/>
                  </a:lnTo>
                  <a:cubicBezTo>
                    <a:pt x="7578" y="3813"/>
                    <a:pt x="7281" y="4263"/>
                    <a:pt x="6823" y="4461"/>
                  </a:cubicBezTo>
                  <a:lnTo>
                    <a:pt x="5473" y="5042"/>
                  </a:lnTo>
                  <a:cubicBezTo>
                    <a:pt x="4784" y="5342"/>
                    <a:pt x="4375" y="6059"/>
                    <a:pt x="4467" y="6805"/>
                  </a:cubicBezTo>
                  <a:lnTo>
                    <a:pt x="4698" y="8641"/>
                  </a:lnTo>
                  <a:cubicBezTo>
                    <a:pt x="4035" y="8350"/>
                    <a:pt x="3326" y="8206"/>
                    <a:pt x="2618" y="8206"/>
                  </a:cubicBezTo>
                  <a:cubicBezTo>
                    <a:pt x="1811" y="8206"/>
                    <a:pt x="1004" y="8394"/>
                    <a:pt x="267" y="8769"/>
                  </a:cubicBezTo>
                  <a:cubicBezTo>
                    <a:pt x="197" y="8803"/>
                    <a:pt x="152" y="8873"/>
                    <a:pt x="147" y="8953"/>
                  </a:cubicBezTo>
                  <a:cubicBezTo>
                    <a:pt x="0" y="11914"/>
                    <a:pt x="2363" y="14397"/>
                    <a:pt x="5328" y="14397"/>
                  </a:cubicBezTo>
                  <a:cubicBezTo>
                    <a:pt x="5503" y="14397"/>
                    <a:pt x="5678" y="14387"/>
                    <a:pt x="5852" y="14370"/>
                  </a:cubicBezTo>
                  <a:cubicBezTo>
                    <a:pt x="6142" y="14614"/>
                    <a:pt x="6508" y="14748"/>
                    <a:pt x="6886" y="14748"/>
                  </a:cubicBezTo>
                  <a:lnTo>
                    <a:pt x="12429" y="14748"/>
                  </a:lnTo>
                  <a:cubicBezTo>
                    <a:pt x="13240" y="14747"/>
                    <a:pt x="13925" y="14143"/>
                    <a:pt x="14028" y="13339"/>
                  </a:cubicBezTo>
                  <a:lnTo>
                    <a:pt x="14525" y="9394"/>
                  </a:lnTo>
                  <a:cubicBezTo>
                    <a:pt x="14537" y="9275"/>
                    <a:pt x="14451" y="9169"/>
                    <a:pt x="14334" y="9153"/>
                  </a:cubicBezTo>
                  <a:cubicBezTo>
                    <a:pt x="14325" y="9152"/>
                    <a:pt x="14317" y="9151"/>
                    <a:pt x="14308" y="9151"/>
                  </a:cubicBezTo>
                  <a:cubicBezTo>
                    <a:pt x="14200" y="9151"/>
                    <a:pt x="14105" y="9230"/>
                    <a:pt x="14089" y="9339"/>
                  </a:cubicBezTo>
                  <a:lnTo>
                    <a:pt x="13592" y="13284"/>
                  </a:lnTo>
                  <a:cubicBezTo>
                    <a:pt x="13519" y="13870"/>
                    <a:pt x="13020" y="14309"/>
                    <a:pt x="12429" y="14311"/>
                  </a:cubicBezTo>
                  <a:lnTo>
                    <a:pt x="6886" y="14311"/>
                  </a:lnTo>
                  <a:cubicBezTo>
                    <a:pt x="6295" y="14309"/>
                    <a:pt x="5798" y="13870"/>
                    <a:pt x="5723" y="13284"/>
                  </a:cubicBezTo>
                  <a:lnTo>
                    <a:pt x="4900" y="6750"/>
                  </a:lnTo>
                  <a:cubicBezTo>
                    <a:pt x="4833" y="6198"/>
                    <a:pt x="5136" y="5667"/>
                    <a:pt x="5645" y="5445"/>
                  </a:cubicBezTo>
                  <a:lnTo>
                    <a:pt x="6995" y="4864"/>
                  </a:lnTo>
                  <a:cubicBezTo>
                    <a:pt x="7614" y="4597"/>
                    <a:pt x="8016" y="3988"/>
                    <a:pt x="8016" y="3313"/>
                  </a:cubicBezTo>
                  <a:lnTo>
                    <a:pt x="8016" y="2441"/>
                  </a:lnTo>
                  <a:lnTo>
                    <a:pt x="11300" y="2441"/>
                  </a:lnTo>
                  <a:lnTo>
                    <a:pt x="11300" y="3313"/>
                  </a:lnTo>
                  <a:cubicBezTo>
                    <a:pt x="11300" y="3988"/>
                    <a:pt x="11701" y="4597"/>
                    <a:pt x="12320" y="4864"/>
                  </a:cubicBezTo>
                  <a:lnTo>
                    <a:pt x="13670" y="5445"/>
                  </a:lnTo>
                  <a:cubicBezTo>
                    <a:pt x="14179" y="5667"/>
                    <a:pt x="14483" y="6198"/>
                    <a:pt x="14415" y="6750"/>
                  </a:cubicBezTo>
                  <a:lnTo>
                    <a:pt x="14206" y="8409"/>
                  </a:lnTo>
                  <a:cubicBezTo>
                    <a:pt x="14192" y="8528"/>
                    <a:pt x="14276" y="8637"/>
                    <a:pt x="14397" y="8653"/>
                  </a:cubicBezTo>
                  <a:cubicBezTo>
                    <a:pt x="14406" y="8654"/>
                    <a:pt x="14416" y="8655"/>
                    <a:pt x="14425" y="8655"/>
                  </a:cubicBezTo>
                  <a:cubicBezTo>
                    <a:pt x="14534" y="8655"/>
                    <a:pt x="14627" y="8573"/>
                    <a:pt x="14640" y="8464"/>
                  </a:cubicBezTo>
                  <a:lnTo>
                    <a:pt x="14850" y="6805"/>
                  </a:lnTo>
                  <a:cubicBezTo>
                    <a:pt x="14940" y="6059"/>
                    <a:pt x="14531" y="5342"/>
                    <a:pt x="13844" y="5042"/>
                  </a:cubicBezTo>
                  <a:lnTo>
                    <a:pt x="12494" y="4461"/>
                  </a:lnTo>
                  <a:cubicBezTo>
                    <a:pt x="12034" y="4263"/>
                    <a:pt x="11737" y="3813"/>
                    <a:pt x="11737" y="3313"/>
                  </a:cubicBezTo>
                  <a:lnTo>
                    <a:pt x="11737" y="2369"/>
                  </a:lnTo>
                  <a:cubicBezTo>
                    <a:pt x="12181" y="2202"/>
                    <a:pt x="12475" y="1778"/>
                    <a:pt x="12475" y="1306"/>
                  </a:cubicBezTo>
                  <a:lnTo>
                    <a:pt x="12475" y="1135"/>
                  </a:lnTo>
                  <a:cubicBezTo>
                    <a:pt x="12473" y="510"/>
                    <a:pt x="11967" y="3"/>
                    <a:pt x="11344" y="2"/>
                  </a:cubicBezTo>
                  <a:lnTo>
                    <a:pt x="9834" y="2"/>
                  </a:lnTo>
                  <a:cubicBezTo>
                    <a:pt x="9716" y="5"/>
                    <a:pt x="9622" y="102"/>
                    <a:pt x="9622" y="221"/>
                  </a:cubicBezTo>
                  <a:cubicBezTo>
                    <a:pt x="9622" y="339"/>
                    <a:pt x="9716" y="436"/>
                    <a:pt x="9834" y="439"/>
                  </a:cubicBezTo>
                  <a:lnTo>
                    <a:pt x="11344" y="439"/>
                  </a:lnTo>
                  <a:cubicBezTo>
                    <a:pt x="11726" y="439"/>
                    <a:pt x="12039" y="750"/>
                    <a:pt x="12039" y="1135"/>
                  </a:cubicBezTo>
                  <a:lnTo>
                    <a:pt x="12039" y="1306"/>
                  </a:lnTo>
                  <a:cubicBezTo>
                    <a:pt x="12039" y="1691"/>
                    <a:pt x="11726" y="2002"/>
                    <a:pt x="11344" y="2003"/>
                  </a:cubicBezTo>
                  <a:lnTo>
                    <a:pt x="7975" y="2003"/>
                  </a:lnTo>
                  <a:cubicBezTo>
                    <a:pt x="7591" y="2002"/>
                    <a:pt x="7280" y="1691"/>
                    <a:pt x="7278" y="1306"/>
                  </a:cubicBezTo>
                  <a:lnTo>
                    <a:pt x="7278" y="1135"/>
                  </a:lnTo>
                  <a:cubicBezTo>
                    <a:pt x="7280" y="750"/>
                    <a:pt x="7591" y="438"/>
                    <a:pt x="7975" y="438"/>
                  </a:cubicBezTo>
                  <a:lnTo>
                    <a:pt x="8958" y="438"/>
                  </a:lnTo>
                  <a:cubicBezTo>
                    <a:pt x="8960" y="438"/>
                    <a:pt x="8962" y="438"/>
                    <a:pt x="8963" y="438"/>
                  </a:cubicBezTo>
                  <a:cubicBezTo>
                    <a:pt x="9084" y="438"/>
                    <a:pt x="9184" y="341"/>
                    <a:pt x="9184" y="219"/>
                  </a:cubicBezTo>
                  <a:cubicBezTo>
                    <a:pt x="9184" y="98"/>
                    <a:pt x="9086" y="0"/>
                    <a:pt x="89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3"/>
            <p:cNvSpPr/>
            <p:nvPr/>
          </p:nvSpPr>
          <p:spPr>
            <a:xfrm>
              <a:off x="6619075" y="3412875"/>
              <a:ext cx="85025" cy="86250"/>
            </a:xfrm>
            <a:custGeom>
              <a:avLst/>
              <a:gdLst/>
              <a:ahLst/>
              <a:cxnLst/>
              <a:rect l="l" t="t" r="r" b="b"/>
              <a:pathLst>
                <a:path w="3401" h="3450" extrusionOk="0">
                  <a:moveTo>
                    <a:pt x="2350" y="962"/>
                  </a:moveTo>
                  <a:cubicBezTo>
                    <a:pt x="2508" y="962"/>
                    <a:pt x="2661" y="1029"/>
                    <a:pt x="2789" y="1151"/>
                  </a:cubicBezTo>
                  <a:cubicBezTo>
                    <a:pt x="2286" y="1586"/>
                    <a:pt x="2305" y="2372"/>
                    <a:pt x="2829" y="2782"/>
                  </a:cubicBezTo>
                  <a:cubicBezTo>
                    <a:pt x="2694" y="2931"/>
                    <a:pt x="2527" y="3012"/>
                    <a:pt x="2349" y="3012"/>
                  </a:cubicBezTo>
                  <a:cubicBezTo>
                    <a:pt x="2136" y="3012"/>
                    <a:pt x="1966" y="2990"/>
                    <a:pt x="1846" y="2950"/>
                  </a:cubicBezTo>
                  <a:cubicBezTo>
                    <a:pt x="1823" y="2942"/>
                    <a:pt x="1799" y="2938"/>
                    <a:pt x="1775" y="2938"/>
                  </a:cubicBezTo>
                  <a:cubicBezTo>
                    <a:pt x="1752" y="2938"/>
                    <a:pt x="1728" y="2942"/>
                    <a:pt x="1705" y="2950"/>
                  </a:cubicBezTo>
                  <a:cubicBezTo>
                    <a:pt x="1583" y="2990"/>
                    <a:pt x="1415" y="3012"/>
                    <a:pt x="1200" y="3012"/>
                  </a:cubicBezTo>
                  <a:cubicBezTo>
                    <a:pt x="780" y="3012"/>
                    <a:pt x="438" y="2553"/>
                    <a:pt x="438" y="1987"/>
                  </a:cubicBezTo>
                  <a:cubicBezTo>
                    <a:pt x="438" y="1422"/>
                    <a:pt x="780" y="962"/>
                    <a:pt x="1202" y="962"/>
                  </a:cubicBezTo>
                  <a:cubicBezTo>
                    <a:pt x="1354" y="962"/>
                    <a:pt x="1500" y="1023"/>
                    <a:pt x="1629" y="1139"/>
                  </a:cubicBezTo>
                  <a:cubicBezTo>
                    <a:pt x="1670" y="1177"/>
                    <a:pt x="1723" y="1196"/>
                    <a:pt x="1776" y="1196"/>
                  </a:cubicBezTo>
                  <a:cubicBezTo>
                    <a:pt x="1829" y="1196"/>
                    <a:pt x="1882" y="1177"/>
                    <a:pt x="1924" y="1139"/>
                  </a:cubicBezTo>
                  <a:cubicBezTo>
                    <a:pt x="2050" y="1023"/>
                    <a:pt x="2197" y="962"/>
                    <a:pt x="2350" y="962"/>
                  </a:cubicBezTo>
                  <a:close/>
                  <a:moveTo>
                    <a:pt x="2184" y="0"/>
                  </a:moveTo>
                  <a:cubicBezTo>
                    <a:pt x="2145" y="0"/>
                    <a:pt x="2105" y="11"/>
                    <a:pt x="2069" y="33"/>
                  </a:cubicBezTo>
                  <a:cubicBezTo>
                    <a:pt x="1861" y="173"/>
                    <a:pt x="1702" y="376"/>
                    <a:pt x="1618" y="612"/>
                  </a:cubicBezTo>
                  <a:cubicBezTo>
                    <a:pt x="1486" y="554"/>
                    <a:pt x="1344" y="523"/>
                    <a:pt x="1202" y="523"/>
                  </a:cubicBezTo>
                  <a:cubicBezTo>
                    <a:pt x="540" y="523"/>
                    <a:pt x="1" y="1179"/>
                    <a:pt x="1" y="1986"/>
                  </a:cubicBezTo>
                  <a:cubicBezTo>
                    <a:pt x="1" y="2793"/>
                    <a:pt x="540" y="3450"/>
                    <a:pt x="1202" y="3450"/>
                  </a:cubicBezTo>
                  <a:cubicBezTo>
                    <a:pt x="1430" y="3450"/>
                    <a:pt x="1619" y="3429"/>
                    <a:pt x="1775" y="3386"/>
                  </a:cubicBezTo>
                  <a:cubicBezTo>
                    <a:pt x="1932" y="3429"/>
                    <a:pt x="2121" y="3450"/>
                    <a:pt x="2350" y="3450"/>
                  </a:cubicBezTo>
                  <a:cubicBezTo>
                    <a:pt x="2743" y="3450"/>
                    <a:pt x="3111" y="3217"/>
                    <a:pt x="3335" y="2828"/>
                  </a:cubicBezTo>
                  <a:cubicBezTo>
                    <a:pt x="3400" y="2714"/>
                    <a:pt x="3352" y="2570"/>
                    <a:pt x="3233" y="2518"/>
                  </a:cubicBezTo>
                  <a:cubicBezTo>
                    <a:pt x="2752" y="2306"/>
                    <a:pt x="2736" y="1628"/>
                    <a:pt x="3208" y="1395"/>
                  </a:cubicBezTo>
                  <a:cubicBezTo>
                    <a:pt x="3325" y="1337"/>
                    <a:pt x="3366" y="1190"/>
                    <a:pt x="3294" y="1081"/>
                  </a:cubicBezTo>
                  <a:cubicBezTo>
                    <a:pt x="3066" y="726"/>
                    <a:pt x="2722" y="523"/>
                    <a:pt x="2350" y="523"/>
                  </a:cubicBezTo>
                  <a:cubicBezTo>
                    <a:pt x="2283" y="523"/>
                    <a:pt x="2218" y="531"/>
                    <a:pt x="2152" y="544"/>
                  </a:cubicBezTo>
                  <a:cubicBezTo>
                    <a:pt x="2194" y="490"/>
                    <a:pt x="2244" y="444"/>
                    <a:pt x="2299" y="406"/>
                  </a:cubicBezTo>
                  <a:cubicBezTo>
                    <a:pt x="2402" y="342"/>
                    <a:pt x="2433" y="208"/>
                    <a:pt x="2371" y="104"/>
                  </a:cubicBezTo>
                  <a:cubicBezTo>
                    <a:pt x="2329" y="37"/>
                    <a:pt x="2257" y="0"/>
                    <a:pt x="2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3"/>
            <p:cNvSpPr/>
            <p:nvPr/>
          </p:nvSpPr>
          <p:spPr>
            <a:xfrm>
              <a:off x="6592125" y="3393600"/>
              <a:ext cx="137975" cy="154425"/>
            </a:xfrm>
            <a:custGeom>
              <a:avLst/>
              <a:gdLst/>
              <a:ahLst/>
              <a:cxnLst/>
              <a:rect l="l" t="t" r="r" b="b"/>
              <a:pathLst>
                <a:path w="5519" h="6177" extrusionOk="0">
                  <a:moveTo>
                    <a:pt x="5082" y="440"/>
                  </a:moveTo>
                  <a:lnTo>
                    <a:pt x="5082" y="5739"/>
                  </a:lnTo>
                  <a:lnTo>
                    <a:pt x="438" y="5739"/>
                  </a:lnTo>
                  <a:lnTo>
                    <a:pt x="438" y="440"/>
                  </a:lnTo>
                  <a:close/>
                  <a:moveTo>
                    <a:pt x="219" y="0"/>
                  </a:moveTo>
                  <a:cubicBezTo>
                    <a:pt x="99" y="0"/>
                    <a:pt x="0" y="99"/>
                    <a:pt x="0" y="221"/>
                  </a:cubicBezTo>
                  <a:lnTo>
                    <a:pt x="0" y="5958"/>
                  </a:lnTo>
                  <a:cubicBezTo>
                    <a:pt x="0" y="6080"/>
                    <a:pt x="99" y="6177"/>
                    <a:pt x="219" y="6177"/>
                  </a:cubicBezTo>
                  <a:lnTo>
                    <a:pt x="5300" y="6177"/>
                  </a:lnTo>
                  <a:cubicBezTo>
                    <a:pt x="5422" y="6177"/>
                    <a:pt x="5519" y="6080"/>
                    <a:pt x="5519" y="5958"/>
                  </a:cubicBezTo>
                  <a:lnTo>
                    <a:pt x="5519" y="221"/>
                  </a:lnTo>
                  <a:cubicBezTo>
                    <a:pt x="5519" y="99"/>
                    <a:pt x="5422" y="0"/>
                    <a:pt x="53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3"/>
            <p:cNvSpPr/>
            <p:nvPr/>
          </p:nvSpPr>
          <p:spPr>
            <a:xfrm>
              <a:off x="6618800" y="3509675"/>
              <a:ext cx="84675" cy="11025"/>
            </a:xfrm>
            <a:custGeom>
              <a:avLst/>
              <a:gdLst/>
              <a:ahLst/>
              <a:cxnLst/>
              <a:rect l="l" t="t" r="r" b="b"/>
              <a:pathLst>
                <a:path w="3387" h="441" extrusionOk="0">
                  <a:moveTo>
                    <a:pt x="220" y="1"/>
                  </a:moveTo>
                  <a:cubicBezTo>
                    <a:pt x="99" y="1"/>
                    <a:pt x="1" y="98"/>
                    <a:pt x="1" y="220"/>
                  </a:cubicBezTo>
                  <a:cubicBezTo>
                    <a:pt x="1" y="341"/>
                    <a:pt x="99" y="440"/>
                    <a:pt x="220" y="440"/>
                  </a:cubicBezTo>
                  <a:cubicBezTo>
                    <a:pt x="222" y="440"/>
                    <a:pt x="224" y="440"/>
                    <a:pt x="226" y="440"/>
                  </a:cubicBezTo>
                  <a:lnTo>
                    <a:pt x="3160" y="440"/>
                  </a:lnTo>
                  <a:cubicBezTo>
                    <a:pt x="3162" y="440"/>
                    <a:pt x="3164" y="440"/>
                    <a:pt x="3165" y="440"/>
                  </a:cubicBezTo>
                  <a:cubicBezTo>
                    <a:pt x="3286" y="440"/>
                    <a:pt x="3386" y="341"/>
                    <a:pt x="3386" y="220"/>
                  </a:cubicBezTo>
                  <a:cubicBezTo>
                    <a:pt x="3386" y="98"/>
                    <a:pt x="3286" y="1"/>
                    <a:pt x="3166" y="1"/>
                  </a:cubicBezTo>
                  <a:cubicBezTo>
                    <a:pt x="3164" y="1"/>
                    <a:pt x="3162" y="1"/>
                    <a:pt x="3160" y="1"/>
                  </a:cubicBezTo>
                  <a:lnTo>
                    <a:pt x="226" y="1"/>
                  </a:lnTo>
                  <a:cubicBezTo>
                    <a:pt x="224" y="1"/>
                    <a:pt x="22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63"/>
          <p:cNvGrpSpPr/>
          <p:nvPr/>
        </p:nvGrpSpPr>
        <p:grpSpPr>
          <a:xfrm>
            <a:off x="7215025" y="2298700"/>
            <a:ext cx="311150" cy="368700"/>
            <a:chOff x="6452900" y="2069250"/>
            <a:chExt cx="311150" cy="368700"/>
          </a:xfrm>
        </p:grpSpPr>
        <p:sp>
          <p:nvSpPr>
            <p:cNvPr id="1562" name="Google Shape;1562;p63"/>
            <p:cNvSpPr/>
            <p:nvPr/>
          </p:nvSpPr>
          <p:spPr>
            <a:xfrm>
              <a:off x="6481500" y="2275550"/>
              <a:ext cx="50225" cy="48350"/>
            </a:xfrm>
            <a:custGeom>
              <a:avLst/>
              <a:gdLst/>
              <a:ahLst/>
              <a:cxnLst/>
              <a:rect l="l" t="t" r="r" b="b"/>
              <a:pathLst>
                <a:path w="2009" h="1934" extrusionOk="0">
                  <a:moveTo>
                    <a:pt x="1046" y="439"/>
                  </a:moveTo>
                  <a:cubicBezTo>
                    <a:pt x="1176" y="439"/>
                    <a:pt x="1308" y="487"/>
                    <a:pt x="1416" y="594"/>
                  </a:cubicBezTo>
                  <a:cubicBezTo>
                    <a:pt x="1566" y="744"/>
                    <a:pt x="1611" y="971"/>
                    <a:pt x="1530" y="1168"/>
                  </a:cubicBezTo>
                  <a:cubicBezTo>
                    <a:pt x="1447" y="1366"/>
                    <a:pt x="1255" y="1494"/>
                    <a:pt x="1043" y="1494"/>
                  </a:cubicBezTo>
                  <a:cubicBezTo>
                    <a:pt x="751" y="1494"/>
                    <a:pt x="515" y="1259"/>
                    <a:pt x="515" y="966"/>
                  </a:cubicBezTo>
                  <a:cubicBezTo>
                    <a:pt x="515" y="649"/>
                    <a:pt x="775" y="439"/>
                    <a:pt x="1046" y="439"/>
                  </a:cubicBezTo>
                  <a:close/>
                  <a:moveTo>
                    <a:pt x="1042" y="0"/>
                  </a:moveTo>
                  <a:cubicBezTo>
                    <a:pt x="790" y="0"/>
                    <a:pt x="543" y="99"/>
                    <a:pt x="358" y="284"/>
                  </a:cubicBezTo>
                  <a:cubicBezTo>
                    <a:pt x="83" y="560"/>
                    <a:pt x="1" y="976"/>
                    <a:pt x="149" y="1337"/>
                  </a:cubicBezTo>
                  <a:cubicBezTo>
                    <a:pt x="299" y="1698"/>
                    <a:pt x="652" y="1932"/>
                    <a:pt x="1043" y="1934"/>
                  </a:cubicBezTo>
                  <a:cubicBezTo>
                    <a:pt x="1576" y="1932"/>
                    <a:pt x="2008" y="1501"/>
                    <a:pt x="2008" y="966"/>
                  </a:cubicBezTo>
                  <a:cubicBezTo>
                    <a:pt x="2008" y="576"/>
                    <a:pt x="1772" y="224"/>
                    <a:pt x="1411" y="74"/>
                  </a:cubicBezTo>
                  <a:cubicBezTo>
                    <a:pt x="1292" y="25"/>
                    <a:pt x="1166" y="0"/>
                    <a:pt x="10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3"/>
            <p:cNvSpPr/>
            <p:nvPr/>
          </p:nvSpPr>
          <p:spPr>
            <a:xfrm>
              <a:off x="6674025" y="2330450"/>
              <a:ext cx="38825" cy="37350"/>
            </a:xfrm>
            <a:custGeom>
              <a:avLst/>
              <a:gdLst/>
              <a:ahLst/>
              <a:cxnLst/>
              <a:rect l="l" t="t" r="r" b="b"/>
              <a:pathLst>
                <a:path w="1553" h="1494" extrusionOk="0">
                  <a:moveTo>
                    <a:pt x="748" y="439"/>
                  </a:moveTo>
                  <a:cubicBezTo>
                    <a:pt x="1021" y="439"/>
                    <a:pt x="1159" y="769"/>
                    <a:pt x="965" y="962"/>
                  </a:cubicBezTo>
                  <a:cubicBezTo>
                    <a:pt x="902" y="1025"/>
                    <a:pt x="825" y="1053"/>
                    <a:pt x="749" y="1053"/>
                  </a:cubicBezTo>
                  <a:cubicBezTo>
                    <a:pt x="591" y="1053"/>
                    <a:pt x="440" y="931"/>
                    <a:pt x="440" y="745"/>
                  </a:cubicBezTo>
                  <a:cubicBezTo>
                    <a:pt x="440" y="577"/>
                    <a:pt x="577" y="439"/>
                    <a:pt x="748" y="439"/>
                  </a:cubicBezTo>
                  <a:close/>
                  <a:moveTo>
                    <a:pt x="747" y="0"/>
                  </a:moveTo>
                  <a:cubicBezTo>
                    <a:pt x="651" y="0"/>
                    <a:pt x="554" y="19"/>
                    <a:pt x="462" y="56"/>
                  </a:cubicBezTo>
                  <a:cubicBezTo>
                    <a:pt x="182" y="172"/>
                    <a:pt x="1" y="445"/>
                    <a:pt x="1" y="747"/>
                  </a:cubicBezTo>
                  <a:cubicBezTo>
                    <a:pt x="1" y="1159"/>
                    <a:pt x="335" y="1492"/>
                    <a:pt x="748" y="1494"/>
                  </a:cubicBezTo>
                  <a:cubicBezTo>
                    <a:pt x="1049" y="1494"/>
                    <a:pt x="1321" y="1311"/>
                    <a:pt x="1437" y="1033"/>
                  </a:cubicBezTo>
                  <a:cubicBezTo>
                    <a:pt x="1552" y="753"/>
                    <a:pt x="1488" y="433"/>
                    <a:pt x="1274" y="219"/>
                  </a:cubicBezTo>
                  <a:cubicBezTo>
                    <a:pt x="1132" y="75"/>
                    <a:pt x="941"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3"/>
            <p:cNvSpPr/>
            <p:nvPr/>
          </p:nvSpPr>
          <p:spPr>
            <a:xfrm>
              <a:off x="6452900" y="2069250"/>
              <a:ext cx="311150" cy="368700"/>
            </a:xfrm>
            <a:custGeom>
              <a:avLst/>
              <a:gdLst/>
              <a:ahLst/>
              <a:cxnLst/>
              <a:rect l="l" t="t" r="r" b="b"/>
              <a:pathLst>
                <a:path w="12446" h="14748" extrusionOk="0">
                  <a:moveTo>
                    <a:pt x="5479" y="475"/>
                  </a:moveTo>
                  <a:cubicBezTo>
                    <a:pt x="6652" y="1197"/>
                    <a:pt x="7512" y="2333"/>
                    <a:pt x="7887" y="3659"/>
                  </a:cubicBezTo>
                  <a:cubicBezTo>
                    <a:pt x="7301" y="3945"/>
                    <a:pt x="6768" y="4325"/>
                    <a:pt x="6308" y="4786"/>
                  </a:cubicBezTo>
                  <a:cubicBezTo>
                    <a:pt x="6085" y="5008"/>
                    <a:pt x="5880" y="5248"/>
                    <a:pt x="5696" y="5503"/>
                  </a:cubicBezTo>
                  <a:lnTo>
                    <a:pt x="5696" y="4176"/>
                  </a:lnTo>
                  <a:lnTo>
                    <a:pt x="6516" y="3356"/>
                  </a:lnTo>
                  <a:cubicBezTo>
                    <a:pt x="6602" y="3270"/>
                    <a:pt x="6602" y="3133"/>
                    <a:pt x="6516" y="3047"/>
                  </a:cubicBezTo>
                  <a:cubicBezTo>
                    <a:pt x="6473" y="3004"/>
                    <a:pt x="6417" y="2982"/>
                    <a:pt x="6362" y="2982"/>
                  </a:cubicBezTo>
                  <a:cubicBezTo>
                    <a:pt x="6306" y="2982"/>
                    <a:pt x="6250" y="3004"/>
                    <a:pt x="6207" y="3047"/>
                  </a:cubicBezTo>
                  <a:lnTo>
                    <a:pt x="5698" y="3556"/>
                  </a:lnTo>
                  <a:lnTo>
                    <a:pt x="5698" y="2237"/>
                  </a:lnTo>
                  <a:cubicBezTo>
                    <a:pt x="5694" y="2119"/>
                    <a:pt x="5596" y="2025"/>
                    <a:pt x="5477" y="2025"/>
                  </a:cubicBezTo>
                  <a:cubicBezTo>
                    <a:pt x="5358" y="2025"/>
                    <a:pt x="5262" y="2119"/>
                    <a:pt x="5258" y="2237"/>
                  </a:cubicBezTo>
                  <a:lnTo>
                    <a:pt x="5258" y="3556"/>
                  </a:lnTo>
                  <a:lnTo>
                    <a:pt x="4749" y="3047"/>
                  </a:lnTo>
                  <a:cubicBezTo>
                    <a:pt x="4707" y="3005"/>
                    <a:pt x="4651" y="2984"/>
                    <a:pt x="4596" y="2984"/>
                  </a:cubicBezTo>
                  <a:cubicBezTo>
                    <a:pt x="4540" y="2984"/>
                    <a:pt x="4483" y="3006"/>
                    <a:pt x="4440" y="3048"/>
                  </a:cubicBezTo>
                  <a:cubicBezTo>
                    <a:pt x="4355" y="3134"/>
                    <a:pt x="4354" y="3272"/>
                    <a:pt x="4438" y="3358"/>
                  </a:cubicBezTo>
                  <a:lnTo>
                    <a:pt x="5258" y="4178"/>
                  </a:lnTo>
                  <a:lnTo>
                    <a:pt x="5258" y="6209"/>
                  </a:lnTo>
                  <a:cubicBezTo>
                    <a:pt x="5163" y="6389"/>
                    <a:pt x="5079" y="6575"/>
                    <a:pt x="5004" y="6764"/>
                  </a:cubicBezTo>
                  <a:cubicBezTo>
                    <a:pt x="4699" y="6690"/>
                    <a:pt x="4385" y="6651"/>
                    <a:pt x="4071" y="6651"/>
                  </a:cubicBezTo>
                  <a:cubicBezTo>
                    <a:pt x="4065" y="6651"/>
                    <a:pt x="4058" y="6651"/>
                    <a:pt x="4052" y="6651"/>
                  </a:cubicBezTo>
                  <a:cubicBezTo>
                    <a:pt x="4046" y="6651"/>
                    <a:pt x="4040" y="6651"/>
                    <a:pt x="4033" y="6651"/>
                  </a:cubicBezTo>
                  <a:cubicBezTo>
                    <a:pt x="3724" y="6651"/>
                    <a:pt x="3418" y="6689"/>
                    <a:pt x="3118" y="6759"/>
                  </a:cubicBezTo>
                  <a:cubicBezTo>
                    <a:pt x="2370" y="4372"/>
                    <a:pt x="3343" y="1781"/>
                    <a:pt x="5479" y="475"/>
                  </a:cubicBezTo>
                  <a:close/>
                  <a:moveTo>
                    <a:pt x="8430" y="8995"/>
                  </a:moveTo>
                  <a:cubicBezTo>
                    <a:pt x="9896" y="8995"/>
                    <a:pt x="11086" y="10187"/>
                    <a:pt x="11086" y="11653"/>
                  </a:cubicBezTo>
                  <a:cubicBezTo>
                    <a:pt x="11086" y="13117"/>
                    <a:pt x="9896" y="14309"/>
                    <a:pt x="8430" y="14309"/>
                  </a:cubicBezTo>
                  <a:cubicBezTo>
                    <a:pt x="6966" y="14309"/>
                    <a:pt x="5774" y="13117"/>
                    <a:pt x="5774" y="11653"/>
                  </a:cubicBezTo>
                  <a:cubicBezTo>
                    <a:pt x="5774" y="10187"/>
                    <a:pt x="6966" y="8995"/>
                    <a:pt x="8430" y="8995"/>
                  </a:cubicBezTo>
                  <a:close/>
                  <a:moveTo>
                    <a:pt x="5477" y="0"/>
                  </a:moveTo>
                  <a:cubicBezTo>
                    <a:pt x="5439" y="0"/>
                    <a:pt x="5401" y="10"/>
                    <a:pt x="5366" y="30"/>
                  </a:cubicBezTo>
                  <a:cubicBezTo>
                    <a:pt x="2987" y="1411"/>
                    <a:pt x="1877" y="4256"/>
                    <a:pt x="2696" y="6884"/>
                  </a:cubicBezTo>
                  <a:cubicBezTo>
                    <a:pt x="1127" y="7442"/>
                    <a:pt x="1" y="8942"/>
                    <a:pt x="1" y="10700"/>
                  </a:cubicBezTo>
                  <a:cubicBezTo>
                    <a:pt x="1" y="10875"/>
                    <a:pt x="12" y="11051"/>
                    <a:pt x="35" y="11226"/>
                  </a:cubicBezTo>
                  <a:cubicBezTo>
                    <a:pt x="49" y="11335"/>
                    <a:pt x="141" y="11417"/>
                    <a:pt x="252" y="11417"/>
                  </a:cubicBezTo>
                  <a:cubicBezTo>
                    <a:pt x="262" y="11417"/>
                    <a:pt x="271" y="11417"/>
                    <a:pt x="281" y="11415"/>
                  </a:cubicBezTo>
                  <a:cubicBezTo>
                    <a:pt x="401" y="11400"/>
                    <a:pt x="485" y="11290"/>
                    <a:pt x="470" y="11170"/>
                  </a:cubicBezTo>
                  <a:cubicBezTo>
                    <a:pt x="449" y="11014"/>
                    <a:pt x="440" y="10856"/>
                    <a:pt x="440" y="10698"/>
                  </a:cubicBezTo>
                  <a:cubicBezTo>
                    <a:pt x="440" y="8707"/>
                    <a:pt x="2059" y="7089"/>
                    <a:pt x="4049" y="7089"/>
                  </a:cubicBezTo>
                  <a:cubicBezTo>
                    <a:pt x="4052" y="7089"/>
                    <a:pt x="4055" y="7089"/>
                    <a:pt x="4058" y="7089"/>
                  </a:cubicBezTo>
                  <a:cubicBezTo>
                    <a:pt x="5320" y="7089"/>
                    <a:pt x="6491" y="7752"/>
                    <a:pt x="7141" y="8836"/>
                  </a:cubicBezTo>
                  <a:cubicBezTo>
                    <a:pt x="6254" y="9240"/>
                    <a:pt x="5610" y="10039"/>
                    <a:pt x="5402" y="10992"/>
                  </a:cubicBezTo>
                  <a:cubicBezTo>
                    <a:pt x="5196" y="11945"/>
                    <a:pt x="5449" y="12940"/>
                    <a:pt x="6088" y="13676"/>
                  </a:cubicBezTo>
                  <a:cubicBezTo>
                    <a:pt x="5494" y="14087"/>
                    <a:pt x="4787" y="14307"/>
                    <a:pt x="4064" y="14307"/>
                  </a:cubicBezTo>
                  <a:cubicBezTo>
                    <a:pt x="4059" y="14307"/>
                    <a:pt x="4054" y="14307"/>
                    <a:pt x="4049" y="14307"/>
                  </a:cubicBezTo>
                  <a:cubicBezTo>
                    <a:pt x="4048" y="14307"/>
                    <a:pt x="4047" y="14307"/>
                    <a:pt x="4045" y="14307"/>
                  </a:cubicBezTo>
                  <a:cubicBezTo>
                    <a:pt x="2502" y="14307"/>
                    <a:pt x="1129" y="13325"/>
                    <a:pt x="631" y="11864"/>
                  </a:cubicBezTo>
                  <a:cubicBezTo>
                    <a:pt x="599" y="11772"/>
                    <a:pt x="515" y="11714"/>
                    <a:pt x="424" y="11714"/>
                  </a:cubicBezTo>
                  <a:cubicBezTo>
                    <a:pt x="400" y="11714"/>
                    <a:pt x="376" y="11718"/>
                    <a:pt x="352" y="11726"/>
                  </a:cubicBezTo>
                  <a:cubicBezTo>
                    <a:pt x="238" y="11765"/>
                    <a:pt x="176" y="11890"/>
                    <a:pt x="215" y="12004"/>
                  </a:cubicBezTo>
                  <a:cubicBezTo>
                    <a:pt x="774" y="13644"/>
                    <a:pt x="2314" y="14746"/>
                    <a:pt x="4045" y="14746"/>
                  </a:cubicBezTo>
                  <a:cubicBezTo>
                    <a:pt x="4047" y="14746"/>
                    <a:pt x="4048" y="14746"/>
                    <a:pt x="4049" y="14746"/>
                  </a:cubicBezTo>
                  <a:cubicBezTo>
                    <a:pt x="4054" y="14746"/>
                    <a:pt x="4059" y="14746"/>
                    <a:pt x="4064" y="14746"/>
                  </a:cubicBezTo>
                  <a:cubicBezTo>
                    <a:pt x="4904" y="14746"/>
                    <a:pt x="5722" y="14482"/>
                    <a:pt x="6404" y="13992"/>
                  </a:cubicBezTo>
                  <a:cubicBezTo>
                    <a:pt x="6965" y="14479"/>
                    <a:pt x="7685" y="14748"/>
                    <a:pt x="8427" y="14748"/>
                  </a:cubicBezTo>
                  <a:cubicBezTo>
                    <a:pt x="10135" y="14748"/>
                    <a:pt x="11524" y="13359"/>
                    <a:pt x="11524" y="11651"/>
                  </a:cubicBezTo>
                  <a:cubicBezTo>
                    <a:pt x="11524" y="10737"/>
                    <a:pt x="11119" y="9870"/>
                    <a:pt x="10419" y="9282"/>
                  </a:cubicBezTo>
                  <a:cubicBezTo>
                    <a:pt x="10486" y="9221"/>
                    <a:pt x="10552" y="9159"/>
                    <a:pt x="10616" y="9095"/>
                  </a:cubicBezTo>
                  <a:cubicBezTo>
                    <a:pt x="11060" y="8651"/>
                    <a:pt x="11430" y="8140"/>
                    <a:pt x="11713" y="7579"/>
                  </a:cubicBezTo>
                  <a:cubicBezTo>
                    <a:pt x="11768" y="7472"/>
                    <a:pt x="11724" y="7340"/>
                    <a:pt x="11616" y="7286"/>
                  </a:cubicBezTo>
                  <a:cubicBezTo>
                    <a:pt x="11585" y="7270"/>
                    <a:pt x="11551" y="7262"/>
                    <a:pt x="11518" y="7262"/>
                  </a:cubicBezTo>
                  <a:cubicBezTo>
                    <a:pt x="11437" y="7262"/>
                    <a:pt x="11359" y="7306"/>
                    <a:pt x="11321" y="7382"/>
                  </a:cubicBezTo>
                  <a:cubicBezTo>
                    <a:pt x="11060" y="7901"/>
                    <a:pt x="10716" y="8375"/>
                    <a:pt x="10305" y="8784"/>
                  </a:cubicBezTo>
                  <a:cubicBezTo>
                    <a:pt x="10224" y="8865"/>
                    <a:pt x="10141" y="8943"/>
                    <a:pt x="10055" y="9018"/>
                  </a:cubicBezTo>
                  <a:cubicBezTo>
                    <a:pt x="9562" y="8712"/>
                    <a:pt x="8997" y="8555"/>
                    <a:pt x="8427" y="8555"/>
                  </a:cubicBezTo>
                  <a:cubicBezTo>
                    <a:pt x="8136" y="8555"/>
                    <a:pt x="7843" y="8596"/>
                    <a:pt x="7558" y="8679"/>
                  </a:cubicBezTo>
                  <a:cubicBezTo>
                    <a:pt x="7494" y="8568"/>
                    <a:pt x="7426" y="8461"/>
                    <a:pt x="7354" y="8357"/>
                  </a:cubicBezTo>
                  <a:lnTo>
                    <a:pt x="7874" y="7837"/>
                  </a:lnTo>
                  <a:lnTo>
                    <a:pt x="9891" y="7837"/>
                  </a:lnTo>
                  <a:cubicBezTo>
                    <a:pt x="9894" y="7837"/>
                    <a:pt x="9897" y="7837"/>
                    <a:pt x="9899" y="7837"/>
                  </a:cubicBezTo>
                  <a:cubicBezTo>
                    <a:pt x="10019" y="7837"/>
                    <a:pt x="10116" y="7739"/>
                    <a:pt x="10116" y="7618"/>
                  </a:cubicBezTo>
                  <a:cubicBezTo>
                    <a:pt x="10116" y="7495"/>
                    <a:pt x="10018" y="7398"/>
                    <a:pt x="9897" y="7398"/>
                  </a:cubicBezTo>
                  <a:cubicBezTo>
                    <a:pt x="9895" y="7398"/>
                    <a:pt x="9893" y="7398"/>
                    <a:pt x="9891" y="7398"/>
                  </a:cubicBezTo>
                  <a:lnTo>
                    <a:pt x="8315" y="7398"/>
                  </a:lnTo>
                  <a:lnTo>
                    <a:pt x="9222" y="6490"/>
                  </a:lnTo>
                  <a:lnTo>
                    <a:pt x="10382" y="6490"/>
                  </a:lnTo>
                  <a:cubicBezTo>
                    <a:pt x="10502" y="6490"/>
                    <a:pt x="10601" y="6392"/>
                    <a:pt x="10601" y="6272"/>
                  </a:cubicBezTo>
                  <a:cubicBezTo>
                    <a:pt x="10601" y="6150"/>
                    <a:pt x="10502" y="6051"/>
                    <a:pt x="10382" y="6051"/>
                  </a:cubicBezTo>
                  <a:lnTo>
                    <a:pt x="9661" y="6051"/>
                  </a:lnTo>
                  <a:lnTo>
                    <a:pt x="11096" y="4619"/>
                  </a:lnTo>
                  <a:cubicBezTo>
                    <a:pt x="11180" y="4531"/>
                    <a:pt x="11179" y="4394"/>
                    <a:pt x="11094" y="4309"/>
                  </a:cubicBezTo>
                  <a:cubicBezTo>
                    <a:pt x="11051" y="4266"/>
                    <a:pt x="10995" y="4245"/>
                    <a:pt x="10939" y="4245"/>
                  </a:cubicBezTo>
                  <a:cubicBezTo>
                    <a:pt x="10883" y="4245"/>
                    <a:pt x="10828" y="4266"/>
                    <a:pt x="10785" y="4308"/>
                  </a:cubicBezTo>
                  <a:lnTo>
                    <a:pt x="9351" y="5742"/>
                  </a:lnTo>
                  <a:lnTo>
                    <a:pt x="9351" y="5022"/>
                  </a:lnTo>
                  <a:cubicBezTo>
                    <a:pt x="9354" y="4898"/>
                    <a:pt x="9255" y="4795"/>
                    <a:pt x="9132" y="4795"/>
                  </a:cubicBezTo>
                  <a:cubicBezTo>
                    <a:pt x="9007" y="4795"/>
                    <a:pt x="8908" y="4898"/>
                    <a:pt x="8912" y="5022"/>
                  </a:cubicBezTo>
                  <a:lnTo>
                    <a:pt x="8912" y="6181"/>
                  </a:lnTo>
                  <a:lnTo>
                    <a:pt x="8004" y="7089"/>
                  </a:lnTo>
                  <a:lnTo>
                    <a:pt x="8004" y="5511"/>
                  </a:lnTo>
                  <a:cubicBezTo>
                    <a:pt x="8004" y="5390"/>
                    <a:pt x="7905" y="5292"/>
                    <a:pt x="7785" y="5292"/>
                  </a:cubicBezTo>
                  <a:cubicBezTo>
                    <a:pt x="7663" y="5292"/>
                    <a:pt x="7565" y="5390"/>
                    <a:pt x="7565" y="5511"/>
                  </a:cubicBezTo>
                  <a:lnTo>
                    <a:pt x="7565" y="7528"/>
                  </a:lnTo>
                  <a:lnTo>
                    <a:pt x="7080" y="8012"/>
                  </a:lnTo>
                  <a:cubicBezTo>
                    <a:pt x="6632" y="7504"/>
                    <a:pt x="6063" y="7118"/>
                    <a:pt x="5426" y="6889"/>
                  </a:cubicBezTo>
                  <a:cubicBezTo>
                    <a:pt x="5955" y="5595"/>
                    <a:pt x="6960" y="4554"/>
                    <a:pt x="8233" y="3979"/>
                  </a:cubicBezTo>
                  <a:cubicBezTo>
                    <a:pt x="8943" y="3661"/>
                    <a:pt x="9707" y="3500"/>
                    <a:pt x="10474" y="3500"/>
                  </a:cubicBezTo>
                  <a:cubicBezTo>
                    <a:pt x="10902" y="3500"/>
                    <a:pt x="11331" y="3550"/>
                    <a:pt x="11752" y="3651"/>
                  </a:cubicBezTo>
                  <a:cubicBezTo>
                    <a:pt x="11996" y="4658"/>
                    <a:pt x="11947" y="5714"/>
                    <a:pt x="11611" y="6693"/>
                  </a:cubicBezTo>
                  <a:cubicBezTo>
                    <a:pt x="11572" y="6809"/>
                    <a:pt x="11633" y="6934"/>
                    <a:pt x="11749" y="6973"/>
                  </a:cubicBezTo>
                  <a:cubicBezTo>
                    <a:pt x="11772" y="6981"/>
                    <a:pt x="11796" y="6985"/>
                    <a:pt x="11819" y="6985"/>
                  </a:cubicBezTo>
                  <a:cubicBezTo>
                    <a:pt x="11910" y="6985"/>
                    <a:pt x="11996" y="6927"/>
                    <a:pt x="12027" y="6836"/>
                  </a:cubicBezTo>
                  <a:cubicBezTo>
                    <a:pt x="12405" y="5733"/>
                    <a:pt x="12446" y="4542"/>
                    <a:pt x="12146" y="3414"/>
                  </a:cubicBezTo>
                  <a:cubicBezTo>
                    <a:pt x="12125" y="3337"/>
                    <a:pt x="12066" y="3278"/>
                    <a:pt x="11990" y="3258"/>
                  </a:cubicBezTo>
                  <a:cubicBezTo>
                    <a:pt x="11492" y="3126"/>
                    <a:pt x="10982" y="3061"/>
                    <a:pt x="10474" y="3061"/>
                  </a:cubicBezTo>
                  <a:cubicBezTo>
                    <a:pt x="9731" y="3061"/>
                    <a:pt x="8989" y="3201"/>
                    <a:pt x="8290" y="3478"/>
                  </a:cubicBezTo>
                  <a:cubicBezTo>
                    <a:pt x="7863" y="2026"/>
                    <a:pt x="6896" y="792"/>
                    <a:pt x="5587" y="30"/>
                  </a:cubicBezTo>
                  <a:cubicBezTo>
                    <a:pt x="5553" y="10"/>
                    <a:pt x="5515" y="0"/>
                    <a:pt x="5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 name="Google Shape;1565;p63"/>
          <p:cNvSpPr/>
          <p:nvPr/>
        </p:nvSpPr>
        <p:spPr>
          <a:xfrm>
            <a:off x="1000600" y="3470250"/>
            <a:ext cx="368000" cy="363100"/>
          </a:xfrm>
          <a:custGeom>
            <a:avLst/>
            <a:gdLst/>
            <a:ahLst/>
            <a:cxnLst/>
            <a:rect l="l" t="t" r="r" b="b"/>
            <a:pathLst>
              <a:path w="14720" h="14524" extrusionOk="0">
                <a:moveTo>
                  <a:pt x="3661" y="2277"/>
                </a:moveTo>
                <a:cubicBezTo>
                  <a:pt x="3825" y="2278"/>
                  <a:pt x="3989" y="2313"/>
                  <a:pt x="4139" y="2378"/>
                </a:cubicBezTo>
                <a:cubicBezTo>
                  <a:pt x="4192" y="2400"/>
                  <a:pt x="4244" y="2425"/>
                  <a:pt x="4294" y="2453"/>
                </a:cubicBezTo>
                <a:cubicBezTo>
                  <a:pt x="4281" y="2839"/>
                  <a:pt x="4136" y="3209"/>
                  <a:pt x="3884" y="3502"/>
                </a:cubicBezTo>
                <a:cubicBezTo>
                  <a:pt x="3711" y="3705"/>
                  <a:pt x="3536" y="3766"/>
                  <a:pt x="3387" y="3766"/>
                </a:cubicBezTo>
                <a:cubicBezTo>
                  <a:pt x="3320" y="3766"/>
                  <a:pt x="3258" y="3754"/>
                  <a:pt x="3205" y="3736"/>
                </a:cubicBezTo>
                <a:cubicBezTo>
                  <a:pt x="2925" y="3645"/>
                  <a:pt x="2698" y="3359"/>
                  <a:pt x="2677" y="3074"/>
                </a:cubicBezTo>
                <a:cubicBezTo>
                  <a:pt x="2658" y="2799"/>
                  <a:pt x="2819" y="2567"/>
                  <a:pt x="3147" y="2403"/>
                </a:cubicBezTo>
                <a:cubicBezTo>
                  <a:pt x="3306" y="2320"/>
                  <a:pt x="3481" y="2277"/>
                  <a:pt x="3661" y="2277"/>
                </a:cubicBezTo>
                <a:close/>
                <a:moveTo>
                  <a:pt x="8278" y="2997"/>
                </a:moveTo>
                <a:lnTo>
                  <a:pt x="8278" y="4433"/>
                </a:lnTo>
                <a:cubicBezTo>
                  <a:pt x="7975" y="4377"/>
                  <a:pt x="7667" y="4350"/>
                  <a:pt x="7360" y="4350"/>
                </a:cubicBezTo>
                <a:cubicBezTo>
                  <a:pt x="7052" y="4350"/>
                  <a:pt x="6744" y="4377"/>
                  <a:pt x="6440" y="4433"/>
                </a:cubicBezTo>
                <a:lnTo>
                  <a:pt x="6440" y="2997"/>
                </a:lnTo>
                <a:close/>
                <a:moveTo>
                  <a:pt x="8959" y="1583"/>
                </a:moveTo>
                <a:cubicBezTo>
                  <a:pt x="9319" y="1783"/>
                  <a:pt x="9956" y="2070"/>
                  <a:pt x="10679" y="2070"/>
                </a:cubicBezTo>
                <a:cubicBezTo>
                  <a:pt x="10867" y="2070"/>
                  <a:pt x="11053" y="2052"/>
                  <a:pt x="11234" y="2013"/>
                </a:cubicBezTo>
                <a:lnTo>
                  <a:pt x="11234" y="2013"/>
                </a:lnTo>
                <a:cubicBezTo>
                  <a:pt x="11028" y="2958"/>
                  <a:pt x="11412" y="3841"/>
                  <a:pt x="11664" y="4288"/>
                </a:cubicBezTo>
                <a:cubicBezTo>
                  <a:pt x="11453" y="4338"/>
                  <a:pt x="11254" y="4431"/>
                  <a:pt x="11079" y="4561"/>
                </a:cubicBezTo>
                <a:cubicBezTo>
                  <a:pt x="10610" y="4421"/>
                  <a:pt x="10124" y="4350"/>
                  <a:pt x="9636" y="4350"/>
                </a:cubicBezTo>
                <a:cubicBezTo>
                  <a:pt x="9450" y="4350"/>
                  <a:pt x="9263" y="4361"/>
                  <a:pt x="9076" y="4381"/>
                </a:cubicBezTo>
                <a:lnTo>
                  <a:pt x="10243" y="3083"/>
                </a:lnTo>
                <a:cubicBezTo>
                  <a:pt x="10323" y="2992"/>
                  <a:pt x="10317" y="2855"/>
                  <a:pt x="10226" y="2775"/>
                </a:cubicBezTo>
                <a:cubicBezTo>
                  <a:pt x="10185" y="2738"/>
                  <a:pt x="10132" y="2719"/>
                  <a:pt x="10080" y="2719"/>
                </a:cubicBezTo>
                <a:cubicBezTo>
                  <a:pt x="10021" y="2719"/>
                  <a:pt x="9962" y="2743"/>
                  <a:pt x="9920" y="2791"/>
                </a:cubicBezTo>
                <a:lnTo>
                  <a:pt x="8714" y="4133"/>
                </a:lnTo>
                <a:lnTo>
                  <a:pt x="8714" y="2781"/>
                </a:lnTo>
                <a:cubicBezTo>
                  <a:pt x="8714" y="2661"/>
                  <a:pt x="8615" y="2563"/>
                  <a:pt x="8497" y="2563"/>
                </a:cubicBezTo>
                <a:lnTo>
                  <a:pt x="8297" y="2563"/>
                </a:lnTo>
                <a:cubicBezTo>
                  <a:pt x="8594" y="2328"/>
                  <a:pt x="8861" y="2008"/>
                  <a:pt x="8959" y="1583"/>
                </a:cubicBezTo>
                <a:close/>
                <a:moveTo>
                  <a:pt x="7359" y="4784"/>
                </a:moveTo>
                <a:cubicBezTo>
                  <a:pt x="9925" y="4784"/>
                  <a:pt x="12012" y="6870"/>
                  <a:pt x="12012" y="9436"/>
                </a:cubicBezTo>
                <a:cubicBezTo>
                  <a:pt x="12012" y="12001"/>
                  <a:pt x="9925" y="14087"/>
                  <a:pt x="7359" y="14087"/>
                </a:cubicBezTo>
                <a:cubicBezTo>
                  <a:pt x="7358" y="14087"/>
                  <a:pt x="7356" y="14087"/>
                  <a:pt x="7354" y="14087"/>
                </a:cubicBezTo>
                <a:cubicBezTo>
                  <a:pt x="5809" y="14087"/>
                  <a:pt x="4366" y="13319"/>
                  <a:pt x="3502" y="12037"/>
                </a:cubicBezTo>
                <a:cubicBezTo>
                  <a:pt x="3460" y="11972"/>
                  <a:pt x="3390" y="11937"/>
                  <a:pt x="3319" y="11937"/>
                </a:cubicBezTo>
                <a:cubicBezTo>
                  <a:pt x="3277" y="11937"/>
                  <a:pt x="3234" y="11949"/>
                  <a:pt x="3197" y="11975"/>
                </a:cubicBezTo>
                <a:cubicBezTo>
                  <a:pt x="3097" y="12042"/>
                  <a:pt x="3070" y="12181"/>
                  <a:pt x="3142" y="12279"/>
                </a:cubicBezTo>
                <a:cubicBezTo>
                  <a:pt x="3675" y="13070"/>
                  <a:pt x="4419" y="13695"/>
                  <a:pt x="5291" y="14083"/>
                </a:cubicBezTo>
                <a:cubicBezTo>
                  <a:pt x="5222" y="14086"/>
                  <a:pt x="5155" y="14087"/>
                  <a:pt x="5086" y="14087"/>
                </a:cubicBezTo>
                <a:cubicBezTo>
                  <a:pt x="2522" y="14087"/>
                  <a:pt x="436" y="12001"/>
                  <a:pt x="436" y="9436"/>
                </a:cubicBezTo>
                <a:cubicBezTo>
                  <a:pt x="436" y="6870"/>
                  <a:pt x="2522" y="4784"/>
                  <a:pt x="5087" y="4784"/>
                </a:cubicBezTo>
                <a:cubicBezTo>
                  <a:pt x="5156" y="4784"/>
                  <a:pt x="5223" y="4786"/>
                  <a:pt x="5292" y="4789"/>
                </a:cubicBezTo>
                <a:cubicBezTo>
                  <a:pt x="3514" y="5583"/>
                  <a:pt x="2273" y="7367"/>
                  <a:pt x="2273" y="9436"/>
                </a:cubicBezTo>
                <a:cubicBezTo>
                  <a:pt x="2272" y="10151"/>
                  <a:pt x="2422" y="10858"/>
                  <a:pt x="2714" y="11511"/>
                </a:cubicBezTo>
                <a:cubicBezTo>
                  <a:pt x="2750" y="11591"/>
                  <a:pt x="2829" y="11640"/>
                  <a:pt x="2912" y="11640"/>
                </a:cubicBezTo>
                <a:cubicBezTo>
                  <a:pt x="2942" y="11640"/>
                  <a:pt x="2973" y="11633"/>
                  <a:pt x="3002" y="11620"/>
                </a:cubicBezTo>
                <a:cubicBezTo>
                  <a:pt x="3111" y="11572"/>
                  <a:pt x="3159" y="11444"/>
                  <a:pt x="3111" y="11333"/>
                </a:cubicBezTo>
                <a:cubicBezTo>
                  <a:pt x="2844" y="10736"/>
                  <a:pt x="2706" y="10089"/>
                  <a:pt x="2708" y="9436"/>
                </a:cubicBezTo>
                <a:cubicBezTo>
                  <a:pt x="2708" y="6870"/>
                  <a:pt x="4795" y="4784"/>
                  <a:pt x="7359" y="4784"/>
                </a:cubicBezTo>
                <a:close/>
                <a:moveTo>
                  <a:pt x="7181" y="0"/>
                </a:moveTo>
                <a:cubicBezTo>
                  <a:pt x="6980" y="0"/>
                  <a:pt x="6772" y="79"/>
                  <a:pt x="6578" y="233"/>
                </a:cubicBezTo>
                <a:cubicBezTo>
                  <a:pt x="5858" y="806"/>
                  <a:pt x="6103" y="1778"/>
                  <a:pt x="6597" y="2563"/>
                </a:cubicBezTo>
                <a:lnTo>
                  <a:pt x="6223" y="2563"/>
                </a:lnTo>
                <a:cubicBezTo>
                  <a:pt x="6103" y="2563"/>
                  <a:pt x="6006" y="2660"/>
                  <a:pt x="6006" y="2780"/>
                </a:cubicBezTo>
                <a:lnTo>
                  <a:pt x="6006" y="3699"/>
                </a:lnTo>
                <a:cubicBezTo>
                  <a:pt x="5691" y="3141"/>
                  <a:pt x="5250" y="2566"/>
                  <a:pt x="4722" y="2205"/>
                </a:cubicBezTo>
                <a:cubicBezTo>
                  <a:pt x="4717" y="2133"/>
                  <a:pt x="4709" y="2061"/>
                  <a:pt x="4698" y="1989"/>
                </a:cubicBezTo>
                <a:cubicBezTo>
                  <a:pt x="4651" y="1683"/>
                  <a:pt x="4555" y="1388"/>
                  <a:pt x="4412" y="1113"/>
                </a:cubicBezTo>
                <a:cubicBezTo>
                  <a:pt x="4373" y="1042"/>
                  <a:pt x="4300" y="1002"/>
                  <a:pt x="4224" y="1002"/>
                </a:cubicBezTo>
                <a:cubicBezTo>
                  <a:pt x="4188" y="1002"/>
                  <a:pt x="4151" y="1011"/>
                  <a:pt x="4117" y="1030"/>
                </a:cubicBezTo>
                <a:cubicBezTo>
                  <a:pt x="4012" y="1088"/>
                  <a:pt x="3975" y="1220"/>
                  <a:pt x="4034" y="1325"/>
                </a:cubicBezTo>
                <a:cubicBezTo>
                  <a:pt x="4137" y="1524"/>
                  <a:pt x="4211" y="1736"/>
                  <a:pt x="4253" y="1955"/>
                </a:cubicBezTo>
                <a:cubicBezTo>
                  <a:pt x="4054" y="1879"/>
                  <a:pt x="3856" y="1841"/>
                  <a:pt x="3661" y="1841"/>
                </a:cubicBezTo>
                <a:cubicBezTo>
                  <a:pt x="3420" y="1841"/>
                  <a:pt x="3183" y="1899"/>
                  <a:pt x="2952" y="2014"/>
                </a:cubicBezTo>
                <a:cubicBezTo>
                  <a:pt x="2469" y="2256"/>
                  <a:pt x="2209" y="2653"/>
                  <a:pt x="2244" y="3105"/>
                </a:cubicBezTo>
                <a:cubicBezTo>
                  <a:pt x="2278" y="3566"/>
                  <a:pt x="2625" y="4003"/>
                  <a:pt x="3069" y="4149"/>
                </a:cubicBezTo>
                <a:cubicBezTo>
                  <a:pt x="3175" y="4183"/>
                  <a:pt x="3282" y="4201"/>
                  <a:pt x="3388" y="4201"/>
                </a:cubicBezTo>
                <a:cubicBezTo>
                  <a:pt x="3692" y="4201"/>
                  <a:pt x="3983" y="4057"/>
                  <a:pt x="4216" y="3783"/>
                </a:cubicBezTo>
                <a:cubicBezTo>
                  <a:pt x="4469" y="3488"/>
                  <a:pt x="4636" y="3127"/>
                  <a:pt x="4698" y="2742"/>
                </a:cubicBezTo>
                <a:cubicBezTo>
                  <a:pt x="5128" y="3113"/>
                  <a:pt x="5580" y="3699"/>
                  <a:pt x="5883" y="4411"/>
                </a:cubicBezTo>
                <a:cubicBezTo>
                  <a:pt x="5619" y="4370"/>
                  <a:pt x="5353" y="4349"/>
                  <a:pt x="5087" y="4349"/>
                </a:cubicBezTo>
                <a:cubicBezTo>
                  <a:pt x="2283" y="4350"/>
                  <a:pt x="0" y="6631"/>
                  <a:pt x="0" y="9436"/>
                </a:cubicBezTo>
                <a:cubicBezTo>
                  <a:pt x="0" y="12240"/>
                  <a:pt x="2283" y="14523"/>
                  <a:pt x="5087" y="14523"/>
                </a:cubicBezTo>
                <a:cubicBezTo>
                  <a:pt x="5470" y="14523"/>
                  <a:pt x="5851" y="14479"/>
                  <a:pt x="6225" y="14393"/>
                </a:cubicBezTo>
                <a:cubicBezTo>
                  <a:pt x="6598" y="14479"/>
                  <a:pt x="6979" y="14522"/>
                  <a:pt x="7360" y="14522"/>
                </a:cubicBezTo>
                <a:cubicBezTo>
                  <a:pt x="7741" y="14522"/>
                  <a:pt x="8122" y="14479"/>
                  <a:pt x="8497" y="14393"/>
                </a:cubicBezTo>
                <a:cubicBezTo>
                  <a:pt x="8869" y="14479"/>
                  <a:pt x="9250" y="14523"/>
                  <a:pt x="9633" y="14523"/>
                </a:cubicBezTo>
                <a:cubicBezTo>
                  <a:pt x="12437" y="14523"/>
                  <a:pt x="14720" y="12240"/>
                  <a:pt x="14720" y="9436"/>
                </a:cubicBezTo>
                <a:cubicBezTo>
                  <a:pt x="14720" y="8484"/>
                  <a:pt x="14454" y="7553"/>
                  <a:pt x="13951" y="6747"/>
                </a:cubicBezTo>
                <a:cubicBezTo>
                  <a:pt x="13910" y="6677"/>
                  <a:pt x="13837" y="6639"/>
                  <a:pt x="13763" y="6639"/>
                </a:cubicBezTo>
                <a:cubicBezTo>
                  <a:pt x="13723" y="6639"/>
                  <a:pt x="13684" y="6650"/>
                  <a:pt x="13648" y="6672"/>
                </a:cubicBezTo>
                <a:cubicBezTo>
                  <a:pt x="13545" y="6737"/>
                  <a:pt x="13515" y="6873"/>
                  <a:pt x="13582" y="6977"/>
                </a:cubicBezTo>
                <a:cubicBezTo>
                  <a:pt x="14042" y="7714"/>
                  <a:pt x="14286" y="8566"/>
                  <a:pt x="14286" y="9436"/>
                </a:cubicBezTo>
                <a:cubicBezTo>
                  <a:pt x="14286" y="12001"/>
                  <a:pt x="12198" y="14087"/>
                  <a:pt x="9633" y="14087"/>
                </a:cubicBezTo>
                <a:cubicBezTo>
                  <a:pt x="9564" y="14087"/>
                  <a:pt x="9497" y="14086"/>
                  <a:pt x="9428" y="14083"/>
                </a:cubicBezTo>
                <a:cubicBezTo>
                  <a:pt x="11206" y="13289"/>
                  <a:pt x="12447" y="11504"/>
                  <a:pt x="12447" y="9436"/>
                </a:cubicBezTo>
                <a:cubicBezTo>
                  <a:pt x="12447" y="7367"/>
                  <a:pt x="11204" y="5583"/>
                  <a:pt x="9428" y="4789"/>
                </a:cubicBezTo>
                <a:cubicBezTo>
                  <a:pt x="9497" y="4786"/>
                  <a:pt x="9565" y="4784"/>
                  <a:pt x="9633" y="4784"/>
                </a:cubicBezTo>
                <a:cubicBezTo>
                  <a:pt x="10943" y="4784"/>
                  <a:pt x="12193" y="5338"/>
                  <a:pt x="13076" y="6308"/>
                </a:cubicBezTo>
                <a:cubicBezTo>
                  <a:pt x="13119" y="6355"/>
                  <a:pt x="13178" y="6379"/>
                  <a:pt x="13237" y="6379"/>
                </a:cubicBezTo>
                <a:cubicBezTo>
                  <a:pt x="13290" y="6379"/>
                  <a:pt x="13342" y="6360"/>
                  <a:pt x="13384" y="6322"/>
                </a:cubicBezTo>
                <a:cubicBezTo>
                  <a:pt x="13473" y="6241"/>
                  <a:pt x="13479" y="6103"/>
                  <a:pt x="13398" y="6014"/>
                </a:cubicBezTo>
                <a:cubicBezTo>
                  <a:pt x="12903" y="5470"/>
                  <a:pt x="12297" y="5041"/>
                  <a:pt x="11622" y="4753"/>
                </a:cubicBezTo>
                <a:cubicBezTo>
                  <a:pt x="11753" y="4703"/>
                  <a:pt x="11892" y="4678"/>
                  <a:pt x="12032" y="4678"/>
                </a:cubicBezTo>
                <a:cubicBezTo>
                  <a:pt x="12033" y="4678"/>
                  <a:pt x="12034" y="4678"/>
                  <a:pt x="12035" y="4678"/>
                </a:cubicBezTo>
                <a:cubicBezTo>
                  <a:pt x="12211" y="4678"/>
                  <a:pt x="12313" y="4476"/>
                  <a:pt x="12207" y="4333"/>
                </a:cubicBezTo>
                <a:cubicBezTo>
                  <a:pt x="12198" y="4319"/>
                  <a:pt x="11253" y="3014"/>
                  <a:pt x="11768" y="1763"/>
                </a:cubicBezTo>
                <a:cubicBezTo>
                  <a:pt x="11830" y="1611"/>
                  <a:pt x="11714" y="1461"/>
                  <a:pt x="11568" y="1461"/>
                </a:cubicBezTo>
                <a:cubicBezTo>
                  <a:pt x="11541" y="1461"/>
                  <a:pt x="11513" y="1467"/>
                  <a:pt x="11484" y="1478"/>
                </a:cubicBezTo>
                <a:cubicBezTo>
                  <a:pt x="11217" y="1588"/>
                  <a:pt x="10948" y="1631"/>
                  <a:pt x="10689" y="1631"/>
                </a:cubicBezTo>
                <a:cubicBezTo>
                  <a:pt x="9737" y="1631"/>
                  <a:pt x="8925" y="1047"/>
                  <a:pt x="8914" y="1039"/>
                </a:cubicBezTo>
                <a:cubicBezTo>
                  <a:pt x="8874" y="1010"/>
                  <a:pt x="8829" y="996"/>
                  <a:pt x="8786" y="996"/>
                </a:cubicBezTo>
                <a:cubicBezTo>
                  <a:pt x="8673" y="996"/>
                  <a:pt x="8567" y="1086"/>
                  <a:pt x="8569" y="1214"/>
                </a:cubicBezTo>
                <a:cubicBezTo>
                  <a:pt x="8569" y="1611"/>
                  <a:pt x="8372" y="2163"/>
                  <a:pt x="7445" y="2563"/>
                </a:cubicBezTo>
                <a:lnTo>
                  <a:pt x="7125" y="2563"/>
                </a:lnTo>
                <a:cubicBezTo>
                  <a:pt x="6862" y="2208"/>
                  <a:pt x="6673" y="1824"/>
                  <a:pt x="6598" y="1497"/>
                </a:cubicBezTo>
                <a:cubicBezTo>
                  <a:pt x="6505" y="1085"/>
                  <a:pt x="6587" y="781"/>
                  <a:pt x="6848" y="572"/>
                </a:cubicBezTo>
                <a:cubicBezTo>
                  <a:pt x="6936" y="503"/>
                  <a:pt x="7054" y="435"/>
                  <a:pt x="7179" y="435"/>
                </a:cubicBezTo>
                <a:cubicBezTo>
                  <a:pt x="7232" y="435"/>
                  <a:pt x="7287" y="448"/>
                  <a:pt x="7342" y="478"/>
                </a:cubicBezTo>
                <a:cubicBezTo>
                  <a:pt x="7497" y="564"/>
                  <a:pt x="7597" y="766"/>
                  <a:pt x="7575" y="946"/>
                </a:cubicBezTo>
                <a:cubicBezTo>
                  <a:pt x="7556" y="1100"/>
                  <a:pt x="7455" y="1203"/>
                  <a:pt x="7272" y="1253"/>
                </a:cubicBezTo>
                <a:cubicBezTo>
                  <a:pt x="7156" y="1286"/>
                  <a:pt x="7087" y="1405"/>
                  <a:pt x="7120" y="1520"/>
                </a:cubicBezTo>
                <a:cubicBezTo>
                  <a:pt x="7146" y="1618"/>
                  <a:pt x="7234" y="1681"/>
                  <a:pt x="7330" y="1681"/>
                </a:cubicBezTo>
                <a:cubicBezTo>
                  <a:pt x="7349" y="1681"/>
                  <a:pt x="7368" y="1679"/>
                  <a:pt x="7387" y="1674"/>
                </a:cubicBezTo>
                <a:cubicBezTo>
                  <a:pt x="7740" y="1575"/>
                  <a:pt x="7967" y="1330"/>
                  <a:pt x="8006" y="997"/>
                </a:cubicBezTo>
                <a:cubicBezTo>
                  <a:pt x="8050" y="641"/>
                  <a:pt x="7864" y="272"/>
                  <a:pt x="7555" y="99"/>
                </a:cubicBezTo>
                <a:cubicBezTo>
                  <a:pt x="7437" y="33"/>
                  <a:pt x="7310" y="0"/>
                  <a:pt x="7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6" name="Google Shape;1566;p63"/>
          <p:cNvGrpSpPr/>
          <p:nvPr/>
        </p:nvGrpSpPr>
        <p:grpSpPr>
          <a:xfrm>
            <a:off x="2245188" y="1743525"/>
            <a:ext cx="330650" cy="368750"/>
            <a:chOff x="1501625" y="1514075"/>
            <a:chExt cx="330650" cy="368750"/>
          </a:xfrm>
        </p:grpSpPr>
        <p:sp>
          <p:nvSpPr>
            <p:cNvPr id="1567" name="Google Shape;1567;p63"/>
            <p:cNvSpPr/>
            <p:nvPr/>
          </p:nvSpPr>
          <p:spPr>
            <a:xfrm>
              <a:off x="1501625" y="1514075"/>
              <a:ext cx="330650" cy="368750"/>
            </a:xfrm>
            <a:custGeom>
              <a:avLst/>
              <a:gdLst/>
              <a:ahLst/>
              <a:cxnLst/>
              <a:rect l="l" t="t" r="r" b="b"/>
              <a:pathLst>
                <a:path w="13226" h="14750" extrusionOk="0">
                  <a:moveTo>
                    <a:pt x="10972" y="3111"/>
                  </a:moveTo>
                  <a:lnTo>
                    <a:pt x="10972" y="3637"/>
                  </a:lnTo>
                  <a:lnTo>
                    <a:pt x="2255" y="3637"/>
                  </a:lnTo>
                  <a:lnTo>
                    <a:pt x="2255" y="3111"/>
                  </a:lnTo>
                  <a:close/>
                  <a:moveTo>
                    <a:pt x="10424" y="0"/>
                  </a:moveTo>
                  <a:cubicBezTo>
                    <a:pt x="10303" y="0"/>
                    <a:pt x="10205" y="98"/>
                    <a:pt x="10205" y="219"/>
                  </a:cubicBezTo>
                  <a:cubicBezTo>
                    <a:pt x="10205" y="341"/>
                    <a:pt x="10303" y="437"/>
                    <a:pt x="10424" y="437"/>
                  </a:cubicBezTo>
                  <a:lnTo>
                    <a:pt x="11444" y="437"/>
                  </a:lnTo>
                  <a:cubicBezTo>
                    <a:pt x="11702" y="439"/>
                    <a:pt x="11911" y="648"/>
                    <a:pt x="11913" y="906"/>
                  </a:cubicBezTo>
                  <a:lnTo>
                    <a:pt x="11913" y="2203"/>
                  </a:lnTo>
                  <a:cubicBezTo>
                    <a:pt x="11911" y="2461"/>
                    <a:pt x="11702" y="2670"/>
                    <a:pt x="11444" y="2672"/>
                  </a:cubicBezTo>
                  <a:lnTo>
                    <a:pt x="1783" y="2672"/>
                  </a:lnTo>
                  <a:cubicBezTo>
                    <a:pt x="1524" y="2670"/>
                    <a:pt x="1315" y="2461"/>
                    <a:pt x="1315" y="2203"/>
                  </a:cubicBezTo>
                  <a:lnTo>
                    <a:pt x="1315" y="908"/>
                  </a:lnTo>
                  <a:cubicBezTo>
                    <a:pt x="1315" y="648"/>
                    <a:pt x="1524" y="439"/>
                    <a:pt x="1783" y="439"/>
                  </a:cubicBezTo>
                  <a:lnTo>
                    <a:pt x="9549" y="439"/>
                  </a:lnTo>
                  <a:cubicBezTo>
                    <a:pt x="9669" y="439"/>
                    <a:pt x="9767" y="341"/>
                    <a:pt x="9767" y="220"/>
                  </a:cubicBezTo>
                  <a:cubicBezTo>
                    <a:pt x="9767" y="98"/>
                    <a:pt x="9669" y="2"/>
                    <a:pt x="9549" y="2"/>
                  </a:cubicBezTo>
                  <a:lnTo>
                    <a:pt x="1783" y="2"/>
                  </a:lnTo>
                  <a:cubicBezTo>
                    <a:pt x="1282" y="2"/>
                    <a:pt x="876" y="408"/>
                    <a:pt x="876" y="908"/>
                  </a:cubicBezTo>
                  <a:lnTo>
                    <a:pt x="876" y="2205"/>
                  </a:lnTo>
                  <a:cubicBezTo>
                    <a:pt x="876" y="2705"/>
                    <a:pt x="1282" y="3111"/>
                    <a:pt x="1783" y="3111"/>
                  </a:cubicBezTo>
                  <a:lnTo>
                    <a:pt x="1816" y="3111"/>
                  </a:lnTo>
                  <a:lnTo>
                    <a:pt x="1816" y="3650"/>
                  </a:lnTo>
                  <a:cubicBezTo>
                    <a:pt x="785" y="3764"/>
                    <a:pt x="2" y="4634"/>
                    <a:pt x="2" y="5673"/>
                  </a:cubicBezTo>
                  <a:lnTo>
                    <a:pt x="2" y="8717"/>
                  </a:lnTo>
                  <a:cubicBezTo>
                    <a:pt x="5" y="8836"/>
                    <a:pt x="102" y="8929"/>
                    <a:pt x="221" y="8929"/>
                  </a:cubicBezTo>
                  <a:cubicBezTo>
                    <a:pt x="340" y="8929"/>
                    <a:pt x="436" y="8836"/>
                    <a:pt x="440" y="8717"/>
                  </a:cubicBezTo>
                  <a:lnTo>
                    <a:pt x="440" y="5673"/>
                  </a:lnTo>
                  <a:cubicBezTo>
                    <a:pt x="440" y="4792"/>
                    <a:pt x="1155" y="4078"/>
                    <a:pt x="2036" y="4076"/>
                  </a:cubicBezTo>
                  <a:lnTo>
                    <a:pt x="11191" y="4076"/>
                  </a:lnTo>
                  <a:cubicBezTo>
                    <a:pt x="12072" y="4078"/>
                    <a:pt x="12786" y="4792"/>
                    <a:pt x="12786" y="5673"/>
                  </a:cubicBezTo>
                  <a:lnTo>
                    <a:pt x="12786" y="12717"/>
                  </a:lnTo>
                  <a:cubicBezTo>
                    <a:pt x="12786" y="13596"/>
                    <a:pt x="12074" y="14309"/>
                    <a:pt x="11194" y="14310"/>
                  </a:cubicBezTo>
                  <a:lnTo>
                    <a:pt x="2032" y="14310"/>
                  </a:lnTo>
                  <a:cubicBezTo>
                    <a:pt x="1152" y="14309"/>
                    <a:pt x="440" y="13596"/>
                    <a:pt x="440" y="12717"/>
                  </a:cubicBezTo>
                  <a:lnTo>
                    <a:pt x="440" y="9593"/>
                  </a:lnTo>
                  <a:cubicBezTo>
                    <a:pt x="435" y="9475"/>
                    <a:pt x="338" y="9381"/>
                    <a:pt x="219" y="9381"/>
                  </a:cubicBezTo>
                  <a:cubicBezTo>
                    <a:pt x="102" y="9381"/>
                    <a:pt x="5" y="9475"/>
                    <a:pt x="1" y="9593"/>
                  </a:cubicBezTo>
                  <a:lnTo>
                    <a:pt x="1" y="12718"/>
                  </a:lnTo>
                  <a:cubicBezTo>
                    <a:pt x="2" y="13840"/>
                    <a:pt x="911" y="14748"/>
                    <a:pt x="2032" y="14749"/>
                  </a:cubicBezTo>
                  <a:lnTo>
                    <a:pt x="11194" y="14749"/>
                  </a:lnTo>
                  <a:cubicBezTo>
                    <a:pt x="12316" y="14748"/>
                    <a:pt x="13225" y="13840"/>
                    <a:pt x="13225" y="12718"/>
                  </a:cubicBezTo>
                  <a:lnTo>
                    <a:pt x="13225" y="5673"/>
                  </a:lnTo>
                  <a:cubicBezTo>
                    <a:pt x="13224" y="4634"/>
                    <a:pt x="12442" y="3764"/>
                    <a:pt x="11410" y="3651"/>
                  </a:cubicBezTo>
                  <a:lnTo>
                    <a:pt x="11410" y="3111"/>
                  </a:lnTo>
                  <a:lnTo>
                    <a:pt x="11444" y="3111"/>
                  </a:lnTo>
                  <a:cubicBezTo>
                    <a:pt x="11944" y="3111"/>
                    <a:pt x="12350" y="2705"/>
                    <a:pt x="12352" y="2203"/>
                  </a:cubicBezTo>
                  <a:lnTo>
                    <a:pt x="12352" y="908"/>
                  </a:lnTo>
                  <a:cubicBezTo>
                    <a:pt x="12350" y="406"/>
                    <a:pt x="11944" y="0"/>
                    <a:pt x="11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3"/>
            <p:cNvSpPr/>
            <p:nvPr/>
          </p:nvSpPr>
          <p:spPr>
            <a:xfrm>
              <a:off x="1527675" y="1649875"/>
              <a:ext cx="278525" cy="188000"/>
            </a:xfrm>
            <a:custGeom>
              <a:avLst/>
              <a:gdLst/>
              <a:ahLst/>
              <a:cxnLst/>
              <a:rect l="l" t="t" r="r" b="b"/>
              <a:pathLst>
                <a:path w="11141" h="7520" extrusionOk="0">
                  <a:moveTo>
                    <a:pt x="10703" y="438"/>
                  </a:moveTo>
                  <a:lnTo>
                    <a:pt x="10703" y="5510"/>
                  </a:lnTo>
                  <a:cubicBezTo>
                    <a:pt x="10702" y="6377"/>
                    <a:pt x="9999" y="7080"/>
                    <a:pt x="9132" y="7082"/>
                  </a:cubicBezTo>
                  <a:lnTo>
                    <a:pt x="2010" y="7082"/>
                  </a:lnTo>
                  <a:cubicBezTo>
                    <a:pt x="1143" y="7080"/>
                    <a:pt x="440" y="6377"/>
                    <a:pt x="438" y="5510"/>
                  </a:cubicBezTo>
                  <a:lnTo>
                    <a:pt x="438" y="438"/>
                  </a:lnTo>
                  <a:close/>
                  <a:moveTo>
                    <a:pt x="219" y="1"/>
                  </a:moveTo>
                  <a:cubicBezTo>
                    <a:pt x="98" y="1"/>
                    <a:pt x="1" y="97"/>
                    <a:pt x="1" y="219"/>
                  </a:cubicBezTo>
                  <a:lnTo>
                    <a:pt x="1" y="5510"/>
                  </a:lnTo>
                  <a:cubicBezTo>
                    <a:pt x="1" y="6619"/>
                    <a:pt x="901" y="7519"/>
                    <a:pt x="2010" y="7519"/>
                  </a:cubicBezTo>
                  <a:lnTo>
                    <a:pt x="9132" y="7519"/>
                  </a:lnTo>
                  <a:cubicBezTo>
                    <a:pt x="10241" y="7519"/>
                    <a:pt x="11141" y="6619"/>
                    <a:pt x="11141" y="5510"/>
                  </a:cubicBezTo>
                  <a:lnTo>
                    <a:pt x="11141" y="219"/>
                  </a:lnTo>
                  <a:cubicBezTo>
                    <a:pt x="11141" y="97"/>
                    <a:pt x="11043" y="1"/>
                    <a:pt x="10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3"/>
            <p:cNvSpPr/>
            <p:nvPr/>
          </p:nvSpPr>
          <p:spPr>
            <a:xfrm>
              <a:off x="1555250" y="1676700"/>
              <a:ext cx="71750" cy="69025"/>
            </a:xfrm>
            <a:custGeom>
              <a:avLst/>
              <a:gdLst/>
              <a:ahLst/>
              <a:cxnLst/>
              <a:rect l="l" t="t" r="r" b="b"/>
              <a:pathLst>
                <a:path w="2870" h="2761" extrusionOk="0">
                  <a:moveTo>
                    <a:pt x="1489" y="439"/>
                  </a:moveTo>
                  <a:cubicBezTo>
                    <a:pt x="1734" y="439"/>
                    <a:pt x="1975" y="535"/>
                    <a:pt x="2155" y="715"/>
                  </a:cubicBezTo>
                  <a:cubicBezTo>
                    <a:pt x="2424" y="985"/>
                    <a:pt x="2505" y="1390"/>
                    <a:pt x="2360" y="1742"/>
                  </a:cubicBezTo>
                  <a:cubicBezTo>
                    <a:pt x="2213" y="2093"/>
                    <a:pt x="1869" y="2323"/>
                    <a:pt x="1490" y="2323"/>
                  </a:cubicBezTo>
                  <a:cubicBezTo>
                    <a:pt x="969" y="2323"/>
                    <a:pt x="548" y="1901"/>
                    <a:pt x="548" y="1381"/>
                  </a:cubicBezTo>
                  <a:cubicBezTo>
                    <a:pt x="548" y="999"/>
                    <a:pt x="777" y="656"/>
                    <a:pt x="1130" y="510"/>
                  </a:cubicBezTo>
                  <a:cubicBezTo>
                    <a:pt x="1246" y="462"/>
                    <a:pt x="1368" y="439"/>
                    <a:pt x="1489" y="439"/>
                  </a:cubicBezTo>
                  <a:close/>
                  <a:moveTo>
                    <a:pt x="1490" y="0"/>
                  </a:moveTo>
                  <a:cubicBezTo>
                    <a:pt x="1131" y="0"/>
                    <a:pt x="778" y="141"/>
                    <a:pt x="513" y="404"/>
                  </a:cubicBezTo>
                  <a:cubicBezTo>
                    <a:pt x="120" y="799"/>
                    <a:pt x="1" y="1393"/>
                    <a:pt x="215" y="1909"/>
                  </a:cubicBezTo>
                  <a:cubicBezTo>
                    <a:pt x="427" y="2424"/>
                    <a:pt x="932" y="2760"/>
                    <a:pt x="1490" y="2760"/>
                  </a:cubicBezTo>
                  <a:cubicBezTo>
                    <a:pt x="2251" y="2759"/>
                    <a:pt x="2868" y="2142"/>
                    <a:pt x="2869" y="1381"/>
                  </a:cubicBezTo>
                  <a:cubicBezTo>
                    <a:pt x="2869" y="821"/>
                    <a:pt x="2534" y="318"/>
                    <a:pt x="2018" y="106"/>
                  </a:cubicBezTo>
                  <a:cubicBezTo>
                    <a:pt x="1847" y="35"/>
                    <a:pt x="1668" y="0"/>
                    <a:pt x="1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3"/>
            <p:cNvSpPr/>
            <p:nvPr/>
          </p:nvSpPr>
          <p:spPr>
            <a:xfrm>
              <a:off x="1630800" y="1758275"/>
              <a:ext cx="45525" cy="43850"/>
            </a:xfrm>
            <a:custGeom>
              <a:avLst/>
              <a:gdLst/>
              <a:ahLst/>
              <a:cxnLst/>
              <a:rect l="l" t="t" r="r" b="b"/>
              <a:pathLst>
                <a:path w="1821" h="1754" extrusionOk="0">
                  <a:moveTo>
                    <a:pt x="877" y="439"/>
                  </a:moveTo>
                  <a:cubicBezTo>
                    <a:pt x="1268" y="439"/>
                    <a:pt x="1463" y="911"/>
                    <a:pt x="1186" y="1186"/>
                  </a:cubicBezTo>
                  <a:cubicBezTo>
                    <a:pt x="1097" y="1276"/>
                    <a:pt x="987" y="1316"/>
                    <a:pt x="880" y="1316"/>
                  </a:cubicBezTo>
                  <a:cubicBezTo>
                    <a:pt x="654" y="1316"/>
                    <a:pt x="438" y="1140"/>
                    <a:pt x="438" y="877"/>
                  </a:cubicBezTo>
                  <a:cubicBezTo>
                    <a:pt x="440" y="635"/>
                    <a:pt x="635" y="439"/>
                    <a:pt x="877" y="439"/>
                  </a:cubicBezTo>
                  <a:close/>
                  <a:moveTo>
                    <a:pt x="877" y="1"/>
                  </a:moveTo>
                  <a:cubicBezTo>
                    <a:pt x="764" y="1"/>
                    <a:pt x="650" y="22"/>
                    <a:pt x="541" y="68"/>
                  </a:cubicBezTo>
                  <a:cubicBezTo>
                    <a:pt x="215" y="202"/>
                    <a:pt x="1" y="522"/>
                    <a:pt x="1" y="877"/>
                  </a:cubicBezTo>
                  <a:cubicBezTo>
                    <a:pt x="1" y="1360"/>
                    <a:pt x="393" y="1752"/>
                    <a:pt x="877" y="1753"/>
                  </a:cubicBezTo>
                  <a:cubicBezTo>
                    <a:pt x="1230" y="1752"/>
                    <a:pt x="1551" y="1539"/>
                    <a:pt x="1686" y="1211"/>
                  </a:cubicBezTo>
                  <a:cubicBezTo>
                    <a:pt x="1821" y="885"/>
                    <a:pt x="1747" y="508"/>
                    <a:pt x="1496" y="257"/>
                  </a:cubicBezTo>
                  <a:cubicBezTo>
                    <a:pt x="1329" y="90"/>
                    <a:pt x="1105" y="1"/>
                    <a:pt x="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3"/>
            <p:cNvSpPr/>
            <p:nvPr/>
          </p:nvSpPr>
          <p:spPr>
            <a:xfrm>
              <a:off x="1665850" y="1670700"/>
              <a:ext cx="85375" cy="82175"/>
            </a:xfrm>
            <a:custGeom>
              <a:avLst/>
              <a:gdLst/>
              <a:ahLst/>
              <a:cxnLst/>
              <a:rect l="l" t="t" r="r" b="b"/>
              <a:pathLst>
                <a:path w="3415" h="3287" extrusionOk="0">
                  <a:moveTo>
                    <a:pt x="1642" y="438"/>
                  </a:moveTo>
                  <a:cubicBezTo>
                    <a:pt x="2130" y="438"/>
                    <a:pt x="2569" y="732"/>
                    <a:pt x="2756" y="1182"/>
                  </a:cubicBezTo>
                  <a:cubicBezTo>
                    <a:pt x="2942" y="1632"/>
                    <a:pt x="2839" y="2150"/>
                    <a:pt x="2494" y="2494"/>
                  </a:cubicBezTo>
                  <a:cubicBezTo>
                    <a:pt x="2264" y="2725"/>
                    <a:pt x="1955" y="2848"/>
                    <a:pt x="1641" y="2848"/>
                  </a:cubicBezTo>
                  <a:cubicBezTo>
                    <a:pt x="1486" y="2848"/>
                    <a:pt x="1330" y="2818"/>
                    <a:pt x="1181" y="2757"/>
                  </a:cubicBezTo>
                  <a:cubicBezTo>
                    <a:pt x="731" y="2569"/>
                    <a:pt x="438" y="2130"/>
                    <a:pt x="438" y="1643"/>
                  </a:cubicBezTo>
                  <a:cubicBezTo>
                    <a:pt x="439" y="977"/>
                    <a:pt x="978" y="438"/>
                    <a:pt x="1642" y="438"/>
                  </a:cubicBezTo>
                  <a:close/>
                  <a:moveTo>
                    <a:pt x="1643" y="0"/>
                  </a:moveTo>
                  <a:cubicBezTo>
                    <a:pt x="1431" y="0"/>
                    <a:pt x="1217" y="41"/>
                    <a:pt x="1014" y="125"/>
                  </a:cubicBezTo>
                  <a:cubicBezTo>
                    <a:pt x="400" y="380"/>
                    <a:pt x="0" y="978"/>
                    <a:pt x="0" y="1643"/>
                  </a:cubicBezTo>
                  <a:cubicBezTo>
                    <a:pt x="2" y="2550"/>
                    <a:pt x="736" y="3285"/>
                    <a:pt x="1642" y="3286"/>
                  </a:cubicBezTo>
                  <a:cubicBezTo>
                    <a:pt x="2308" y="3286"/>
                    <a:pt x="2906" y="2885"/>
                    <a:pt x="3161" y="2271"/>
                  </a:cubicBezTo>
                  <a:cubicBezTo>
                    <a:pt x="3414" y="1658"/>
                    <a:pt x="3273" y="950"/>
                    <a:pt x="2805" y="482"/>
                  </a:cubicBezTo>
                  <a:cubicBezTo>
                    <a:pt x="2490" y="167"/>
                    <a:pt x="2070" y="0"/>
                    <a:pt x="1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3"/>
            <p:cNvSpPr/>
            <p:nvPr/>
          </p:nvSpPr>
          <p:spPr>
            <a:xfrm>
              <a:off x="1726825" y="1763750"/>
              <a:ext cx="53500" cy="51500"/>
            </a:xfrm>
            <a:custGeom>
              <a:avLst/>
              <a:gdLst/>
              <a:ahLst/>
              <a:cxnLst/>
              <a:rect l="l" t="t" r="r" b="b"/>
              <a:pathLst>
                <a:path w="2140" h="2060" extrusionOk="0">
                  <a:moveTo>
                    <a:pt x="1028" y="439"/>
                  </a:moveTo>
                  <a:cubicBezTo>
                    <a:pt x="1267" y="439"/>
                    <a:pt x="1483" y="583"/>
                    <a:pt x="1575" y="803"/>
                  </a:cubicBezTo>
                  <a:cubicBezTo>
                    <a:pt x="1667" y="1025"/>
                    <a:pt x="1616" y="1280"/>
                    <a:pt x="1447" y="1449"/>
                  </a:cubicBezTo>
                  <a:cubicBezTo>
                    <a:pt x="1334" y="1561"/>
                    <a:pt x="1183" y="1621"/>
                    <a:pt x="1029" y="1621"/>
                  </a:cubicBezTo>
                  <a:cubicBezTo>
                    <a:pt x="953" y="1621"/>
                    <a:pt x="876" y="1607"/>
                    <a:pt x="803" y="1577"/>
                  </a:cubicBezTo>
                  <a:cubicBezTo>
                    <a:pt x="581" y="1484"/>
                    <a:pt x="438" y="1269"/>
                    <a:pt x="438" y="1030"/>
                  </a:cubicBezTo>
                  <a:cubicBezTo>
                    <a:pt x="438" y="703"/>
                    <a:pt x="702" y="439"/>
                    <a:pt x="1028" y="439"/>
                  </a:cubicBezTo>
                  <a:close/>
                  <a:moveTo>
                    <a:pt x="1028" y="0"/>
                  </a:moveTo>
                  <a:cubicBezTo>
                    <a:pt x="461" y="2"/>
                    <a:pt x="0" y="461"/>
                    <a:pt x="0" y="1030"/>
                  </a:cubicBezTo>
                  <a:cubicBezTo>
                    <a:pt x="0" y="1447"/>
                    <a:pt x="250" y="1822"/>
                    <a:pt x="634" y="1981"/>
                  </a:cubicBezTo>
                  <a:cubicBezTo>
                    <a:pt x="762" y="2034"/>
                    <a:pt x="896" y="2060"/>
                    <a:pt x="1029" y="2060"/>
                  </a:cubicBezTo>
                  <a:cubicBezTo>
                    <a:pt x="1297" y="2060"/>
                    <a:pt x="1560" y="1955"/>
                    <a:pt x="1756" y="1758"/>
                  </a:cubicBezTo>
                  <a:cubicBezTo>
                    <a:pt x="2052" y="1464"/>
                    <a:pt x="2139" y="1020"/>
                    <a:pt x="1980" y="636"/>
                  </a:cubicBezTo>
                  <a:cubicBezTo>
                    <a:pt x="1820" y="252"/>
                    <a:pt x="1445"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3"/>
            <p:cNvSpPr/>
            <p:nvPr/>
          </p:nvSpPr>
          <p:spPr>
            <a:xfrm>
              <a:off x="1582750" y="1792225"/>
              <a:ext cx="12525" cy="11000"/>
            </a:xfrm>
            <a:custGeom>
              <a:avLst/>
              <a:gdLst/>
              <a:ahLst/>
              <a:cxnLst/>
              <a:rect l="l" t="t" r="r" b="b"/>
              <a:pathLst>
                <a:path w="501" h="440" extrusionOk="0">
                  <a:moveTo>
                    <a:pt x="258" y="0"/>
                  </a:moveTo>
                  <a:cubicBezTo>
                    <a:pt x="169" y="0"/>
                    <a:pt x="81" y="52"/>
                    <a:pt x="49" y="153"/>
                  </a:cubicBezTo>
                  <a:cubicBezTo>
                    <a:pt x="0" y="305"/>
                    <a:pt x="121" y="440"/>
                    <a:pt x="258" y="440"/>
                  </a:cubicBezTo>
                  <a:cubicBezTo>
                    <a:pt x="297" y="440"/>
                    <a:pt x="337" y="429"/>
                    <a:pt x="376" y="405"/>
                  </a:cubicBezTo>
                  <a:cubicBezTo>
                    <a:pt x="465" y="347"/>
                    <a:pt x="501" y="235"/>
                    <a:pt x="460" y="136"/>
                  </a:cubicBezTo>
                  <a:cubicBezTo>
                    <a:pt x="422" y="45"/>
                    <a:pt x="340"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3"/>
            <p:cNvSpPr/>
            <p:nvPr/>
          </p:nvSpPr>
          <p:spPr>
            <a:xfrm>
              <a:off x="1750100" y="1784025"/>
              <a:ext cx="12750" cy="10900"/>
            </a:xfrm>
            <a:custGeom>
              <a:avLst/>
              <a:gdLst/>
              <a:ahLst/>
              <a:cxnLst/>
              <a:rect l="l" t="t" r="r" b="b"/>
              <a:pathLst>
                <a:path w="510" h="436" extrusionOk="0">
                  <a:moveTo>
                    <a:pt x="240" y="1"/>
                  </a:moveTo>
                  <a:cubicBezTo>
                    <a:pt x="207" y="1"/>
                    <a:pt x="172" y="9"/>
                    <a:pt x="139" y="27"/>
                  </a:cubicBezTo>
                  <a:cubicBezTo>
                    <a:pt x="42" y="80"/>
                    <a:pt x="0" y="198"/>
                    <a:pt x="42" y="303"/>
                  </a:cubicBezTo>
                  <a:cubicBezTo>
                    <a:pt x="77" y="392"/>
                    <a:pt x="160" y="436"/>
                    <a:pt x="242" y="436"/>
                  </a:cubicBezTo>
                  <a:cubicBezTo>
                    <a:pt x="326" y="436"/>
                    <a:pt x="409" y="391"/>
                    <a:pt x="446" y="303"/>
                  </a:cubicBezTo>
                  <a:cubicBezTo>
                    <a:pt x="509" y="151"/>
                    <a:pt x="384"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3"/>
            <p:cNvSpPr/>
            <p:nvPr/>
          </p:nvSpPr>
          <p:spPr>
            <a:xfrm>
              <a:off x="1763875" y="1679925"/>
              <a:ext cx="12350" cy="11000"/>
            </a:xfrm>
            <a:custGeom>
              <a:avLst/>
              <a:gdLst/>
              <a:ahLst/>
              <a:cxnLst/>
              <a:rect l="l" t="t" r="r" b="b"/>
              <a:pathLst>
                <a:path w="494" h="440" extrusionOk="0">
                  <a:moveTo>
                    <a:pt x="240" y="1"/>
                  </a:moveTo>
                  <a:cubicBezTo>
                    <a:pt x="196" y="1"/>
                    <a:pt x="151" y="15"/>
                    <a:pt x="110" y="45"/>
                  </a:cubicBezTo>
                  <a:cubicBezTo>
                    <a:pt x="31" y="105"/>
                    <a:pt x="1" y="211"/>
                    <a:pt x="38" y="305"/>
                  </a:cubicBezTo>
                  <a:cubicBezTo>
                    <a:pt x="76" y="396"/>
                    <a:pt x="158" y="440"/>
                    <a:pt x="240" y="440"/>
                  </a:cubicBezTo>
                  <a:cubicBezTo>
                    <a:pt x="331" y="440"/>
                    <a:pt x="422" y="385"/>
                    <a:pt x="451" y="280"/>
                  </a:cubicBezTo>
                  <a:cubicBezTo>
                    <a:pt x="493" y="128"/>
                    <a:pt x="373"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3"/>
            <p:cNvSpPr/>
            <p:nvPr/>
          </p:nvSpPr>
          <p:spPr>
            <a:xfrm>
              <a:off x="1712350" y="1694750"/>
              <a:ext cx="12475" cy="10975"/>
            </a:xfrm>
            <a:custGeom>
              <a:avLst/>
              <a:gdLst/>
              <a:ahLst/>
              <a:cxnLst/>
              <a:rect l="l" t="t" r="r" b="b"/>
              <a:pathLst>
                <a:path w="499" h="439" extrusionOk="0">
                  <a:moveTo>
                    <a:pt x="242" y="0"/>
                  </a:moveTo>
                  <a:cubicBezTo>
                    <a:pt x="202" y="0"/>
                    <a:pt x="161" y="11"/>
                    <a:pt x="123" y="37"/>
                  </a:cubicBezTo>
                  <a:cubicBezTo>
                    <a:pt x="35" y="95"/>
                    <a:pt x="1" y="207"/>
                    <a:pt x="40" y="304"/>
                  </a:cubicBezTo>
                  <a:cubicBezTo>
                    <a:pt x="78" y="394"/>
                    <a:pt x="160" y="439"/>
                    <a:pt x="242" y="439"/>
                  </a:cubicBezTo>
                  <a:cubicBezTo>
                    <a:pt x="332" y="439"/>
                    <a:pt x="421" y="386"/>
                    <a:pt x="452" y="284"/>
                  </a:cubicBezTo>
                  <a:cubicBezTo>
                    <a:pt x="498" y="132"/>
                    <a:pt x="378"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3"/>
            <p:cNvSpPr/>
            <p:nvPr/>
          </p:nvSpPr>
          <p:spPr>
            <a:xfrm>
              <a:off x="1640400" y="1735600"/>
              <a:ext cx="12375" cy="10975"/>
            </a:xfrm>
            <a:custGeom>
              <a:avLst/>
              <a:gdLst/>
              <a:ahLst/>
              <a:cxnLst/>
              <a:rect l="l" t="t" r="r" b="b"/>
              <a:pathLst>
                <a:path w="495" h="439" extrusionOk="0">
                  <a:moveTo>
                    <a:pt x="241" y="0"/>
                  </a:moveTo>
                  <a:cubicBezTo>
                    <a:pt x="199" y="0"/>
                    <a:pt x="155" y="13"/>
                    <a:pt x="115" y="42"/>
                  </a:cubicBezTo>
                  <a:cubicBezTo>
                    <a:pt x="32" y="101"/>
                    <a:pt x="1" y="209"/>
                    <a:pt x="38" y="304"/>
                  </a:cubicBezTo>
                  <a:cubicBezTo>
                    <a:pt x="76" y="395"/>
                    <a:pt x="158" y="439"/>
                    <a:pt x="240" y="439"/>
                  </a:cubicBezTo>
                  <a:cubicBezTo>
                    <a:pt x="330" y="439"/>
                    <a:pt x="421" y="385"/>
                    <a:pt x="451" y="281"/>
                  </a:cubicBezTo>
                  <a:cubicBezTo>
                    <a:pt x="495" y="130"/>
                    <a:pt x="375" y="0"/>
                    <a:pt x="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3"/>
            <p:cNvSpPr/>
            <p:nvPr/>
          </p:nvSpPr>
          <p:spPr>
            <a:xfrm>
              <a:off x="1582100" y="1698400"/>
              <a:ext cx="13800" cy="10975"/>
            </a:xfrm>
            <a:custGeom>
              <a:avLst/>
              <a:gdLst/>
              <a:ahLst/>
              <a:cxnLst/>
              <a:rect l="l" t="t" r="r" b="b"/>
              <a:pathLst>
                <a:path w="552" h="439" extrusionOk="0">
                  <a:moveTo>
                    <a:pt x="271" y="1"/>
                  </a:moveTo>
                  <a:cubicBezTo>
                    <a:pt x="248" y="1"/>
                    <a:pt x="225" y="5"/>
                    <a:pt x="200" y="13"/>
                  </a:cubicBezTo>
                  <a:cubicBezTo>
                    <a:pt x="19" y="72"/>
                    <a:pt x="0" y="330"/>
                    <a:pt x="170" y="416"/>
                  </a:cubicBezTo>
                  <a:cubicBezTo>
                    <a:pt x="202" y="431"/>
                    <a:pt x="236" y="438"/>
                    <a:pt x="269" y="438"/>
                  </a:cubicBezTo>
                  <a:cubicBezTo>
                    <a:pt x="340" y="438"/>
                    <a:pt x="409" y="404"/>
                    <a:pt x="452" y="342"/>
                  </a:cubicBezTo>
                  <a:cubicBezTo>
                    <a:pt x="552" y="190"/>
                    <a:pt x="435" y="1"/>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63"/>
          <p:cNvSpPr/>
          <p:nvPr/>
        </p:nvSpPr>
        <p:spPr>
          <a:xfrm>
            <a:off x="2243600" y="2863850"/>
            <a:ext cx="333825" cy="368075"/>
          </a:xfrm>
          <a:custGeom>
            <a:avLst/>
            <a:gdLst/>
            <a:ahLst/>
            <a:cxnLst/>
            <a:rect l="l" t="t" r="r" b="b"/>
            <a:pathLst>
              <a:path w="13353" h="14723" extrusionOk="0">
                <a:moveTo>
                  <a:pt x="11390" y="433"/>
                </a:moveTo>
                <a:cubicBezTo>
                  <a:pt x="11737" y="433"/>
                  <a:pt x="12085" y="565"/>
                  <a:pt x="12350" y="831"/>
                </a:cubicBezTo>
                <a:cubicBezTo>
                  <a:pt x="12883" y="1363"/>
                  <a:pt x="12879" y="2227"/>
                  <a:pt x="12344" y="2757"/>
                </a:cubicBezTo>
                <a:lnTo>
                  <a:pt x="10311" y="4790"/>
                </a:lnTo>
                <a:lnTo>
                  <a:pt x="9955" y="4434"/>
                </a:lnTo>
                <a:lnTo>
                  <a:pt x="11987" y="2401"/>
                </a:lnTo>
                <a:cubicBezTo>
                  <a:pt x="12233" y="2157"/>
                  <a:pt x="12306" y="1790"/>
                  <a:pt x="12173" y="1470"/>
                </a:cubicBezTo>
                <a:cubicBezTo>
                  <a:pt x="12040" y="1151"/>
                  <a:pt x="11730" y="943"/>
                  <a:pt x="11384" y="943"/>
                </a:cubicBezTo>
                <a:cubicBezTo>
                  <a:pt x="11382" y="943"/>
                  <a:pt x="11380" y="943"/>
                  <a:pt x="11378" y="943"/>
                </a:cubicBezTo>
                <a:cubicBezTo>
                  <a:pt x="11152" y="943"/>
                  <a:pt x="10938" y="1033"/>
                  <a:pt x="10780" y="1193"/>
                </a:cubicBezTo>
                <a:lnTo>
                  <a:pt x="10123" y="1849"/>
                </a:lnTo>
                <a:cubicBezTo>
                  <a:pt x="10074" y="1898"/>
                  <a:pt x="10010" y="1923"/>
                  <a:pt x="9945" y="1923"/>
                </a:cubicBezTo>
                <a:cubicBezTo>
                  <a:pt x="9881" y="1923"/>
                  <a:pt x="9816" y="1898"/>
                  <a:pt x="9767" y="1849"/>
                </a:cubicBezTo>
                <a:cubicBezTo>
                  <a:pt x="9669" y="1751"/>
                  <a:pt x="9669" y="1591"/>
                  <a:pt x="9767" y="1493"/>
                </a:cubicBezTo>
                <a:lnTo>
                  <a:pt x="10423" y="837"/>
                </a:lnTo>
                <a:cubicBezTo>
                  <a:pt x="10689" y="568"/>
                  <a:pt x="11040" y="433"/>
                  <a:pt x="11390" y="433"/>
                </a:cubicBezTo>
                <a:close/>
                <a:moveTo>
                  <a:pt x="8762" y="3862"/>
                </a:moveTo>
                <a:lnTo>
                  <a:pt x="10883" y="5982"/>
                </a:lnTo>
                <a:cubicBezTo>
                  <a:pt x="10339" y="6191"/>
                  <a:pt x="9763" y="6298"/>
                  <a:pt x="9184" y="6298"/>
                </a:cubicBezTo>
                <a:cubicBezTo>
                  <a:pt x="8955" y="6298"/>
                  <a:pt x="8725" y="6281"/>
                  <a:pt x="8497" y="6248"/>
                </a:cubicBezTo>
                <a:cubicBezTo>
                  <a:pt x="8378" y="5443"/>
                  <a:pt x="8469" y="4621"/>
                  <a:pt x="8762" y="3862"/>
                </a:cubicBezTo>
                <a:close/>
                <a:moveTo>
                  <a:pt x="7966" y="6779"/>
                </a:moveTo>
                <a:lnTo>
                  <a:pt x="7966" y="6779"/>
                </a:lnTo>
                <a:cubicBezTo>
                  <a:pt x="7527" y="7972"/>
                  <a:pt x="6544" y="9396"/>
                  <a:pt x="5269" y="10671"/>
                </a:cubicBezTo>
                <a:cubicBezTo>
                  <a:pt x="3992" y="11947"/>
                  <a:pt x="2570" y="12929"/>
                  <a:pt x="1377" y="13368"/>
                </a:cubicBezTo>
                <a:cubicBezTo>
                  <a:pt x="1816" y="12174"/>
                  <a:pt x="2797" y="10752"/>
                  <a:pt x="4074" y="9476"/>
                </a:cubicBezTo>
                <a:cubicBezTo>
                  <a:pt x="5348" y="8199"/>
                  <a:pt x="6772" y="7218"/>
                  <a:pt x="7966" y="6779"/>
                </a:cubicBezTo>
                <a:close/>
                <a:moveTo>
                  <a:pt x="11383" y="1"/>
                </a:moveTo>
                <a:cubicBezTo>
                  <a:pt x="10924" y="1"/>
                  <a:pt x="10465" y="176"/>
                  <a:pt x="10114" y="526"/>
                </a:cubicBezTo>
                <a:lnTo>
                  <a:pt x="9456" y="1184"/>
                </a:lnTo>
                <a:cubicBezTo>
                  <a:pt x="9187" y="1452"/>
                  <a:pt x="9187" y="1890"/>
                  <a:pt x="9456" y="2159"/>
                </a:cubicBezTo>
                <a:cubicBezTo>
                  <a:pt x="9591" y="2294"/>
                  <a:pt x="9769" y="2362"/>
                  <a:pt x="9946" y="2362"/>
                </a:cubicBezTo>
                <a:cubicBezTo>
                  <a:pt x="10122" y="2362"/>
                  <a:pt x="10298" y="2294"/>
                  <a:pt x="10433" y="2160"/>
                </a:cubicBezTo>
                <a:lnTo>
                  <a:pt x="11089" y="1502"/>
                </a:lnTo>
                <a:cubicBezTo>
                  <a:pt x="11167" y="1424"/>
                  <a:pt x="11273" y="1381"/>
                  <a:pt x="11384" y="1381"/>
                </a:cubicBezTo>
                <a:cubicBezTo>
                  <a:pt x="11753" y="1382"/>
                  <a:pt x="11937" y="1829"/>
                  <a:pt x="11676" y="2091"/>
                </a:cubicBezTo>
                <a:lnTo>
                  <a:pt x="9644" y="4124"/>
                </a:lnTo>
                <a:lnTo>
                  <a:pt x="8842" y="3321"/>
                </a:lnTo>
                <a:cubicBezTo>
                  <a:pt x="8799" y="3278"/>
                  <a:pt x="8743" y="3257"/>
                  <a:pt x="8688" y="3257"/>
                </a:cubicBezTo>
                <a:cubicBezTo>
                  <a:pt x="8606" y="3257"/>
                  <a:pt x="8526" y="3302"/>
                  <a:pt x="8487" y="3385"/>
                </a:cubicBezTo>
                <a:cubicBezTo>
                  <a:pt x="8083" y="4255"/>
                  <a:pt x="7928" y="5223"/>
                  <a:pt x="8044" y="6177"/>
                </a:cubicBezTo>
                <a:cubicBezTo>
                  <a:pt x="7763" y="6140"/>
                  <a:pt x="7481" y="6122"/>
                  <a:pt x="7199" y="6122"/>
                </a:cubicBezTo>
                <a:cubicBezTo>
                  <a:pt x="6929" y="6122"/>
                  <a:pt x="6659" y="6139"/>
                  <a:pt x="6391" y="6173"/>
                </a:cubicBezTo>
                <a:cubicBezTo>
                  <a:pt x="6270" y="6188"/>
                  <a:pt x="6184" y="6298"/>
                  <a:pt x="6200" y="6418"/>
                </a:cubicBezTo>
                <a:cubicBezTo>
                  <a:pt x="6213" y="6529"/>
                  <a:pt x="6308" y="6610"/>
                  <a:pt x="6418" y="6610"/>
                </a:cubicBezTo>
                <a:cubicBezTo>
                  <a:pt x="6426" y="6610"/>
                  <a:pt x="6435" y="6609"/>
                  <a:pt x="6444" y="6608"/>
                </a:cubicBezTo>
                <a:cubicBezTo>
                  <a:pt x="6692" y="6577"/>
                  <a:pt x="6942" y="6561"/>
                  <a:pt x="7191" y="6561"/>
                </a:cubicBezTo>
                <a:cubicBezTo>
                  <a:pt x="7242" y="6561"/>
                  <a:pt x="7292" y="6562"/>
                  <a:pt x="7342" y="6563"/>
                </a:cubicBezTo>
                <a:cubicBezTo>
                  <a:pt x="6200" y="7085"/>
                  <a:pt x="4917" y="8010"/>
                  <a:pt x="3763" y="9166"/>
                </a:cubicBezTo>
                <a:cubicBezTo>
                  <a:pt x="2606" y="10321"/>
                  <a:pt x="1683" y="11602"/>
                  <a:pt x="1161" y="12744"/>
                </a:cubicBezTo>
                <a:cubicBezTo>
                  <a:pt x="1097" y="10035"/>
                  <a:pt x="2845" y="7613"/>
                  <a:pt x="5438" y="6823"/>
                </a:cubicBezTo>
                <a:cubicBezTo>
                  <a:pt x="5556" y="6790"/>
                  <a:pt x="5625" y="6665"/>
                  <a:pt x="5589" y="6548"/>
                </a:cubicBezTo>
                <a:cubicBezTo>
                  <a:pt x="5560" y="6452"/>
                  <a:pt x="5473" y="6391"/>
                  <a:pt x="5379" y="6391"/>
                </a:cubicBezTo>
                <a:cubicBezTo>
                  <a:pt x="5356" y="6391"/>
                  <a:pt x="5332" y="6395"/>
                  <a:pt x="5309" y="6402"/>
                </a:cubicBezTo>
                <a:cubicBezTo>
                  <a:pt x="2213" y="7349"/>
                  <a:pt x="289" y="10435"/>
                  <a:pt x="803" y="13632"/>
                </a:cubicBezTo>
                <a:lnTo>
                  <a:pt x="89" y="14346"/>
                </a:lnTo>
                <a:cubicBezTo>
                  <a:pt x="2" y="14432"/>
                  <a:pt x="0" y="14572"/>
                  <a:pt x="86" y="14658"/>
                </a:cubicBezTo>
                <a:cubicBezTo>
                  <a:pt x="130" y="14701"/>
                  <a:pt x="186" y="14722"/>
                  <a:pt x="243" y="14722"/>
                </a:cubicBezTo>
                <a:cubicBezTo>
                  <a:pt x="300" y="14722"/>
                  <a:pt x="356" y="14701"/>
                  <a:pt x="399" y="14657"/>
                </a:cubicBezTo>
                <a:lnTo>
                  <a:pt x="1113" y="13943"/>
                </a:lnTo>
                <a:cubicBezTo>
                  <a:pt x="1454" y="13997"/>
                  <a:pt x="1798" y="14025"/>
                  <a:pt x="2142" y="14025"/>
                </a:cubicBezTo>
                <a:cubicBezTo>
                  <a:pt x="2445" y="14025"/>
                  <a:pt x="2747" y="14004"/>
                  <a:pt x="3049" y="13961"/>
                </a:cubicBezTo>
                <a:cubicBezTo>
                  <a:pt x="3169" y="13946"/>
                  <a:pt x="3255" y="13835"/>
                  <a:pt x="3238" y="13713"/>
                </a:cubicBezTo>
                <a:cubicBezTo>
                  <a:pt x="3222" y="13604"/>
                  <a:pt x="3128" y="13524"/>
                  <a:pt x="3021" y="13524"/>
                </a:cubicBezTo>
                <a:cubicBezTo>
                  <a:pt x="3010" y="13524"/>
                  <a:pt x="2999" y="13525"/>
                  <a:pt x="2988" y="13527"/>
                </a:cubicBezTo>
                <a:cubicBezTo>
                  <a:pt x="2708" y="13567"/>
                  <a:pt x="2425" y="13586"/>
                  <a:pt x="2143" y="13586"/>
                </a:cubicBezTo>
                <a:cubicBezTo>
                  <a:pt x="2095" y="13586"/>
                  <a:pt x="2047" y="13586"/>
                  <a:pt x="1999" y="13585"/>
                </a:cubicBezTo>
                <a:cubicBezTo>
                  <a:pt x="3142" y="13063"/>
                  <a:pt x="4423" y="12138"/>
                  <a:pt x="5580" y="10982"/>
                </a:cubicBezTo>
                <a:cubicBezTo>
                  <a:pt x="6736" y="9826"/>
                  <a:pt x="7659" y="8544"/>
                  <a:pt x="8181" y="7402"/>
                </a:cubicBezTo>
                <a:lnTo>
                  <a:pt x="8181" y="7402"/>
                </a:lnTo>
                <a:cubicBezTo>
                  <a:pt x="8245" y="10116"/>
                  <a:pt x="6491" y="12541"/>
                  <a:pt x="3892" y="13329"/>
                </a:cubicBezTo>
                <a:cubicBezTo>
                  <a:pt x="3788" y="13358"/>
                  <a:pt x="3720" y="13461"/>
                  <a:pt x="3738" y="13571"/>
                </a:cubicBezTo>
                <a:cubicBezTo>
                  <a:pt x="3753" y="13679"/>
                  <a:pt x="3845" y="13758"/>
                  <a:pt x="3955" y="13758"/>
                </a:cubicBezTo>
                <a:cubicBezTo>
                  <a:pt x="3977" y="13758"/>
                  <a:pt x="3999" y="13755"/>
                  <a:pt x="4019" y="13749"/>
                </a:cubicBezTo>
                <a:cubicBezTo>
                  <a:pt x="7055" y="12829"/>
                  <a:pt x="8980" y="9846"/>
                  <a:pt x="8567" y="6699"/>
                </a:cubicBezTo>
                <a:lnTo>
                  <a:pt x="8567" y="6699"/>
                </a:lnTo>
                <a:cubicBezTo>
                  <a:pt x="8773" y="6724"/>
                  <a:pt x="8980" y="6737"/>
                  <a:pt x="9187" y="6737"/>
                </a:cubicBezTo>
                <a:cubicBezTo>
                  <a:pt x="9934" y="6737"/>
                  <a:pt x="10676" y="6574"/>
                  <a:pt x="11359" y="6255"/>
                </a:cubicBezTo>
                <a:cubicBezTo>
                  <a:pt x="11497" y="6191"/>
                  <a:pt x="11530" y="6010"/>
                  <a:pt x="11422" y="5902"/>
                </a:cubicBezTo>
                <a:lnTo>
                  <a:pt x="10620" y="5101"/>
                </a:lnTo>
                <a:lnTo>
                  <a:pt x="12653" y="3068"/>
                </a:lnTo>
                <a:cubicBezTo>
                  <a:pt x="13353" y="2365"/>
                  <a:pt x="13353" y="1229"/>
                  <a:pt x="12653" y="526"/>
                </a:cubicBezTo>
                <a:cubicBezTo>
                  <a:pt x="12302" y="176"/>
                  <a:pt x="11843" y="1"/>
                  <a:pt x="11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3"/>
          <p:cNvSpPr/>
          <p:nvPr/>
        </p:nvSpPr>
        <p:spPr>
          <a:xfrm>
            <a:off x="1000250" y="2319050"/>
            <a:ext cx="368800" cy="348350"/>
          </a:xfrm>
          <a:custGeom>
            <a:avLst/>
            <a:gdLst/>
            <a:ahLst/>
            <a:cxnLst/>
            <a:rect l="l" t="t" r="r" b="b"/>
            <a:pathLst>
              <a:path w="14752" h="13934" extrusionOk="0">
                <a:moveTo>
                  <a:pt x="7884" y="1144"/>
                </a:moveTo>
                <a:cubicBezTo>
                  <a:pt x="8498" y="1144"/>
                  <a:pt x="8995" y="1641"/>
                  <a:pt x="8995" y="2253"/>
                </a:cubicBezTo>
                <a:lnTo>
                  <a:pt x="8995" y="3942"/>
                </a:lnTo>
                <a:lnTo>
                  <a:pt x="8948" y="3942"/>
                </a:lnTo>
                <a:cubicBezTo>
                  <a:pt x="8387" y="3942"/>
                  <a:pt x="7933" y="4397"/>
                  <a:pt x="7933" y="4958"/>
                </a:cubicBezTo>
                <a:lnTo>
                  <a:pt x="7931" y="4958"/>
                </a:lnTo>
                <a:cubicBezTo>
                  <a:pt x="7933" y="5276"/>
                  <a:pt x="7673" y="5536"/>
                  <a:pt x="7354" y="5537"/>
                </a:cubicBezTo>
                <a:cubicBezTo>
                  <a:pt x="7036" y="5537"/>
                  <a:pt x="6776" y="5279"/>
                  <a:pt x="6775" y="4959"/>
                </a:cubicBezTo>
                <a:lnTo>
                  <a:pt x="6775" y="2253"/>
                </a:lnTo>
                <a:cubicBezTo>
                  <a:pt x="6775" y="1641"/>
                  <a:pt x="7272" y="1144"/>
                  <a:pt x="7884" y="1144"/>
                </a:cubicBezTo>
                <a:close/>
                <a:moveTo>
                  <a:pt x="13200" y="1144"/>
                </a:moveTo>
                <a:cubicBezTo>
                  <a:pt x="13814" y="1144"/>
                  <a:pt x="14310" y="1641"/>
                  <a:pt x="14310" y="2253"/>
                </a:cubicBezTo>
                <a:lnTo>
                  <a:pt x="14310" y="4950"/>
                </a:lnTo>
                <a:cubicBezTo>
                  <a:pt x="14310" y="4950"/>
                  <a:pt x="14309" y="4951"/>
                  <a:pt x="14309" y="4951"/>
                </a:cubicBezTo>
                <a:cubicBezTo>
                  <a:pt x="14315" y="5275"/>
                  <a:pt x="14054" y="5540"/>
                  <a:pt x="13731" y="5540"/>
                </a:cubicBezTo>
                <a:cubicBezTo>
                  <a:pt x="13407" y="5540"/>
                  <a:pt x="13146" y="5275"/>
                  <a:pt x="13153" y="4951"/>
                </a:cubicBezTo>
                <a:lnTo>
                  <a:pt x="13153" y="4153"/>
                </a:lnTo>
                <a:cubicBezTo>
                  <a:pt x="13151" y="3592"/>
                  <a:pt x="12698" y="3137"/>
                  <a:pt x="12137" y="3137"/>
                </a:cubicBezTo>
                <a:cubicBezTo>
                  <a:pt x="12121" y="3137"/>
                  <a:pt x="12106" y="3137"/>
                  <a:pt x="12090" y="3139"/>
                </a:cubicBezTo>
                <a:lnTo>
                  <a:pt x="12090" y="2253"/>
                </a:lnTo>
                <a:cubicBezTo>
                  <a:pt x="12090" y="1641"/>
                  <a:pt x="12587" y="1144"/>
                  <a:pt x="13200" y="1144"/>
                </a:cubicBezTo>
                <a:close/>
                <a:moveTo>
                  <a:pt x="10543" y="437"/>
                </a:moveTo>
                <a:cubicBezTo>
                  <a:pt x="11156" y="437"/>
                  <a:pt x="11653" y="934"/>
                  <a:pt x="11653" y="1547"/>
                </a:cubicBezTo>
                <a:lnTo>
                  <a:pt x="11653" y="3259"/>
                </a:lnTo>
                <a:cubicBezTo>
                  <a:pt x="11325" y="3437"/>
                  <a:pt x="11122" y="3780"/>
                  <a:pt x="11122" y="4153"/>
                </a:cubicBezTo>
                <a:lnTo>
                  <a:pt x="11120" y="4153"/>
                </a:lnTo>
                <a:lnTo>
                  <a:pt x="11120" y="5817"/>
                </a:lnTo>
                <a:cubicBezTo>
                  <a:pt x="11126" y="6140"/>
                  <a:pt x="10865" y="6406"/>
                  <a:pt x="10542" y="6406"/>
                </a:cubicBezTo>
                <a:cubicBezTo>
                  <a:pt x="10218" y="6406"/>
                  <a:pt x="9957" y="6140"/>
                  <a:pt x="9964" y="5817"/>
                </a:cubicBezTo>
                <a:lnTo>
                  <a:pt x="9964" y="4958"/>
                </a:lnTo>
                <a:cubicBezTo>
                  <a:pt x="9964" y="4584"/>
                  <a:pt x="9761" y="4242"/>
                  <a:pt x="9434" y="4064"/>
                </a:cubicBezTo>
                <a:lnTo>
                  <a:pt x="9434" y="1547"/>
                </a:lnTo>
                <a:cubicBezTo>
                  <a:pt x="9434" y="934"/>
                  <a:pt x="9929" y="437"/>
                  <a:pt x="10543" y="437"/>
                </a:cubicBezTo>
                <a:close/>
                <a:moveTo>
                  <a:pt x="10544" y="1"/>
                </a:moveTo>
                <a:cubicBezTo>
                  <a:pt x="10139" y="1"/>
                  <a:pt x="9743" y="159"/>
                  <a:pt x="9448" y="453"/>
                </a:cubicBezTo>
                <a:cubicBezTo>
                  <a:pt x="9239" y="662"/>
                  <a:pt x="9093" y="927"/>
                  <a:pt x="9031" y="1214"/>
                </a:cubicBezTo>
                <a:cubicBezTo>
                  <a:pt x="8732" y="884"/>
                  <a:pt x="8312" y="706"/>
                  <a:pt x="7884" y="706"/>
                </a:cubicBezTo>
                <a:cubicBezTo>
                  <a:pt x="7697" y="706"/>
                  <a:pt x="7509" y="740"/>
                  <a:pt x="7328" y="809"/>
                </a:cubicBezTo>
                <a:cubicBezTo>
                  <a:pt x="6731" y="1041"/>
                  <a:pt x="6337" y="1614"/>
                  <a:pt x="6337" y="2253"/>
                </a:cubicBezTo>
                <a:lnTo>
                  <a:pt x="6337" y="2800"/>
                </a:lnTo>
                <a:lnTo>
                  <a:pt x="4805" y="2800"/>
                </a:lnTo>
                <a:cubicBezTo>
                  <a:pt x="4684" y="2800"/>
                  <a:pt x="4586" y="2898"/>
                  <a:pt x="4586" y="3019"/>
                </a:cubicBezTo>
                <a:cubicBezTo>
                  <a:pt x="4586" y="3140"/>
                  <a:pt x="4684" y="3239"/>
                  <a:pt x="4805" y="3239"/>
                </a:cubicBezTo>
                <a:lnTo>
                  <a:pt x="6337" y="3239"/>
                </a:lnTo>
                <a:lnTo>
                  <a:pt x="6337" y="5779"/>
                </a:lnTo>
                <a:lnTo>
                  <a:pt x="1709" y="5779"/>
                </a:lnTo>
                <a:cubicBezTo>
                  <a:pt x="1008" y="5779"/>
                  <a:pt x="439" y="5211"/>
                  <a:pt x="439" y="4509"/>
                </a:cubicBezTo>
                <a:cubicBezTo>
                  <a:pt x="439" y="3808"/>
                  <a:pt x="1008" y="3239"/>
                  <a:pt x="1709" y="3239"/>
                </a:cubicBezTo>
                <a:lnTo>
                  <a:pt x="3928" y="3239"/>
                </a:lnTo>
                <a:cubicBezTo>
                  <a:pt x="4048" y="3239"/>
                  <a:pt x="4147" y="3140"/>
                  <a:pt x="4147" y="3019"/>
                </a:cubicBezTo>
                <a:cubicBezTo>
                  <a:pt x="4147" y="2898"/>
                  <a:pt x="4048" y="2800"/>
                  <a:pt x="3928" y="2800"/>
                </a:cubicBezTo>
                <a:lnTo>
                  <a:pt x="1708" y="2800"/>
                </a:lnTo>
                <a:cubicBezTo>
                  <a:pt x="766" y="2800"/>
                  <a:pt x="0" y="3565"/>
                  <a:pt x="0" y="4509"/>
                </a:cubicBezTo>
                <a:cubicBezTo>
                  <a:pt x="0" y="5451"/>
                  <a:pt x="766" y="6217"/>
                  <a:pt x="1708" y="6217"/>
                </a:cubicBezTo>
                <a:lnTo>
                  <a:pt x="6337" y="6217"/>
                </a:lnTo>
                <a:lnTo>
                  <a:pt x="6337" y="11779"/>
                </a:lnTo>
                <a:cubicBezTo>
                  <a:pt x="6337" y="12340"/>
                  <a:pt x="6792" y="12795"/>
                  <a:pt x="7353" y="12795"/>
                </a:cubicBezTo>
                <a:cubicBezTo>
                  <a:pt x="7915" y="12795"/>
                  <a:pt x="8370" y="12340"/>
                  <a:pt x="8370" y="11779"/>
                </a:cubicBezTo>
                <a:lnTo>
                  <a:pt x="8370" y="10850"/>
                </a:lnTo>
                <a:cubicBezTo>
                  <a:pt x="8375" y="10534"/>
                  <a:pt x="8633" y="10282"/>
                  <a:pt x="8948" y="10282"/>
                </a:cubicBezTo>
                <a:cubicBezTo>
                  <a:pt x="9264" y="10282"/>
                  <a:pt x="9520" y="10534"/>
                  <a:pt x="9526" y="10850"/>
                </a:cubicBezTo>
                <a:lnTo>
                  <a:pt x="9526" y="12918"/>
                </a:lnTo>
                <a:cubicBezTo>
                  <a:pt x="9526" y="13479"/>
                  <a:pt x="9981" y="13934"/>
                  <a:pt x="10542" y="13934"/>
                </a:cubicBezTo>
                <a:cubicBezTo>
                  <a:pt x="11104" y="13934"/>
                  <a:pt x="11559" y="13479"/>
                  <a:pt x="11559" y="12918"/>
                </a:cubicBezTo>
                <a:lnTo>
                  <a:pt x="11559" y="10045"/>
                </a:lnTo>
                <a:cubicBezTo>
                  <a:pt x="11553" y="9720"/>
                  <a:pt x="11814" y="9456"/>
                  <a:pt x="12137" y="9456"/>
                </a:cubicBezTo>
                <a:cubicBezTo>
                  <a:pt x="12461" y="9456"/>
                  <a:pt x="12721" y="9720"/>
                  <a:pt x="12715" y="10045"/>
                </a:cubicBezTo>
                <a:lnTo>
                  <a:pt x="12715" y="10843"/>
                </a:lnTo>
                <a:cubicBezTo>
                  <a:pt x="12715" y="11404"/>
                  <a:pt x="13170" y="11859"/>
                  <a:pt x="13731" y="11859"/>
                </a:cubicBezTo>
                <a:cubicBezTo>
                  <a:pt x="14292" y="11859"/>
                  <a:pt x="14748" y="11404"/>
                  <a:pt x="14748" y="10843"/>
                </a:cubicBezTo>
                <a:lnTo>
                  <a:pt x="14748" y="7904"/>
                </a:lnTo>
                <a:cubicBezTo>
                  <a:pt x="14751" y="7781"/>
                  <a:pt x="14653" y="7678"/>
                  <a:pt x="14528" y="7678"/>
                </a:cubicBezTo>
                <a:cubicBezTo>
                  <a:pt x="14404" y="7678"/>
                  <a:pt x="14306" y="7781"/>
                  <a:pt x="14309" y="7904"/>
                </a:cubicBezTo>
                <a:lnTo>
                  <a:pt x="14309" y="10843"/>
                </a:lnTo>
                <a:cubicBezTo>
                  <a:pt x="14304" y="11159"/>
                  <a:pt x="14046" y="11410"/>
                  <a:pt x="13731" y="11410"/>
                </a:cubicBezTo>
                <a:cubicBezTo>
                  <a:pt x="13415" y="11410"/>
                  <a:pt x="13159" y="11159"/>
                  <a:pt x="13153" y="10843"/>
                </a:cubicBezTo>
                <a:lnTo>
                  <a:pt x="13153" y="10045"/>
                </a:lnTo>
                <a:cubicBezTo>
                  <a:pt x="13153" y="9482"/>
                  <a:pt x="12698" y="9028"/>
                  <a:pt x="12137" y="9028"/>
                </a:cubicBezTo>
                <a:cubicBezTo>
                  <a:pt x="11575" y="9028"/>
                  <a:pt x="11120" y="9482"/>
                  <a:pt x="11120" y="10045"/>
                </a:cubicBezTo>
                <a:lnTo>
                  <a:pt x="11120" y="12918"/>
                </a:lnTo>
                <a:cubicBezTo>
                  <a:pt x="11120" y="13237"/>
                  <a:pt x="10862" y="13496"/>
                  <a:pt x="10542" y="13496"/>
                </a:cubicBezTo>
                <a:cubicBezTo>
                  <a:pt x="10223" y="13496"/>
                  <a:pt x="9964" y="13237"/>
                  <a:pt x="9964" y="12918"/>
                </a:cubicBezTo>
                <a:lnTo>
                  <a:pt x="9964" y="10850"/>
                </a:lnTo>
                <a:cubicBezTo>
                  <a:pt x="9964" y="10289"/>
                  <a:pt x="9509" y="9832"/>
                  <a:pt x="8948" y="9832"/>
                </a:cubicBezTo>
                <a:cubicBezTo>
                  <a:pt x="8387" y="9832"/>
                  <a:pt x="7931" y="10289"/>
                  <a:pt x="7931" y="10850"/>
                </a:cubicBezTo>
                <a:lnTo>
                  <a:pt x="7931" y="11779"/>
                </a:lnTo>
                <a:cubicBezTo>
                  <a:pt x="7937" y="12103"/>
                  <a:pt x="7676" y="12368"/>
                  <a:pt x="7353" y="12368"/>
                </a:cubicBezTo>
                <a:cubicBezTo>
                  <a:pt x="7029" y="12368"/>
                  <a:pt x="6769" y="12103"/>
                  <a:pt x="6775" y="11779"/>
                </a:cubicBezTo>
                <a:lnTo>
                  <a:pt x="6775" y="5794"/>
                </a:lnTo>
                <a:cubicBezTo>
                  <a:pt x="6948" y="5913"/>
                  <a:pt x="7150" y="5973"/>
                  <a:pt x="7353" y="5973"/>
                </a:cubicBezTo>
                <a:cubicBezTo>
                  <a:pt x="7515" y="5973"/>
                  <a:pt x="7677" y="5935"/>
                  <a:pt x="7825" y="5858"/>
                </a:cubicBezTo>
                <a:cubicBezTo>
                  <a:pt x="8159" y="5683"/>
                  <a:pt x="8370" y="5336"/>
                  <a:pt x="8368" y="4958"/>
                </a:cubicBezTo>
                <a:cubicBezTo>
                  <a:pt x="8375" y="4642"/>
                  <a:pt x="8633" y="4390"/>
                  <a:pt x="8948" y="4390"/>
                </a:cubicBezTo>
                <a:cubicBezTo>
                  <a:pt x="9262" y="4390"/>
                  <a:pt x="9520" y="4642"/>
                  <a:pt x="9526" y="4958"/>
                </a:cubicBezTo>
                <a:lnTo>
                  <a:pt x="9526" y="5817"/>
                </a:lnTo>
                <a:cubicBezTo>
                  <a:pt x="9526" y="6378"/>
                  <a:pt x="9981" y="6833"/>
                  <a:pt x="10542" y="6833"/>
                </a:cubicBezTo>
                <a:cubicBezTo>
                  <a:pt x="11103" y="6833"/>
                  <a:pt x="11557" y="6378"/>
                  <a:pt x="11557" y="5817"/>
                </a:cubicBezTo>
                <a:lnTo>
                  <a:pt x="11557" y="4153"/>
                </a:lnTo>
                <a:cubicBezTo>
                  <a:pt x="11564" y="3837"/>
                  <a:pt x="11821" y="3586"/>
                  <a:pt x="12137" y="3586"/>
                </a:cubicBezTo>
                <a:cubicBezTo>
                  <a:pt x="12451" y="3586"/>
                  <a:pt x="12709" y="3837"/>
                  <a:pt x="12715" y="4153"/>
                </a:cubicBezTo>
                <a:lnTo>
                  <a:pt x="12715" y="4951"/>
                </a:lnTo>
                <a:cubicBezTo>
                  <a:pt x="12714" y="5329"/>
                  <a:pt x="12925" y="5676"/>
                  <a:pt x="13259" y="5853"/>
                </a:cubicBezTo>
                <a:cubicBezTo>
                  <a:pt x="13407" y="5930"/>
                  <a:pt x="13569" y="5969"/>
                  <a:pt x="13731" y="5969"/>
                </a:cubicBezTo>
                <a:cubicBezTo>
                  <a:pt x="13934" y="5969"/>
                  <a:pt x="14137" y="5908"/>
                  <a:pt x="14310" y="5787"/>
                </a:cubicBezTo>
                <a:lnTo>
                  <a:pt x="14310" y="7028"/>
                </a:lnTo>
                <a:cubicBezTo>
                  <a:pt x="14314" y="7147"/>
                  <a:pt x="14410" y="7240"/>
                  <a:pt x="14529" y="7240"/>
                </a:cubicBezTo>
                <a:cubicBezTo>
                  <a:pt x="14648" y="7240"/>
                  <a:pt x="14745" y="7147"/>
                  <a:pt x="14748" y="7028"/>
                </a:cubicBezTo>
                <a:lnTo>
                  <a:pt x="14748" y="2253"/>
                </a:lnTo>
                <a:cubicBezTo>
                  <a:pt x="14748" y="1626"/>
                  <a:pt x="14370" y="1062"/>
                  <a:pt x="13792" y="823"/>
                </a:cubicBezTo>
                <a:cubicBezTo>
                  <a:pt x="13601" y="744"/>
                  <a:pt x="13400" y="706"/>
                  <a:pt x="13201" y="706"/>
                </a:cubicBezTo>
                <a:cubicBezTo>
                  <a:pt x="12798" y="706"/>
                  <a:pt x="12402" y="863"/>
                  <a:pt x="12106" y="1159"/>
                </a:cubicBezTo>
                <a:cubicBezTo>
                  <a:pt x="12087" y="1177"/>
                  <a:pt x="12070" y="1195"/>
                  <a:pt x="12054" y="1214"/>
                </a:cubicBezTo>
                <a:cubicBezTo>
                  <a:pt x="11931" y="662"/>
                  <a:pt x="11518" y="220"/>
                  <a:pt x="10976" y="62"/>
                </a:cubicBezTo>
                <a:cubicBezTo>
                  <a:pt x="10834" y="21"/>
                  <a:pt x="10688" y="1"/>
                  <a:pt x="10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63"/>
          <p:cNvGrpSpPr/>
          <p:nvPr/>
        </p:nvGrpSpPr>
        <p:grpSpPr>
          <a:xfrm>
            <a:off x="5974888" y="2863150"/>
            <a:ext cx="367675" cy="368625"/>
            <a:chOff x="5222275" y="2633700"/>
            <a:chExt cx="367675" cy="368625"/>
          </a:xfrm>
        </p:grpSpPr>
        <p:sp>
          <p:nvSpPr>
            <p:cNvPr id="1582" name="Google Shape;1582;p63"/>
            <p:cNvSpPr/>
            <p:nvPr/>
          </p:nvSpPr>
          <p:spPr>
            <a:xfrm>
              <a:off x="5261900" y="2682175"/>
              <a:ext cx="35800" cy="54400"/>
            </a:xfrm>
            <a:custGeom>
              <a:avLst/>
              <a:gdLst/>
              <a:ahLst/>
              <a:cxnLst/>
              <a:rect l="l" t="t" r="r" b="b"/>
              <a:pathLst>
                <a:path w="1432" h="2176" extrusionOk="0">
                  <a:moveTo>
                    <a:pt x="142" y="1"/>
                  </a:moveTo>
                  <a:cubicBezTo>
                    <a:pt x="50" y="1"/>
                    <a:pt x="0" y="87"/>
                    <a:pt x="0" y="166"/>
                  </a:cubicBezTo>
                  <a:cubicBezTo>
                    <a:pt x="0" y="263"/>
                    <a:pt x="61" y="337"/>
                    <a:pt x="142" y="337"/>
                  </a:cubicBezTo>
                  <a:lnTo>
                    <a:pt x="541" y="337"/>
                  </a:lnTo>
                  <a:lnTo>
                    <a:pt x="541" y="2034"/>
                  </a:lnTo>
                  <a:cubicBezTo>
                    <a:pt x="541" y="2116"/>
                    <a:pt x="614" y="2176"/>
                    <a:pt x="716" y="2176"/>
                  </a:cubicBezTo>
                  <a:cubicBezTo>
                    <a:pt x="817" y="2176"/>
                    <a:pt x="892" y="2116"/>
                    <a:pt x="892" y="2034"/>
                  </a:cubicBezTo>
                  <a:lnTo>
                    <a:pt x="892" y="337"/>
                  </a:lnTo>
                  <a:lnTo>
                    <a:pt x="1289" y="337"/>
                  </a:lnTo>
                  <a:cubicBezTo>
                    <a:pt x="1370" y="337"/>
                    <a:pt x="1431" y="265"/>
                    <a:pt x="1431" y="166"/>
                  </a:cubicBezTo>
                  <a:cubicBezTo>
                    <a:pt x="1431" y="71"/>
                    <a:pt x="1370" y="1"/>
                    <a:pt x="1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3"/>
            <p:cNvSpPr/>
            <p:nvPr/>
          </p:nvSpPr>
          <p:spPr>
            <a:xfrm>
              <a:off x="5306425" y="2682175"/>
              <a:ext cx="33775" cy="54400"/>
            </a:xfrm>
            <a:custGeom>
              <a:avLst/>
              <a:gdLst/>
              <a:ahLst/>
              <a:cxnLst/>
              <a:rect l="l" t="t" r="r" b="b"/>
              <a:pathLst>
                <a:path w="1351" h="2176" extrusionOk="0">
                  <a:moveTo>
                    <a:pt x="175" y="1"/>
                  </a:moveTo>
                  <a:cubicBezTo>
                    <a:pt x="72" y="1"/>
                    <a:pt x="0" y="60"/>
                    <a:pt x="0" y="141"/>
                  </a:cubicBezTo>
                  <a:lnTo>
                    <a:pt x="0" y="2034"/>
                  </a:lnTo>
                  <a:cubicBezTo>
                    <a:pt x="0" y="2116"/>
                    <a:pt x="74" y="2176"/>
                    <a:pt x="175" y="2176"/>
                  </a:cubicBezTo>
                  <a:cubicBezTo>
                    <a:pt x="277" y="2176"/>
                    <a:pt x="352" y="2116"/>
                    <a:pt x="352" y="2034"/>
                  </a:cubicBezTo>
                  <a:lnTo>
                    <a:pt x="352" y="1207"/>
                  </a:lnTo>
                  <a:lnTo>
                    <a:pt x="999" y="1207"/>
                  </a:lnTo>
                  <a:lnTo>
                    <a:pt x="999" y="2034"/>
                  </a:lnTo>
                  <a:cubicBezTo>
                    <a:pt x="999" y="2116"/>
                    <a:pt x="1072" y="2176"/>
                    <a:pt x="1174" y="2176"/>
                  </a:cubicBezTo>
                  <a:cubicBezTo>
                    <a:pt x="1275" y="2176"/>
                    <a:pt x="1350" y="2116"/>
                    <a:pt x="1350" y="2034"/>
                  </a:cubicBezTo>
                  <a:lnTo>
                    <a:pt x="1350" y="141"/>
                  </a:lnTo>
                  <a:cubicBezTo>
                    <a:pt x="1350" y="59"/>
                    <a:pt x="1277" y="1"/>
                    <a:pt x="1174" y="1"/>
                  </a:cubicBezTo>
                  <a:cubicBezTo>
                    <a:pt x="1071" y="1"/>
                    <a:pt x="999" y="60"/>
                    <a:pt x="999" y="141"/>
                  </a:cubicBezTo>
                  <a:lnTo>
                    <a:pt x="999" y="894"/>
                  </a:lnTo>
                  <a:lnTo>
                    <a:pt x="352" y="894"/>
                  </a:lnTo>
                  <a:lnTo>
                    <a:pt x="352" y="141"/>
                  </a:lnTo>
                  <a:cubicBezTo>
                    <a:pt x="352" y="59"/>
                    <a:pt x="280"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3"/>
            <p:cNvSpPr/>
            <p:nvPr/>
          </p:nvSpPr>
          <p:spPr>
            <a:xfrm>
              <a:off x="5349125" y="2681750"/>
              <a:ext cx="39200" cy="54825"/>
            </a:xfrm>
            <a:custGeom>
              <a:avLst/>
              <a:gdLst/>
              <a:ahLst/>
              <a:cxnLst/>
              <a:rect l="l" t="t" r="r" b="b"/>
              <a:pathLst>
                <a:path w="1568" h="2193" extrusionOk="0">
                  <a:moveTo>
                    <a:pt x="785" y="612"/>
                  </a:moveTo>
                  <a:lnTo>
                    <a:pt x="1020" y="1410"/>
                  </a:lnTo>
                  <a:lnTo>
                    <a:pt x="545" y="1410"/>
                  </a:lnTo>
                  <a:lnTo>
                    <a:pt x="785" y="612"/>
                  </a:lnTo>
                  <a:close/>
                  <a:moveTo>
                    <a:pt x="786" y="1"/>
                  </a:moveTo>
                  <a:cubicBezTo>
                    <a:pt x="685" y="1"/>
                    <a:pt x="606" y="47"/>
                    <a:pt x="583" y="124"/>
                  </a:cubicBezTo>
                  <a:lnTo>
                    <a:pt x="10" y="1996"/>
                  </a:lnTo>
                  <a:lnTo>
                    <a:pt x="8" y="1999"/>
                  </a:lnTo>
                  <a:cubicBezTo>
                    <a:pt x="3" y="2011"/>
                    <a:pt x="0" y="2024"/>
                    <a:pt x="0" y="2036"/>
                  </a:cubicBezTo>
                  <a:cubicBezTo>
                    <a:pt x="0" y="2140"/>
                    <a:pt x="117" y="2193"/>
                    <a:pt x="202" y="2193"/>
                  </a:cubicBezTo>
                  <a:cubicBezTo>
                    <a:pt x="274" y="2193"/>
                    <a:pt x="327" y="2158"/>
                    <a:pt x="345" y="2097"/>
                  </a:cubicBezTo>
                  <a:lnTo>
                    <a:pt x="458" y="1719"/>
                  </a:lnTo>
                  <a:lnTo>
                    <a:pt x="1111" y="1719"/>
                  </a:lnTo>
                  <a:lnTo>
                    <a:pt x="1224" y="2099"/>
                  </a:lnTo>
                  <a:cubicBezTo>
                    <a:pt x="1241" y="2157"/>
                    <a:pt x="1294" y="2193"/>
                    <a:pt x="1363" y="2193"/>
                  </a:cubicBezTo>
                  <a:cubicBezTo>
                    <a:pt x="1461" y="2193"/>
                    <a:pt x="1567" y="2127"/>
                    <a:pt x="1567" y="2033"/>
                  </a:cubicBezTo>
                  <a:cubicBezTo>
                    <a:pt x="1567" y="2027"/>
                    <a:pt x="1567" y="2021"/>
                    <a:pt x="1564" y="2015"/>
                  </a:cubicBezTo>
                  <a:lnTo>
                    <a:pt x="1564" y="2005"/>
                  </a:lnTo>
                  <a:lnTo>
                    <a:pt x="988" y="124"/>
                  </a:lnTo>
                  <a:cubicBezTo>
                    <a:pt x="964" y="51"/>
                    <a:pt x="883" y="1"/>
                    <a:pt x="7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3"/>
            <p:cNvSpPr/>
            <p:nvPr/>
          </p:nvSpPr>
          <p:spPr>
            <a:xfrm>
              <a:off x="5397275" y="2682150"/>
              <a:ext cx="33825" cy="54475"/>
            </a:xfrm>
            <a:custGeom>
              <a:avLst/>
              <a:gdLst/>
              <a:ahLst/>
              <a:cxnLst/>
              <a:rect l="l" t="t" r="r" b="b"/>
              <a:pathLst>
                <a:path w="1353" h="2179" extrusionOk="0">
                  <a:moveTo>
                    <a:pt x="177" y="0"/>
                  </a:moveTo>
                  <a:cubicBezTo>
                    <a:pt x="71" y="0"/>
                    <a:pt x="2" y="55"/>
                    <a:pt x="2" y="141"/>
                  </a:cubicBezTo>
                  <a:lnTo>
                    <a:pt x="2" y="2033"/>
                  </a:lnTo>
                  <a:cubicBezTo>
                    <a:pt x="1" y="2117"/>
                    <a:pt x="76" y="2178"/>
                    <a:pt x="177" y="2178"/>
                  </a:cubicBezTo>
                  <a:cubicBezTo>
                    <a:pt x="280" y="2178"/>
                    <a:pt x="354" y="2117"/>
                    <a:pt x="354" y="2035"/>
                  </a:cubicBezTo>
                  <a:lnTo>
                    <a:pt x="354" y="835"/>
                  </a:lnTo>
                  <a:lnTo>
                    <a:pt x="976" y="2038"/>
                  </a:lnTo>
                  <a:lnTo>
                    <a:pt x="976" y="2039"/>
                  </a:lnTo>
                  <a:cubicBezTo>
                    <a:pt x="1024" y="2128"/>
                    <a:pt x="1096" y="2177"/>
                    <a:pt x="1177" y="2177"/>
                  </a:cubicBezTo>
                  <a:cubicBezTo>
                    <a:pt x="1279" y="2177"/>
                    <a:pt x="1352" y="2116"/>
                    <a:pt x="1352" y="2033"/>
                  </a:cubicBezTo>
                  <a:lnTo>
                    <a:pt x="1352" y="141"/>
                  </a:lnTo>
                  <a:cubicBezTo>
                    <a:pt x="1352" y="58"/>
                    <a:pt x="1280" y="0"/>
                    <a:pt x="1177" y="0"/>
                  </a:cubicBezTo>
                  <a:cubicBezTo>
                    <a:pt x="1073" y="0"/>
                    <a:pt x="1001" y="60"/>
                    <a:pt x="1001" y="141"/>
                  </a:cubicBezTo>
                  <a:lnTo>
                    <a:pt x="1001" y="1339"/>
                  </a:lnTo>
                  <a:lnTo>
                    <a:pt x="410" y="181"/>
                  </a:lnTo>
                  <a:cubicBezTo>
                    <a:pt x="365" y="94"/>
                    <a:pt x="305" y="0"/>
                    <a:pt x="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3"/>
            <p:cNvSpPr/>
            <p:nvPr/>
          </p:nvSpPr>
          <p:spPr>
            <a:xfrm>
              <a:off x="5443850" y="2682175"/>
              <a:ext cx="35100" cy="54525"/>
            </a:xfrm>
            <a:custGeom>
              <a:avLst/>
              <a:gdLst/>
              <a:ahLst/>
              <a:cxnLst/>
              <a:rect l="l" t="t" r="r" b="b"/>
              <a:pathLst>
                <a:path w="1404" h="2181" extrusionOk="0">
                  <a:moveTo>
                    <a:pt x="177" y="1"/>
                  </a:moveTo>
                  <a:cubicBezTo>
                    <a:pt x="74" y="1"/>
                    <a:pt x="0" y="60"/>
                    <a:pt x="0" y="141"/>
                  </a:cubicBezTo>
                  <a:lnTo>
                    <a:pt x="0" y="2034"/>
                  </a:lnTo>
                  <a:cubicBezTo>
                    <a:pt x="0" y="2116"/>
                    <a:pt x="75" y="2176"/>
                    <a:pt x="177" y="2176"/>
                  </a:cubicBezTo>
                  <a:cubicBezTo>
                    <a:pt x="278" y="2176"/>
                    <a:pt x="352" y="2116"/>
                    <a:pt x="352" y="2034"/>
                  </a:cubicBezTo>
                  <a:lnTo>
                    <a:pt x="352" y="1432"/>
                  </a:lnTo>
                  <a:lnTo>
                    <a:pt x="499" y="1248"/>
                  </a:lnTo>
                  <a:lnTo>
                    <a:pt x="1070" y="2107"/>
                  </a:lnTo>
                  <a:cubicBezTo>
                    <a:pt x="1099" y="2153"/>
                    <a:pt x="1149" y="2180"/>
                    <a:pt x="1203" y="2180"/>
                  </a:cubicBezTo>
                  <a:cubicBezTo>
                    <a:pt x="1205" y="2180"/>
                    <a:pt x="1206" y="2180"/>
                    <a:pt x="1208" y="2180"/>
                  </a:cubicBezTo>
                  <a:cubicBezTo>
                    <a:pt x="1311" y="2180"/>
                    <a:pt x="1403" y="2098"/>
                    <a:pt x="1403" y="2005"/>
                  </a:cubicBezTo>
                  <a:cubicBezTo>
                    <a:pt x="1402" y="1979"/>
                    <a:pt x="1394" y="1954"/>
                    <a:pt x="1380" y="1930"/>
                  </a:cubicBezTo>
                  <a:lnTo>
                    <a:pt x="733" y="952"/>
                  </a:lnTo>
                  <a:lnTo>
                    <a:pt x="1280" y="268"/>
                  </a:lnTo>
                  <a:cubicBezTo>
                    <a:pt x="1300" y="245"/>
                    <a:pt x="1311" y="213"/>
                    <a:pt x="1313" y="180"/>
                  </a:cubicBezTo>
                  <a:cubicBezTo>
                    <a:pt x="1313" y="84"/>
                    <a:pt x="1206" y="1"/>
                    <a:pt x="1119" y="1"/>
                  </a:cubicBezTo>
                  <a:cubicBezTo>
                    <a:pt x="1074" y="1"/>
                    <a:pt x="1030" y="23"/>
                    <a:pt x="1002" y="57"/>
                  </a:cubicBezTo>
                  <a:lnTo>
                    <a:pt x="352" y="902"/>
                  </a:lnTo>
                  <a:lnTo>
                    <a:pt x="352" y="141"/>
                  </a:lnTo>
                  <a:cubicBezTo>
                    <a:pt x="353" y="59"/>
                    <a:pt x="280"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3"/>
            <p:cNvSpPr/>
            <p:nvPr/>
          </p:nvSpPr>
          <p:spPr>
            <a:xfrm>
              <a:off x="5305400" y="2766700"/>
              <a:ext cx="38975" cy="54400"/>
            </a:xfrm>
            <a:custGeom>
              <a:avLst/>
              <a:gdLst/>
              <a:ahLst/>
              <a:cxnLst/>
              <a:rect l="l" t="t" r="r" b="b"/>
              <a:pathLst>
                <a:path w="1559" h="2176" extrusionOk="0">
                  <a:moveTo>
                    <a:pt x="201" y="1"/>
                  </a:moveTo>
                  <a:cubicBezTo>
                    <a:pt x="120" y="1"/>
                    <a:pt x="1" y="56"/>
                    <a:pt x="1" y="157"/>
                  </a:cubicBezTo>
                  <a:cubicBezTo>
                    <a:pt x="2" y="181"/>
                    <a:pt x="9" y="206"/>
                    <a:pt x="20" y="227"/>
                  </a:cubicBezTo>
                  <a:lnTo>
                    <a:pt x="605" y="1320"/>
                  </a:lnTo>
                  <a:lnTo>
                    <a:pt x="607" y="1323"/>
                  </a:lnTo>
                  <a:lnTo>
                    <a:pt x="607" y="2034"/>
                  </a:lnTo>
                  <a:cubicBezTo>
                    <a:pt x="607" y="2115"/>
                    <a:pt x="680" y="2176"/>
                    <a:pt x="782" y="2176"/>
                  </a:cubicBezTo>
                  <a:cubicBezTo>
                    <a:pt x="884" y="2176"/>
                    <a:pt x="959" y="2115"/>
                    <a:pt x="959" y="2034"/>
                  </a:cubicBezTo>
                  <a:lnTo>
                    <a:pt x="959" y="1316"/>
                  </a:lnTo>
                  <a:lnTo>
                    <a:pt x="1540" y="232"/>
                  </a:lnTo>
                  <a:lnTo>
                    <a:pt x="1543" y="227"/>
                  </a:lnTo>
                  <a:cubicBezTo>
                    <a:pt x="1552" y="206"/>
                    <a:pt x="1559" y="181"/>
                    <a:pt x="1559" y="157"/>
                  </a:cubicBezTo>
                  <a:cubicBezTo>
                    <a:pt x="1559" y="63"/>
                    <a:pt x="1455" y="1"/>
                    <a:pt x="1360" y="1"/>
                  </a:cubicBezTo>
                  <a:cubicBezTo>
                    <a:pt x="1273" y="1"/>
                    <a:pt x="1235" y="70"/>
                    <a:pt x="1223" y="95"/>
                  </a:cubicBezTo>
                  <a:lnTo>
                    <a:pt x="782" y="959"/>
                  </a:lnTo>
                  <a:lnTo>
                    <a:pt x="337" y="93"/>
                  </a:lnTo>
                  <a:cubicBezTo>
                    <a:pt x="315" y="49"/>
                    <a:pt x="279"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3"/>
            <p:cNvSpPr/>
            <p:nvPr/>
          </p:nvSpPr>
          <p:spPr>
            <a:xfrm>
              <a:off x="5351925" y="2766675"/>
              <a:ext cx="33300" cy="54850"/>
            </a:xfrm>
            <a:custGeom>
              <a:avLst/>
              <a:gdLst/>
              <a:ahLst/>
              <a:cxnLst/>
              <a:rect l="l" t="t" r="r" b="b"/>
              <a:pathLst>
                <a:path w="1332" h="2194" extrusionOk="0">
                  <a:moveTo>
                    <a:pt x="665" y="332"/>
                  </a:moveTo>
                  <a:cubicBezTo>
                    <a:pt x="874" y="332"/>
                    <a:pt x="979" y="443"/>
                    <a:pt x="979" y="674"/>
                  </a:cubicBezTo>
                  <a:lnTo>
                    <a:pt x="979" y="1521"/>
                  </a:lnTo>
                  <a:cubicBezTo>
                    <a:pt x="979" y="1752"/>
                    <a:pt x="876" y="1863"/>
                    <a:pt x="665" y="1863"/>
                  </a:cubicBezTo>
                  <a:cubicBezTo>
                    <a:pt x="454" y="1863"/>
                    <a:pt x="354" y="1752"/>
                    <a:pt x="354" y="1521"/>
                  </a:cubicBezTo>
                  <a:lnTo>
                    <a:pt x="354" y="674"/>
                  </a:lnTo>
                  <a:cubicBezTo>
                    <a:pt x="354" y="444"/>
                    <a:pt x="455" y="332"/>
                    <a:pt x="665" y="332"/>
                  </a:cubicBezTo>
                  <a:close/>
                  <a:moveTo>
                    <a:pt x="665" y="0"/>
                  </a:moveTo>
                  <a:cubicBezTo>
                    <a:pt x="237" y="0"/>
                    <a:pt x="1" y="239"/>
                    <a:pt x="1" y="674"/>
                  </a:cubicBezTo>
                  <a:lnTo>
                    <a:pt x="1" y="1521"/>
                  </a:lnTo>
                  <a:cubicBezTo>
                    <a:pt x="1" y="1955"/>
                    <a:pt x="237" y="2194"/>
                    <a:pt x="665" y="2194"/>
                  </a:cubicBezTo>
                  <a:cubicBezTo>
                    <a:pt x="1090" y="2194"/>
                    <a:pt x="1332" y="1949"/>
                    <a:pt x="1332" y="1521"/>
                  </a:cubicBezTo>
                  <a:lnTo>
                    <a:pt x="1332" y="674"/>
                  </a:lnTo>
                  <a:cubicBezTo>
                    <a:pt x="1332" y="246"/>
                    <a:pt x="1090" y="0"/>
                    <a:pt x="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3"/>
            <p:cNvSpPr/>
            <p:nvPr/>
          </p:nvSpPr>
          <p:spPr>
            <a:xfrm>
              <a:off x="5397250" y="2766675"/>
              <a:ext cx="33675" cy="54850"/>
            </a:xfrm>
            <a:custGeom>
              <a:avLst/>
              <a:gdLst/>
              <a:ahLst/>
              <a:cxnLst/>
              <a:rect l="l" t="t" r="r" b="b"/>
              <a:pathLst>
                <a:path w="1347" h="2194" extrusionOk="0">
                  <a:moveTo>
                    <a:pt x="178" y="0"/>
                  </a:moveTo>
                  <a:cubicBezTo>
                    <a:pt x="75" y="0"/>
                    <a:pt x="2" y="60"/>
                    <a:pt x="2" y="141"/>
                  </a:cubicBezTo>
                  <a:lnTo>
                    <a:pt x="2" y="1521"/>
                  </a:lnTo>
                  <a:lnTo>
                    <a:pt x="0" y="1521"/>
                  </a:lnTo>
                  <a:cubicBezTo>
                    <a:pt x="0" y="1955"/>
                    <a:pt x="238" y="2194"/>
                    <a:pt x="672" y="2194"/>
                  </a:cubicBezTo>
                  <a:cubicBezTo>
                    <a:pt x="1102" y="2194"/>
                    <a:pt x="1347" y="1949"/>
                    <a:pt x="1347" y="1521"/>
                  </a:cubicBezTo>
                  <a:lnTo>
                    <a:pt x="1347" y="141"/>
                  </a:lnTo>
                  <a:cubicBezTo>
                    <a:pt x="1347" y="60"/>
                    <a:pt x="1272" y="0"/>
                    <a:pt x="1170" y="0"/>
                  </a:cubicBezTo>
                  <a:cubicBezTo>
                    <a:pt x="1066" y="0"/>
                    <a:pt x="995" y="57"/>
                    <a:pt x="995" y="141"/>
                  </a:cubicBezTo>
                  <a:lnTo>
                    <a:pt x="995" y="1521"/>
                  </a:lnTo>
                  <a:cubicBezTo>
                    <a:pt x="995" y="1752"/>
                    <a:pt x="891" y="1863"/>
                    <a:pt x="674" y="1863"/>
                  </a:cubicBezTo>
                  <a:cubicBezTo>
                    <a:pt x="456" y="1863"/>
                    <a:pt x="353" y="1752"/>
                    <a:pt x="353" y="1521"/>
                  </a:cubicBezTo>
                  <a:lnTo>
                    <a:pt x="353" y="141"/>
                  </a:lnTo>
                  <a:cubicBezTo>
                    <a:pt x="353" y="58"/>
                    <a:pt x="281" y="0"/>
                    <a:pt x="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3"/>
            <p:cNvSpPr/>
            <p:nvPr/>
          </p:nvSpPr>
          <p:spPr>
            <a:xfrm>
              <a:off x="5222275" y="2633700"/>
              <a:ext cx="232525" cy="333600"/>
            </a:xfrm>
            <a:custGeom>
              <a:avLst/>
              <a:gdLst/>
              <a:ahLst/>
              <a:cxnLst/>
              <a:rect l="l" t="t" r="r" b="b"/>
              <a:pathLst>
                <a:path w="9301" h="13344" extrusionOk="0">
                  <a:moveTo>
                    <a:pt x="2348" y="1"/>
                  </a:moveTo>
                  <a:cubicBezTo>
                    <a:pt x="1052" y="2"/>
                    <a:pt x="2" y="1052"/>
                    <a:pt x="1" y="2348"/>
                  </a:cubicBezTo>
                  <a:lnTo>
                    <a:pt x="1" y="8068"/>
                  </a:lnTo>
                  <a:cubicBezTo>
                    <a:pt x="2" y="9363"/>
                    <a:pt x="1052" y="10413"/>
                    <a:pt x="2348" y="10414"/>
                  </a:cubicBezTo>
                  <a:lnTo>
                    <a:pt x="2795" y="10414"/>
                  </a:lnTo>
                  <a:lnTo>
                    <a:pt x="2795" y="13125"/>
                  </a:lnTo>
                  <a:cubicBezTo>
                    <a:pt x="2795" y="13256"/>
                    <a:pt x="2903" y="13343"/>
                    <a:pt x="3015" y="13343"/>
                  </a:cubicBezTo>
                  <a:cubicBezTo>
                    <a:pt x="3068" y="13343"/>
                    <a:pt x="3122" y="13324"/>
                    <a:pt x="3166" y="13280"/>
                  </a:cubicBezTo>
                  <a:lnTo>
                    <a:pt x="6068" y="10414"/>
                  </a:lnTo>
                  <a:lnTo>
                    <a:pt x="9083" y="10414"/>
                  </a:lnTo>
                  <a:cubicBezTo>
                    <a:pt x="9204" y="10414"/>
                    <a:pt x="9301" y="10316"/>
                    <a:pt x="9301" y="10196"/>
                  </a:cubicBezTo>
                  <a:cubicBezTo>
                    <a:pt x="9301" y="10075"/>
                    <a:pt x="9202" y="9979"/>
                    <a:pt x="9082" y="9979"/>
                  </a:cubicBezTo>
                  <a:lnTo>
                    <a:pt x="5977" y="9979"/>
                  </a:lnTo>
                  <a:cubicBezTo>
                    <a:pt x="5919" y="9979"/>
                    <a:pt x="5865" y="10000"/>
                    <a:pt x="5824" y="10041"/>
                  </a:cubicBezTo>
                  <a:lnTo>
                    <a:pt x="3230" y="12603"/>
                  </a:lnTo>
                  <a:lnTo>
                    <a:pt x="3230" y="10196"/>
                  </a:lnTo>
                  <a:cubicBezTo>
                    <a:pt x="3230" y="10075"/>
                    <a:pt x="3132" y="9979"/>
                    <a:pt x="3012" y="9979"/>
                  </a:cubicBezTo>
                  <a:lnTo>
                    <a:pt x="2348" y="9979"/>
                  </a:lnTo>
                  <a:cubicBezTo>
                    <a:pt x="1293" y="9977"/>
                    <a:pt x="438" y="9122"/>
                    <a:pt x="437" y="8068"/>
                  </a:cubicBezTo>
                  <a:lnTo>
                    <a:pt x="437" y="2348"/>
                  </a:lnTo>
                  <a:cubicBezTo>
                    <a:pt x="440" y="1293"/>
                    <a:pt x="1293" y="438"/>
                    <a:pt x="2348" y="437"/>
                  </a:cubicBezTo>
                  <a:lnTo>
                    <a:pt x="2381" y="437"/>
                  </a:lnTo>
                  <a:cubicBezTo>
                    <a:pt x="2499" y="434"/>
                    <a:pt x="2593" y="337"/>
                    <a:pt x="2593" y="220"/>
                  </a:cubicBezTo>
                  <a:cubicBezTo>
                    <a:pt x="2593" y="101"/>
                    <a:pt x="2499" y="4"/>
                    <a:pt x="2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3"/>
            <p:cNvSpPr/>
            <p:nvPr/>
          </p:nvSpPr>
          <p:spPr>
            <a:xfrm>
              <a:off x="5299700" y="2633700"/>
              <a:ext cx="290250" cy="368625"/>
            </a:xfrm>
            <a:custGeom>
              <a:avLst/>
              <a:gdLst/>
              <a:ahLst/>
              <a:cxnLst/>
              <a:rect l="l" t="t" r="r" b="b"/>
              <a:pathLst>
                <a:path w="11610" h="14745" extrusionOk="0">
                  <a:moveTo>
                    <a:pt x="219" y="1"/>
                  </a:moveTo>
                  <a:cubicBezTo>
                    <a:pt x="99" y="1"/>
                    <a:pt x="1" y="98"/>
                    <a:pt x="1" y="218"/>
                  </a:cubicBezTo>
                  <a:cubicBezTo>
                    <a:pt x="1" y="340"/>
                    <a:pt x="99" y="437"/>
                    <a:pt x="219" y="437"/>
                  </a:cubicBezTo>
                  <a:lnTo>
                    <a:pt x="7850" y="437"/>
                  </a:lnTo>
                  <a:cubicBezTo>
                    <a:pt x="8904" y="438"/>
                    <a:pt x="9758" y="1293"/>
                    <a:pt x="9760" y="2348"/>
                  </a:cubicBezTo>
                  <a:lnTo>
                    <a:pt x="9760" y="7271"/>
                  </a:lnTo>
                  <a:cubicBezTo>
                    <a:pt x="8447" y="7555"/>
                    <a:pt x="7336" y="8425"/>
                    <a:pt x="6743" y="9632"/>
                  </a:cubicBezTo>
                  <a:cubicBezTo>
                    <a:pt x="6149" y="10838"/>
                    <a:pt x="6138" y="12249"/>
                    <a:pt x="6713" y="13463"/>
                  </a:cubicBezTo>
                  <a:lnTo>
                    <a:pt x="6099" y="14411"/>
                  </a:lnTo>
                  <a:cubicBezTo>
                    <a:pt x="6036" y="14513"/>
                    <a:pt x="6066" y="14644"/>
                    <a:pt x="6166" y="14710"/>
                  </a:cubicBezTo>
                  <a:cubicBezTo>
                    <a:pt x="6202" y="14733"/>
                    <a:pt x="6243" y="14744"/>
                    <a:pt x="6284" y="14744"/>
                  </a:cubicBezTo>
                  <a:cubicBezTo>
                    <a:pt x="6353" y="14744"/>
                    <a:pt x="6422" y="14711"/>
                    <a:pt x="6465" y="14649"/>
                  </a:cubicBezTo>
                  <a:lnTo>
                    <a:pt x="7080" y="13700"/>
                  </a:lnTo>
                  <a:cubicBezTo>
                    <a:pt x="7108" y="13700"/>
                    <a:pt x="7136" y="13702"/>
                    <a:pt x="7166" y="13702"/>
                  </a:cubicBezTo>
                  <a:cubicBezTo>
                    <a:pt x="7744" y="13702"/>
                    <a:pt x="8318" y="13588"/>
                    <a:pt x="8854" y="13369"/>
                  </a:cubicBezTo>
                  <a:cubicBezTo>
                    <a:pt x="8964" y="13324"/>
                    <a:pt x="9018" y="13196"/>
                    <a:pt x="8972" y="13085"/>
                  </a:cubicBezTo>
                  <a:cubicBezTo>
                    <a:pt x="8938" y="13001"/>
                    <a:pt x="8856" y="12950"/>
                    <a:pt x="8770" y="12950"/>
                  </a:cubicBezTo>
                  <a:cubicBezTo>
                    <a:pt x="8743" y="12950"/>
                    <a:pt x="8715" y="12955"/>
                    <a:pt x="8688" y="12966"/>
                  </a:cubicBezTo>
                  <a:cubicBezTo>
                    <a:pt x="8266" y="13138"/>
                    <a:pt x="7819" y="13238"/>
                    <a:pt x="7364" y="13261"/>
                  </a:cubicBezTo>
                  <a:lnTo>
                    <a:pt x="7993" y="12294"/>
                  </a:lnTo>
                  <a:lnTo>
                    <a:pt x="9091" y="12125"/>
                  </a:lnTo>
                  <a:cubicBezTo>
                    <a:pt x="9208" y="12105"/>
                    <a:pt x="9288" y="11994"/>
                    <a:pt x="9271" y="11877"/>
                  </a:cubicBezTo>
                  <a:cubicBezTo>
                    <a:pt x="9254" y="11769"/>
                    <a:pt x="9161" y="11692"/>
                    <a:pt x="9056" y="11692"/>
                  </a:cubicBezTo>
                  <a:cubicBezTo>
                    <a:pt x="9045" y="11692"/>
                    <a:pt x="9034" y="11693"/>
                    <a:pt x="9024" y="11694"/>
                  </a:cubicBezTo>
                  <a:lnTo>
                    <a:pt x="8310" y="11803"/>
                  </a:lnTo>
                  <a:lnTo>
                    <a:pt x="8310" y="11803"/>
                  </a:lnTo>
                  <a:lnTo>
                    <a:pt x="8982" y="10768"/>
                  </a:lnTo>
                  <a:lnTo>
                    <a:pt x="9771" y="10647"/>
                  </a:lnTo>
                  <a:cubicBezTo>
                    <a:pt x="9889" y="10629"/>
                    <a:pt x="9972" y="10518"/>
                    <a:pt x="9953" y="10399"/>
                  </a:cubicBezTo>
                  <a:cubicBezTo>
                    <a:pt x="9937" y="10291"/>
                    <a:pt x="9844" y="10213"/>
                    <a:pt x="9739" y="10213"/>
                  </a:cubicBezTo>
                  <a:cubicBezTo>
                    <a:pt x="9728" y="10213"/>
                    <a:pt x="9716" y="10214"/>
                    <a:pt x="9705" y="10216"/>
                  </a:cubicBezTo>
                  <a:lnTo>
                    <a:pt x="9299" y="10279"/>
                  </a:lnTo>
                  <a:lnTo>
                    <a:pt x="10138" y="8982"/>
                  </a:lnTo>
                  <a:cubicBezTo>
                    <a:pt x="10200" y="8882"/>
                    <a:pt x="10171" y="8749"/>
                    <a:pt x="10071" y="8685"/>
                  </a:cubicBezTo>
                  <a:cubicBezTo>
                    <a:pt x="10034" y="8661"/>
                    <a:pt x="9993" y="8650"/>
                    <a:pt x="9953" y="8650"/>
                  </a:cubicBezTo>
                  <a:cubicBezTo>
                    <a:pt x="9883" y="8650"/>
                    <a:pt x="9815" y="8683"/>
                    <a:pt x="9772" y="8744"/>
                  </a:cubicBezTo>
                  <a:lnTo>
                    <a:pt x="8980" y="9968"/>
                  </a:lnTo>
                  <a:lnTo>
                    <a:pt x="8930" y="9647"/>
                  </a:lnTo>
                  <a:cubicBezTo>
                    <a:pt x="8913" y="9539"/>
                    <a:pt x="8820" y="9462"/>
                    <a:pt x="8713" y="9462"/>
                  </a:cubicBezTo>
                  <a:cubicBezTo>
                    <a:pt x="8703" y="9462"/>
                    <a:pt x="8692" y="9463"/>
                    <a:pt x="8682" y="9464"/>
                  </a:cubicBezTo>
                  <a:cubicBezTo>
                    <a:pt x="8563" y="9483"/>
                    <a:pt x="8482" y="9594"/>
                    <a:pt x="8499" y="9713"/>
                  </a:cubicBezTo>
                  <a:lnTo>
                    <a:pt x="8622" y="10519"/>
                  </a:lnTo>
                  <a:lnTo>
                    <a:pt x="7991" y="11494"/>
                  </a:lnTo>
                  <a:lnTo>
                    <a:pt x="7894" y="10866"/>
                  </a:lnTo>
                  <a:cubicBezTo>
                    <a:pt x="7877" y="10757"/>
                    <a:pt x="7785" y="10680"/>
                    <a:pt x="7680" y="10680"/>
                  </a:cubicBezTo>
                  <a:cubicBezTo>
                    <a:pt x="7669" y="10680"/>
                    <a:pt x="7657" y="10681"/>
                    <a:pt x="7646" y="10683"/>
                  </a:cubicBezTo>
                  <a:cubicBezTo>
                    <a:pt x="7527" y="10700"/>
                    <a:pt x="7444" y="10813"/>
                    <a:pt x="7463" y="10932"/>
                  </a:cubicBezTo>
                  <a:lnTo>
                    <a:pt x="7633" y="12044"/>
                  </a:lnTo>
                  <a:lnTo>
                    <a:pt x="6999" y="13025"/>
                  </a:lnTo>
                  <a:cubicBezTo>
                    <a:pt x="6516" y="11791"/>
                    <a:pt x="6682" y="10397"/>
                    <a:pt x="7438" y="9308"/>
                  </a:cubicBezTo>
                  <a:cubicBezTo>
                    <a:pt x="8181" y="8241"/>
                    <a:pt x="9399" y="7606"/>
                    <a:pt x="10696" y="7606"/>
                  </a:cubicBezTo>
                  <a:cubicBezTo>
                    <a:pt x="10721" y="7606"/>
                    <a:pt x="10746" y="7606"/>
                    <a:pt x="10771" y="7607"/>
                  </a:cubicBezTo>
                  <a:cubicBezTo>
                    <a:pt x="11349" y="8849"/>
                    <a:pt x="11250" y="10302"/>
                    <a:pt x="10507" y="11453"/>
                  </a:cubicBezTo>
                  <a:cubicBezTo>
                    <a:pt x="10200" y="11928"/>
                    <a:pt x="9796" y="12333"/>
                    <a:pt x="9319" y="12638"/>
                  </a:cubicBezTo>
                  <a:cubicBezTo>
                    <a:pt x="9211" y="12700"/>
                    <a:pt x="9179" y="12839"/>
                    <a:pt x="9244" y="12942"/>
                  </a:cubicBezTo>
                  <a:cubicBezTo>
                    <a:pt x="9286" y="13008"/>
                    <a:pt x="9357" y="13044"/>
                    <a:pt x="9430" y="13044"/>
                  </a:cubicBezTo>
                  <a:cubicBezTo>
                    <a:pt x="9472" y="13044"/>
                    <a:pt x="9516" y="13031"/>
                    <a:pt x="9553" y="13005"/>
                  </a:cubicBezTo>
                  <a:cubicBezTo>
                    <a:pt x="10758" y="12230"/>
                    <a:pt x="11514" y="10919"/>
                    <a:pt x="11578" y="9488"/>
                  </a:cubicBezTo>
                  <a:cubicBezTo>
                    <a:pt x="11610" y="8727"/>
                    <a:pt x="11447" y="7971"/>
                    <a:pt x="11103" y="7293"/>
                  </a:cubicBezTo>
                  <a:cubicBezTo>
                    <a:pt x="11068" y="7222"/>
                    <a:pt x="10997" y="7177"/>
                    <a:pt x="10919" y="7174"/>
                  </a:cubicBezTo>
                  <a:cubicBezTo>
                    <a:pt x="10845" y="7170"/>
                    <a:pt x="10771" y="7168"/>
                    <a:pt x="10697" y="7168"/>
                  </a:cubicBezTo>
                  <a:cubicBezTo>
                    <a:pt x="10530" y="7168"/>
                    <a:pt x="10363" y="7178"/>
                    <a:pt x="10197" y="7197"/>
                  </a:cubicBezTo>
                  <a:lnTo>
                    <a:pt x="10197" y="2348"/>
                  </a:lnTo>
                  <a:cubicBezTo>
                    <a:pt x="10196" y="1052"/>
                    <a:pt x="9146" y="2"/>
                    <a:pt x="78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63"/>
          <p:cNvGrpSpPr/>
          <p:nvPr/>
        </p:nvGrpSpPr>
        <p:grpSpPr>
          <a:xfrm>
            <a:off x="4710525" y="4078425"/>
            <a:ext cx="369775" cy="351525"/>
            <a:chOff x="3966550" y="3848975"/>
            <a:chExt cx="369775" cy="351525"/>
          </a:xfrm>
        </p:grpSpPr>
        <p:sp>
          <p:nvSpPr>
            <p:cNvPr id="1593" name="Google Shape;1593;p63"/>
            <p:cNvSpPr/>
            <p:nvPr/>
          </p:nvSpPr>
          <p:spPr>
            <a:xfrm>
              <a:off x="3966550" y="3991400"/>
              <a:ext cx="369775" cy="209100"/>
            </a:xfrm>
            <a:custGeom>
              <a:avLst/>
              <a:gdLst/>
              <a:ahLst/>
              <a:cxnLst/>
              <a:rect l="l" t="t" r="r" b="b"/>
              <a:pathLst>
                <a:path w="14791" h="8364" extrusionOk="0">
                  <a:moveTo>
                    <a:pt x="14115" y="4750"/>
                  </a:moveTo>
                  <a:cubicBezTo>
                    <a:pt x="13654" y="5250"/>
                    <a:pt x="13005" y="5536"/>
                    <a:pt x="12323" y="5536"/>
                  </a:cubicBezTo>
                  <a:cubicBezTo>
                    <a:pt x="12321" y="5536"/>
                    <a:pt x="12319" y="5536"/>
                    <a:pt x="12317" y="5536"/>
                  </a:cubicBezTo>
                  <a:lnTo>
                    <a:pt x="2521" y="5536"/>
                  </a:lnTo>
                  <a:cubicBezTo>
                    <a:pt x="2519" y="5536"/>
                    <a:pt x="2517" y="5536"/>
                    <a:pt x="2515" y="5536"/>
                  </a:cubicBezTo>
                  <a:cubicBezTo>
                    <a:pt x="1834" y="5536"/>
                    <a:pt x="1183" y="5250"/>
                    <a:pt x="722" y="4750"/>
                  </a:cubicBezTo>
                  <a:close/>
                  <a:moveTo>
                    <a:pt x="7419" y="0"/>
                  </a:moveTo>
                  <a:cubicBezTo>
                    <a:pt x="7147" y="221"/>
                    <a:pt x="6813" y="334"/>
                    <a:pt x="6476" y="334"/>
                  </a:cubicBezTo>
                  <a:cubicBezTo>
                    <a:pt x="6247" y="334"/>
                    <a:pt x="6017" y="282"/>
                    <a:pt x="5805" y="175"/>
                  </a:cubicBezTo>
                  <a:cubicBezTo>
                    <a:pt x="5517" y="540"/>
                    <a:pt x="5081" y="746"/>
                    <a:pt x="4629" y="746"/>
                  </a:cubicBezTo>
                  <a:cubicBezTo>
                    <a:pt x="4509" y="746"/>
                    <a:pt x="4387" y="731"/>
                    <a:pt x="4267" y="702"/>
                  </a:cubicBezTo>
                  <a:cubicBezTo>
                    <a:pt x="4018" y="1220"/>
                    <a:pt x="3492" y="1550"/>
                    <a:pt x="2919" y="1550"/>
                  </a:cubicBezTo>
                  <a:cubicBezTo>
                    <a:pt x="2907" y="1550"/>
                    <a:pt x="2895" y="1550"/>
                    <a:pt x="2883" y="1550"/>
                  </a:cubicBezTo>
                  <a:cubicBezTo>
                    <a:pt x="2750" y="2122"/>
                    <a:pt x="2294" y="2564"/>
                    <a:pt x="1717" y="2677"/>
                  </a:cubicBezTo>
                  <a:cubicBezTo>
                    <a:pt x="1528" y="2903"/>
                    <a:pt x="1438" y="3195"/>
                    <a:pt x="1471" y="3489"/>
                  </a:cubicBezTo>
                  <a:cubicBezTo>
                    <a:pt x="1089" y="3606"/>
                    <a:pt x="803" y="3922"/>
                    <a:pt x="725" y="4312"/>
                  </a:cubicBezTo>
                  <a:lnTo>
                    <a:pt x="278" y="4312"/>
                  </a:lnTo>
                  <a:cubicBezTo>
                    <a:pt x="105" y="4312"/>
                    <a:pt x="0" y="4503"/>
                    <a:pt x="94" y="4650"/>
                  </a:cubicBezTo>
                  <a:cubicBezTo>
                    <a:pt x="517" y="5309"/>
                    <a:pt x="1191" y="5769"/>
                    <a:pt x="1961" y="5919"/>
                  </a:cubicBezTo>
                  <a:cubicBezTo>
                    <a:pt x="2130" y="6526"/>
                    <a:pt x="2467" y="7073"/>
                    <a:pt x="2936" y="7497"/>
                  </a:cubicBezTo>
                  <a:cubicBezTo>
                    <a:pt x="2977" y="7531"/>
                    <a:pt x="3027" y="7548"/>
                    <a:pt x="3077" y="7548"/>
                  </a:cubicBezTo>
                  <a:cubicBezTo>
                    <a:pt x="3136" y="7548"/>
                    <a:pt x="3195" y="7524"/>
                    <a:pt x="3238" y="7476"/>
                  </a:cubicBezTo>
                  <a:cubicBezTo>
                    <a:pt x="3317" y="7389"/>
                    <a:pt x="3313" y="7254"/>
                    <a:pt x="3228" y="7173"/>
                  </a:cubicBezTo>
                  <a:cubicBezTo>
                    <a:pt x="2867" y="6845"/>
                    <a:pt x="2594" y="6433"/>
                    <a:pt x="2435" y="5973"/>
                  </a:cubicBezTo>
                  <a:lnTo>
                    <a:pt x="12401" y="5973"/>
                  </a:lnTo>
                  <a:cubicBezTo>
                    <a:pt x="11998" y="7141"/>
                    <a:pt x="10898" y="7926"/>
                    <a:pt x="9662" y="7926"/>
                  </a:cubicBezTo>
                  <a:cubicBezTo>
                    <a:pt x="9660" y="7926"/>
                    <a:pt x="9657" y="7926"/>
                    <a:pt x="9655" y="7926"/>
                  </a:cubicBezTo>
                  <a:lnTo>
                    <a:pt x="5183" y="7926"/>
                  </a:lnTo>
                  <a:cubicBezTo>
                    <a:pt x="4727" y="7926"/>
                    <a:pt x="4278" y="7819"/>
                    <a:pt x="3870" y="7614"/>
                  </a:cubicBezTo>
                  <a:cubicBezTo>
                    <a:pt x="3839" y="7598"/>
                    <a:pt x="3805" y="7590"/>
                    <a:pt x="3772" y="7590"/>
                  </a:cubicBezTo>
                  <a:cubicBezTo>
                    <a:pt x="3692" y="7590"/>
                    <a:pt x="3615" y="7634"/>
                    <a:pt x="3577" y="7711"/>
                  </a:cubicBezTo>
                  <a:cubicBezTo>
                    <a:pt x="3522" y="7819"/>
                    <a:pt x="3566" y="7950"/>
                    <a:pt x="3674" y="8004"/>
                  </a:cubicBezTo>
                  <a:cubicBezTo>
                    <a:pt x="4141" y="8240"/>
                    <a:pt x="4658" y="8364"/>
                    <a:pt x="5183" y="8364"/>
                  </a:cubicBezTo>
                  <a:lnTo>
                    <a:pt x="9655" y="8364"/>
                  </a:lnTo>
                  <a:cubicBezTo>
                    <a:pt x="9657" y="8364"/>
                    <a:pt x="9659" y="8364"/>
                    <a:pt x="9662" y="8364"/>
                  </a:cubicBezTo>
                  <a:cubicBezTo>
                    <a:pt x="11160" y="8364"/>
                    <a:pt x="12476" y="7365"/>
                    <a:pt x="12876" y="5920"/>
                  </a:cubicBezTo>
                  <a:cubicBezTo>
                    <a:pt x="13645" y="5769"/>
                    <a:pt x="14320" y="5311"/>
                    <a:pt x="14744" y="4650"/>
                  </a:cubicBezTo>
                  <a:cubicBezTo>
                    <a:pt x="14787" y="4583"/>
                    <a:pt x="14790" y="4497"/>
                    <a:pt x="14751" y="4426"/>
                  </a:cubicBezTo>
                  <a:cubicBezTo>
                    <a:pt x="14714" y="4356"/>
                    <a:pt x="14640" y="4312"/>
                    <a:pt x="14559" y="4312"/>
                  </a:cubicBezTo>
                  <a:lnTo>
                    <a:pt x="14112" y="4312"/>
                  </a:lnTo>
                  <a:cubicBezTo>
                    <a:pt x="14050" y="4012"/>
                    <a:pt x="13865" y="3751"/>
                    <a:pt x="13605" y="3594"/>
                  </a:cubicBezTo>
                  <a:cubicBezTo>
                    <a:pt x="13530" y="3548"/>
                    <a:pt x="13450" y="3514"/>
                    <a:pt x="13367" y="3489"/>
                  </a:cubicBezTo>
                  <a:cubicBezTo>
                    <a:pt x="13435" y="2834"/>
                    <a:pt x="12917" y="2281"/>
                    <a:pt x="12282" y="2281"/>
                  </a:cubicBezTo>
                  <a:cubicBezTo>
                    <a:pt x="12230" y="2281"/>
                    <a:pt x="12177" y="2284"/>
                    <a:pt x="12123" y="2292"/>
                  </a:cubicBezTo>
                  <a:cubicBezTo>
                    <a:pt x="12003" y="2309"/>
                    <a:pt x="11920" y="2420"/>
                    <a:pt x="11937" y="2541"/>
                  </a:cubicBezTo>
                  <a:cubicBezTo>
                    <a:pt x="11953" y="2649"/>
                    <a:pt x="12047" y="2727"/>
                    <a:pt x="12153" y="2727"/>
                  </a:cubicBezTo>
                  <a:cubicBezTo>
                    <a:pt x="12163" y="2727"/>
                    <a:pt x="12174" y="2726"/>
                    <a:pt x="12184" y="2725"/>
                  </a:cubicBezTo>
                  <a:cubicBezTo>
                    <a:pt x="12217" y="2720"/>
                    <a:pt x="12249" y="2718"/>
                    <a:pt x="12281" y="2718"/>
                  </a:cubicBezTo>
                  <a:cubicBezTo>
                    <a:pt x="12722" y="2718"/>
                    <a:pt x="13050" y="3156"/>
                    <a:pt x="12900" y="3589"/>
                  </a:cubicBezTo>
                  <a:cubicBezTo>
                    <a:pt x="12853" y="3725"/>
                    <a:pt x="12948" y="3869"/>
                    <a:pt x="13090" y="3878"/>
                  </a:cubicBezTo>
                  <a:cubicBezTo>
                    <a:pt x="13350" y="3895"/>
                    <a:pt x="13575" y="4066"/>
                    <a:pt x="13659" y="4312"/>
                  </a:cubicBezTo>
                  <a:lnTo>
                    <a:pt x="3180" y="4312"/>
                  </a:lnTo>
                  <a:cubicBezTo>
                    <a:pt x="3219" y="4200"/>
                    <a:pt x="3288" y="4100"/>
                    <a:pt x="3380" y="4023"/>
                  </a:cubicBezTo>
                  <a:cubicBezTo>
                    <a:pt x="3500" y="3928"/>
                    <a:pt x="3648" y="3877"/>
                    <a:pt x="3799" y="3877"/>
                  </a:cubicBezTo>
                  <a:cubicBezTo>
                    <a:pt x="3819" y="3877"/>
                    <a:pt x="3839" y="3878"/>
                    <a:pt x="3860" y="3880"/>
                  </a:cubicBezTo>
                  <a:cubicBezTo>
                    <a:pt x="3867" y="3880"/>
                    <a:pt x="3874" y="3881"/>
                    <a:pt x="3881" y="3881"/>
                  </a:cubicBezTo>
                  <a:cubicBezTo>
                    <a:pt x="4030" y="3881"/>
                    <a:pt x="4138" y="3731"/>
                    <a:pt x="4085" y="3587"/>
                  </a:cubicBezTo>
                  <a:cubicBezTo>
                    <a:pt x="3991" y="3336"/>
                    <a:pt x="4061" y="3052"/>
                    <a:pt x="4261" y="2872"/>
                  </a:cubicBezTo>
                  <a:cubicBezTo>
                    <a:pt x="4384" y="2761"/>
                    <a:pt x="4541" y="2703"/>
                    <a:pt x="4700" y="2703"/>
                  </a:cubicBezTo>
                  <a:cubicBezTo>
                    <a:pt x="4799" y="2703"/>
                    <a:pt x="4898" y="2725"/>
                    <a:pt x="4991" y="2770"/>
                  </a:cubicBezTo>
                  <a:cubicBezTo>
                    <a:pt x="5022" y="2786"/>
                    <a:pt x="5055" y="2793"/>
                    <a:pt x="5087" y="2793"/>
                  </a:cubicBezTo>
                  <a:cubicBezTo>
                    <a:pt x="5201" y="2793"/>
                    <a:pt x="5304" y="2702"/>
                    <a:pt x="5305" y="2577"/>
                  </a:cubicBezTo>
                  <a:cubicBezTo>
                    <a:pt x="5310" y="2308"/>
                    <a:pt x="5475" y="2069"/>
                    <a:pt x="5727" y="1973"/>
                  </a:cubicBezTo>
                  <a:cubicBezTo>
                    <a:pt x="5804" y="1944"/>
                    <a:pt x="5884" y="1929"/>
                    <a:pt x="5963" y="1929"/>
                  </a:cubicBezTo>
                  <a:cubicBezTo>
                    <a:pt x="6142" y="1929"/>
                    <a:pt x="6317" y="2003"/>
                    <a:pt x="6444" y="2141"/>
                  </a:cubicBezTo>
                  <a:cubicBezTo>
                    <a:pt x="6488" y="2188"/>
                    <a:pt x="6546" y="2210"/>
                    <a:pt x="6604" y="2210"/>
                  </a:cubicBezTo>
                  <a:cubicBezTo>
                    <a:pt x="6689" y="2210"/>
                    <a:pt x="6773" y="2162"/>
                    <a:pt x="6808" y="2073"/>
                  </a:cubicBezTo>
                  <a:cubicBezTo>
                    <a:pt x="6906" y="1825"/>
                    <a:pt x="7146" y="1661"/>
                    <a:pt x="7413" y="1661"/>
                  </a:cubicBezTo>
                  <a:cubicBezTo>
                    <a:pt x="7415" y="1661"/>
                    <a:pt x="7416" y="1661"/>
                    <a:pt x="7417" y="1661"/>
                  </a:cubicBezTo>
                  <a:cubicBezTo>
                    <a:pt x="7538" y="1661"/>
                    <a:pt x="7636" y="1563"/>
                    <a:pt x="7636" y="1442"/>
                  </a:cubicBezTo>
                  <a:cubicBezTo>
                    <a:pt x="7636" y="1320"/>
                    <a:pt x="7538" y="1223"/>
                    <a:pt x="7417" y="1223"/>
                  </a:cubicBezTo>
                  <a:cubicBezTo>
                    <a:pt x="7085" y="1528"/>
                    <a:pt x="6656" y="1688"/>
                    <a:pt x="6221" y="1688"/>
                  </a:cubicBezTo>
                  <a:cubicBezTo>
                    <a:pt x="6002" y="1688"/>
                    <a:pt x="5781" y="1647"/>
                    <a:pt x="5570" y="1564"/>
                  </a:cubicBezTo>
                  <a:cubicBezTo>
                    <a:pt x="5270" y="2165"/>
                    <a:pt x="4655" y="2545"/>
                    <a:pt x="3985" y="2545"/>
                  </a:cubicBezTo>
                  <a:cubicBezTo>
                    <a:pt x="3980" y="2545"/>
                    <a:pt x="3974" y="2545"/>
                    <a:pt x="3969" y="2545"/>
                  </a:cubicBezTo>
                  <a:cubicBezTo>
                    <a:pt x="3711" y="2775"/>
                    <a:pt x="3578" y="3114"/>
                    <a:pt x="3610" y="3458"/>
                  </a:cubicBezTo>
                  <a:cubicBezTo>
                    <a:pt x="3166" y="3530"/>
                    <a:pt x="2814" y="3872"/>
                    <a:pt x="2727" y="4312"/>
                  </a:cubicBezTo>
                  <a:lnTo>
                    <a:pt x="1178" y="4312"/>
                  </a:lnTo>
                  <a:cubicBezTo>
                    <a:pt x="1263" y="4067"/>
                    <a:pt x="1488" y="3895"/>
                    <a:pt x="1747" y="3880"/>
                  </a:cubicBezTo>
                  <a:cubicBezTo>
                    <a:pt x="1891" y="3869"/>
                    <a:pt x="1985" y="3725"/>
                    <a:pt x="1938" y="3591"/>
                  </a:cubicBezTo>
                  <a:cubicBezTo>
                    <a:pt x="1788" y="3156"/>
                    <a:pt x="2116" y="2720"/>
                    <a:pt x="2555" y="2720"/>
                  </a:cubicBezTo>
                  <a:cubicBezTo>
                    <a:pt x="2587" y="2720"/>
                    <a:pt x="2619" y="2722"/>
                    <a:pt x="2652" y="2727"/>
                  </a:cubicBezTo>
                  <a:cubicBezTo>
                    <a:pt x="2662" y="2728"/>
                    <a:pt x="2673" y="2729"/>
                    <a:pt x="2684" y="2729"/>
                  </a:cubicBezTo>
                  <a:cubicBezTo>
                    <a:pt x="2812" y="2729"/>
                    <a:pt x="2915" y="2617"/>
                    <a:pt x="2900" y="2486"/>
                  </a:cubicBezTo>
                  <a:cubicBezTo>
                    <a:pt x="2855" y="2082"/>
                    <a:pt x="3178" y="1757"/>
                    <a:pt x="3552" y="1757"/>
                  </a:cubicBezTo>
                  <a:cubicBezTo>
                    <a:pt x="3629" y="1757"/>
                    <a:pt x="3708" y="1770"/>
                    <a:pt x="3786" y="1800"/>
                  </a:cubicBezTo>
                  <a:cubicBezTo>
                    <a:pt x="3812" y="1810"/>
                    <a:pt x="3838" y="1815"/>
                    <a:pt x="3864" y="1815"/>
                  </a:cubicBezTo>
                  <a:cubicBezTo>
                    <a:pt x="3971" y="1815"/>
                    <a:pt x="4067" y="1735"/>
                    <a:pt x="4080" y="1620"/>
                  </a:cubicBezTo>
                  <a:cubicBezTo>
                    <a:pt x="4118" y="1267"/>
                    <a:pt x="4417" y="1034"/>
                    <a:pt x="4734" y="1034"/>
                  </a:cubicBezTo>
                  <a:cubicBezTo>
                    <a:pt x="4855" y="1034"/>
                    <a:pt x="4980" y="1068"/>
                    <a:pt x="5094" y="1144"/>
                  </a:cubicBezTo>
                  <a:cubicBezTo>
                    <a:pt x="5132" y="1168"/>
                    <a:pt x="5173" y="1180"/>
                    <a:pt x="5214" y="1180"/>
                  </a:cubicBezTo>
                  <a:cubicBezTo>
                    <a:pt x="5304" y="1180"/>
                    <a:pt x="5390" y="1125"/>
                    <a:pt x="5422" y="1031"/>
                  </a:cubicBezTo>
                  <a:cubicBezTo>
                    <a:pt x="5519" y="746"/>
                    <a:pt x="5779" y="587"/>
                    <a:pt x="6044" y="587"/>
                  </a:cubicBezTo>
                  <a:cubicBezTo>
                    <a:pt x="6212" y="587"/>
                    <a:pt x="6383" y="651"/>
                    <a:pt x="6516" y="788"/>
                  </a:cubicBezTo>
                  <a:cubicBezTo>
                    <a:pt x="6559" y="833"/>
                    <a:pt x="6616" y="854"/>
                    <a:pt x="6672" y="854"/>
                  </a:cubicBezTo>
                  <a:cubicBezTo>
                    <a:pt x="6745" y="854"/>
                    <a:pt x="6817" y="819"/>
                    <a:pt x="6859" y="750"/>
                  </a:cubicBezTo>
                  <a:cubicBezTo>
                    <a:pt x="6987" y="541"/>
                    <a:pt x="7202" y="436"/>
                    <a:pt x="7418" y="436"/>
                  </a:cubicBezTo>
                  <a:cubicBezTo>
                    <a:pt x="7634" y="436"/>
                    <a:pt x="7850" y="541"/>
                    <a:pt x="7978" y="750"/>
                  </a:cubicBezTo>
                  <a:cubicBezTo>
                    <a:pt x="8019" y="819"/>
                    <a:pt x="8091" y="854"/>
                    <a:pt x="8164" y="854"/>
                  </a:cubicBezTo>
                  <a:cubicBezTo>
                    <a:pt x="8221" y="854"/>
                    <a:pt x="8278" y="833"/>
                    <a:pt x="8322" y="788"/>
                  </a:cubicBezTo>
                  <a:cubicBezTo>
                    <a:pt x="8454" y="651"/>
                    <a:pt x="8624" y="587"/>
                    <a:pt x="8792" y="587"/>
                  </a:cubicBezTo>
                  <a:cubicBezTo>
                    <a:pt x="9058" y="587"/>
                    <a:pt x="9318" y="746"/>
                    <a:pt x="9416" y="1031"/>
                  </a:cubicBezTo>
                  <a:cubicBezTo>
                    <a:pt x="9447" y="1123"/>
                    <a:pt x="9533" y="1179"/>
                    <a:pt x="9622" y="1179"/>
                  </a:cubicBezTo>
                  <a:cubicBezTo>
                    <a:pt x="9663" y="1179"/>
                    <a:pt x="9705" y="1167"/>
                    <a:pt x="9742" y="1142"/>
                  </a:cubicBezTo>
                  <a:cubicBezTo>
                    <a:pt x="9856" y="1067"/>
                    <a:pt x="9980" y="1033"/>
                    <a:pt x="10101" y="1033"/>
                  </a:cubicBezTo>
                  <a:cubicBezTo>
                    <a:pt x="10419" y="1033"/>
                    <a:pt x="10718" y="1266"/>
                    <a:pt x="10756" y="1619"/>
                  </a:cubicBezTo>
                  <a:cubicBezTo>
                    <a:pt x="10769" y="1734"/>
                    <a:pt x="10865" y="1815"/>
                    <a:pt x="10973" y="1815"/>
                  </a:cubicBezTo>
                  <a:cubicBezTo>
                    <a:pt x="10999" y="1815"/>
                    <a:pt x="11025" y="1810"/>
                    <a:pt x="11052" y="1800"/>
                  </a:cubicBezTo>
                  <a:cubicBezTo>
                    <a:pt x="11127" y="1771"/>
                    <a:pt x="11206" y="1757"/>
                    <a:pt x="11284" y="1757"/>
                  </a:cubicBezTo>
                  <a:cubicBezTo>
                    <a:pt x="11428" y="1757"/>
                    <a:pt x="11570" y="1804"/>
                    <a:pt x="11686" y="1895"/>
                  </a:cubicBezTo>
                  <a:cubicBezTo>
                    <a:pt x="11726" y="1926"/>
                    <a:pt x="11773" y="1941"/>
                    <a:pt x="11820" y="1941"/>
                  </a:cubicBezTo>
                  <a:cubicBezTo>
                    <a:pt x="11885" y="1941"/>
                    <a:pt x="11950" y="1912"/>
                    <a:pt x="11994" y="1856"/>
                  </a:cubicBezTo>
                  <a:cubicBezTo>
                    <a:pt x="12067" y="1761"/>
                    <a:pt x="12050" y="1623"/>
                    <a:pt x="11955" y="1550"/>
                  </a:cubicBezTo>
                  <a:cubicBezTo>
                    <a:pt x="11943" y="1550"/>
                    <a:pt x="11931" y="1550"/>
                    <a:pt x="11919" y="1550"/>
                  </a:cubicBezTo>
                  <a:cubicBezTo>
                    <a:pt x="11344" y="1550"/>
                    <a:pt x="10818" y="1220"/>
                    <a:pt x="10570" y="702"/>
                  </a:cubicBezTo>
                  <a:cubicBezTo>
                    <a:pt x="10450" y="731"/>
                    <a:pt x="10329" y="746"/>
                    <a:pt x="10209" y="746"/>
                  </a:cubicBezTo>
                  <a:cubicBezTo>
                    <a:pt x="9756" y="746"/>
                    <a:pt x="9320" y="540"/>
                    <a:pt x="9031" y="175"/>
                  </a:cubicBezTo>
                  <a:cubicBezTo>
                    <a:pt x="8819" y="282"/>
                    <a:pt x="8589" y="334"/>
                    <a:pt x="8360" y="334"/>
                  </a:cubicBezTo>
                  <a:cubicBezTo>
                    <a:pt x="8024" y="334"/>
                    <a:pt x="7690" y="221"/>
                    <a:pt x="7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3"/>
            <p:cNvSpPr/>
            <p:nvPr/>
          </p:nvSpPr>
          <p:spPr>
            <a:xfrm>
              <a:off x="4051225" y="3848975"/>
              <a:ext cx="162100" cy="114625"/>
            </a:xfrm>
            <a:custGeom>
              <a:avLst/>
              <a:gdLst/>
              <a:ahLst/>
              <a:cxnLst/>
              <a:rect l="l" t="t" r="r" b="b"/>
              <a:pathLst>
                <a:path w="6484" h="4585" extrusionOk="0">
                  <a:moveTo>
                    <a:pt x="6265" y="0"/>
                  </a:moveTo>
                  <a:cubicBezTo>
                    <a:pt x="6144" y="0"/>
                    <a:pt x="6047" y="97"/>
                    <a:pt x="6047" y="219"/>
                  </a:cubicBezTo>
                  <a:cubicBezTo>
                    <a:pt x="6047" y="427"/>
                    <a:pt x="5961" y="729"/>
                    <a:pt x="5222" y="943"/>
                  </a:cubicBezTo>
                  <a:cubicBezTo>
                    <a:pt x="4655" y="1107"/>
                    <a:pt x="3882" y="1171"/>
                    <a:pt x="3132" y="1233"/>
                  </a:cubicBezTo>
                  <a:cubicBezTo>
                    <a:pt x="1673" y="1355"/>
                    <a:pt x="296" y="1469"/>
                    <a:pt x="107" y="2313"/>
                  </a:cubicBezTo>
                  <a:cubicBezTo>
                    <a:pt x="1" y="2789"/>
                    <a:pt x="188" y="3172"/>
                    <a:pt x="666" y="3450"/>
                  </a:cubicBezTo>
                  <a:cubicBezTo>
                    <a:pt x="1035" y="3666"/>
                    <a:pt x="1521" y="3791"/>
                    <a:pt x="1991" y="3913"/>
                  </a:cubicBezTo>
                  <a:cubicBezTo>
                    <a:pt x="2422" y="4024"/>
                    <a:pt x="3074" y="4191"/>
                    <a:pt x="3074" y="4372"/>
                  </a:cubicBezTo>
                  <a:cubicBezTo>
                    <a:pt x="3077" y="4491"/>
                    <a:pt x="3174" y="4585"/>
                    <a:pt x="3293" y="4585"/>
                  </a:cubicBezTo>
                  <a:cubicBezTo>
                    <a:pt x="3410" y="4585"/>
                    <a:pt x="3507" y="4491"/>
                    <a:pt x="3512" y="4372"/>
                  </a:cubicBezTo>
                  <a:cubicBezTo>
                    <a:pt x="3512" y="3996"/>
                    <a:pt x="3130" y="3825"/>
                    <a:pt x="3005" y="3769"/>
                  </a:cubicBezTo>
                  <a:cubicBezTo>
                    <a:pt x="2758" y="3658"/>
                    <a:pt x="2438" y="3575"/>
                    <a:pt x="2101" y="3489"/>
                  </a:cubicBezTo>
                  <a:cubicBezTo>
                    <a:pt x="1660" y="3375"/>
                    <a:pt x="1202" y="3258"/>
                    <a:pt x="887" y="3072"/>
                  </a:cubicBezTo>
                  <a:cubicBezTo>
                    <a:pt x="576" y="2891"/>
                    <a:pt x="469" y="2693"/>
                    <a:pt x="533" y="2408"/>
                  </a:cubicBezTo>
                  <a:cubicBezTo>
                    <a:pt x="652" y="1878"/>
                    <a:pt x="1988" y="1766"/>
                    <a:pt x="3168" y="1669"/>
                  </a:cubicBezTo>
                  <a:cubicBezTo>
                    <a:pt x="3938" y="1605"/>
                    <a:pt x="4735" y="1539"/>
                    <a:pt x="5344" y="1363"/>
                  </a:cubicBezTo>
                  <a:cubicBezTo>
                    <a:pt x="6100" y="1143"/>
                    <a:pt x="6483" y="757"/>
                    <a:pt x="6483" y="219"/>
                  </a:cubicBezTo>
                  <a:cubicBezTo>
                    <a:pt x="6483" y="97"/>
                    <a:pt x="6386" y="0"/>
                    <a:pt x="6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63"/>
          <p:cNvGrpSpPr/>
          <p:nvPr/>
        </p:nvGrpSpPr>
        <p:grpSpPr>
          <a:xfrm>
            <a:off x="4711075" y="2297525"/>
            <a:ext cx="368675" cy="369875"/>
            <a:chOff x="3929400" y="2068075"/>
            <a:chExt cx="368675" cy="369875"/>
          </a:xfrm>
        </p:grpSpPr>
        <p:sp>
          <p:nvSpPr>
            <p:cNvPr id="1596" name="Google Shape;1596;p63"/>
            <p:cNvSpPr/>
            <p:nvPr/>
          </p:nvSpPr>
          <p:spPr>
            <a:xfrm>
              <a:off x="3929400" y="2068075"/>
              <a:ext cx="368675" cy="369875"/>
            </a:xfrm>
            <a:custGeom>
              <a:avLst/>
              <a:gdLst/>
              <a:ahLst/>
              <a:cxnLst/>
              <a:rect l="l" t="t" r="r" b="b"/>
              <a:pathLst>
                <a:path w="14747" h="14795" extrusionOk="0">
                  <a:moveTo>
                    <a:pt x="3539" y="486"/>
                  </a:moveTo>
                  <a:cubicBezTo>
                    <a:pt x="3889" y="486"/>
                    <a:pt x="4174" y="770"/>
                    <a:pt x="4174" y="1120"/>
                  </a:cubicBezTo>
                  <a:lnTo>
                    <a:pt x="4174" y="2744"/>
                  </a:lnTo>
                  <a:cubicBezTo>
                    <a:pt x="4186" y="3103"/>
                    <a:pt x="3899" y="3402"/>
                    <a:pt x="3539" y="3402"/>
                  </a:cubicBezTo>
                  <a:cubicBezTo>
                    <a:pt x="3180" y="3402"/>
                    <a:pt x="2893" y="3103"/>
                    <a:pt x="2905" y="2744"/>
                  </a:cubicBezTo>
                  <a:lnTo>
                    <a:pt x="2905" y="1120"/>
                  </a:lnTo>
                  <a:cubicBezTo>
                    <a:pt x="2905" y="770"/>
                    <a:pt x="3189" y="486"/>
                    <a:pt x="3539" y="486"/>
                  </a:cubicBezTo>
                  <a:close/>
                  <a:moveTo>
                    <a:pt x="11208" y="463"/>
                  </a:moveTo>
                  <a:cubicBezTo>
                    <a:pt x="11567" y="463"/>
                    <a:pt x="11856" y="761"/>
                    <a:pt x="11844" y="1120"/>
                  </a:cubicBezTo>
                  <a:lnTo>
                    <a:pt x="11844" y="2745"/>
                  </a:lnTo>
                  <a:cubicBezTo>
                    <a:pt x="11856" y="3103"/>
                    <a:pt x="11567" y="3402"/>
                    <a:pt x="11208" y="3402"/>
                  </a:cubicBezTo>
                  <a:cubicBezTo>
                    <a:pt x="10848" y="3402"/>
                    <a:pt x="10561" y="3103"/>
                    <a:pt x="10574" y="2745"/>
                  </a:cubicBezTo>
                  <a:lnTo>
                    <a:pt x="10574" y="1120"/>
                  </a:lnTo>
                  <a:cubicBezTo>
                    <a:pt x="10561" y="761"/>
                    <a:pt x="10848" y="463"/>
                    <a:pt x="11208" y="463"/>
                  </a:cubicBezTo>
                  <a:close/>
                  <a:moveTo>
                    <a:pt x="3539" y="0"/>
                  </a:moveTo>
                  <a:cubicBezTo>
                    <a:pt x="2927" y="0"/>
                    <a:pt x="2439" y="509"/>
                    <a:pt x="2466" y="1120"/>
                  </a:cubicBezTo>
                  <a:lnTo>
                    <a:pt x="2466" y="1408"/>
                  </a:lnTo>
                  <a:lnTo>
                    <a:pt x="1121" y="1408"/>
                  </a:lnTo>
                  <a:cubicBezTo>
                    <a:pt x="502" y="1409"/>
                    <a:pt x="0" y="1911"/>
                    <a:pt x="0" y="2530"/>
                  </a:cubicBezTo>
                  <a:lnTo>
                    <a:pt x="0" y="12948"/>
                  </a:lnTo>
                  <a:cubicBezTo>
                    <a:pt x="0" y="13967"/>
                    <a:pt x="827" y="14793"/>
                    <a:pt x="1847" y="14795"/>
                  </a:cubicBezTo>
                  <a:lnTo>
                    <a:pt x="12900" y="14795"/>
                  </a:lnTo>
                  <a:cubicBezTo>
                    <a:pt x="13920" y="14793"/>
                    <a:pt x="14747" y="13967"/>
                    <a:pt x="14747" y="12948"/>
                  </a:cubicBezTo>
                  <a:lnTo>
                    <a:pt x="14747" y="8736"/>
                  </a:lnTo>
                  <a:cubicBezTo>
                    <a:pt x="14744" y="8617"/>
                    <a:pt x="14647" y="8523"/>
                    <a:pt x="14528" y="8523"/>
                  </a:cubicBezTo>
                  <a:cubicBezTo>
                    <a:pt x="14409" y="8523"/>
                    <a:pt x="14312" y="8617"/>
                    <a:pt x="14309" y="8736"/>
                  </a:cubicBezTo>
                  <a:lnTo>
                    <a:pt x="14309" y="12948"/>
                  </a:lnTo>
                  <a:cubicBezTo>
                    <a:pt x="14308" y="13726"/>
                    <a:pt x="13678" y="14356"/>
                    <a:pt x="12900" y="14357"/>
                  </a:cubicBezTo>
                  <a:lnTo>
                    <a:pt x="1847" y="14357"/>
                  </a:lnTo>
                  <a:cubicBezTo>
                    <a:pt x="1069" y="14356"/>
                    <a:pt x="438" y="13726"/>
                    <a:pt x="438" y="12948"/>
                  </a:cubicBezTo>
                  <a:lnTo>
                    <a:pt x="438" y="5292"/>
                  </a:lnTo>
                  <a:cubicBezTo>
                    <a:pt x="633" y="5444"/>
                    <a:pt x="874" y="5526"/>
                    <a:pt x="1121" y="5526"/>
                  </a:cubicBezTo>
                  <a:lnTo>
                    <a:pt x="13625" y="5526"/>
                  </a:lnTo>
                  <a:cubicBezTo>
                    <a:pt x="13873" y="5526"/>
                    <a:pt x="14114" y="5444"/>
                    <a:pt x="14309" y="5292"/>
                  </a:cubicBezTo>
                  <a:lnTo>
                    <a:pt x="14309" y="7859"/>
                  </a:lnTo>
                  <a:cubicBezTo>
                    <a:pt x="14312" y="7976"/>
                    <a:pt x="14409" y="8072"/>
                    <a:pt x="14528" y="8072"/>
                  </a:cubicBezTo>
                  <a:cubicBezTo>
                    <a:pt x="14647" y="8072"/>
                    <a:pt x="14744" y="7976"/>
                    <a:pt x="14747" y="7859"/>
                  </a:cubicBezTo>
                  <a:lnTo>
                    <a:pt x="14747" y="2530"/>
                  </a:lnTo>
                  <a:cubicBezTo>
                    <a:pt x="14747" y="1911"/>
                    <a:pt x="14245" y="1409"/>
                    <a:pt x="13625" y="1409"/>
                  </a:cubicBezTo>
                  <a:lnTo>
                    <a:pt x="12281" y="1409"/>
                  </a:lnTo>
                  <a:lnTo>
                    <a:pt x="12281" y="1120"/>
                  </a:lnTo>
                  <a:cubicBezTo>
                    <a:pt x="12281" y="528"/>
                    <a:pt x="11800" y="47"/>
                    <a:pt x="11208" y="47"/>
                  </a:cubicBezTo>
                  <a:cubicBezTo>
                    <a:pt x="10616" y="47"/>
                    <a:pt x="10134" y="528"/>
                    <a:pt x="10134" y="1120"/>
                  </a:cubicBezTo>
                  <a:lnTo>
                    <a:pt x="10134" y="1408"/>
                  </a:lnTo>
                  <a:lnTo>
                    <a:pt x="5742" y="1408"/>
                  </a:lnTo>
                  <a:cubicBezTo>
                    <a:pt x="5624" y="1411"/>
                    <a:pt x="5530" y="1508"/>
                    <a:pt x="5530" y="1627"/>
                  </a:cubicBezTo>
                  <a:cubicBezTo>
                    <a:pt x="5530" y="1745"/>
                    <a:pt x="5624" y="1842"/>
                    <a:pt x="5742" y="1847"/>
                  </a:cubicBezTo>
                  <a:lnTo>
                    <a:pt x="10134" y="1847"/>
                  </a:lnTo>
                  <a:lnTo>
                    <a:pt x="10134" y="2745"/>
                  </a:lnTo>
                  <a:cubicBezTo>
                    <a:pt x="10109" y="3355"/>
                    <a:pt x="10597" y="3864"/>
                    <a:pt x="11208" y="3864"/>
                  </a:cubicBezTo>
                  <a:cubicBezTo>
                    <a:pt x="11819" y="3864"/>
                    <a:pt x="12308" y="3355"/>
                    <a:pt x="12281" y="2745"/>
                  </a:cubicBezTo>
                  <a:lnTo>
                    <a:pt x="12281" y="1847"/>
                  </a:lnTo>
                  <a:lnTo>
                    <a:pt x="13625" y="1847"/>
                  </a:lnTo>
                  <a:cubicBezTo>
                    <a:pt x="14003" y="1847"/>
                    <a:pt x="14309" y="2152"/>
                    <a:pt x="14309" y="2530"/>
                  </a:cubicBezTo>
                  <a:lnTo>
                    <a:pt x="14309" y="4403"/>
                  </a:lnTo>
                  <a:cubicBezTo>
                    <a:pt x="14308" y="4781"/>
                    <a:pt x="14003" y="5086"/>
                    <a:pt x="13625" y="5087"/>
                  </a:cubicBezTo>
                  <a:lnTo>
                    <a:pt x="1121" y="5087"/>
                  </a:lnTo>
                  <a:cubicBezTo>
                    <a:pt x="744" y="5087"/>
                    <a:pt x="438" y="4781"/>
                    <a:pt x="438" y="4403"/>
                  </a:cubicBezTo>
                  <a:lnTo>
                    <a:pt x="438" y="2530"/>
                  </a:lnTo>
                  <a:cubicBezTo>
                    <a:pt x="438" y="2152"/>
                    <a:pt x="744" y="1847"/>
                    <a:pt x="1121" y="1847"/>
                  </a:cubicBezTo>
                  <a:lnTo>
                    <a:pt x="2466" y="1847"/>
                  </a:lnTo>
                  <a:lnTo>
                    <a:pt x="2466" y="2745"/>
                  </a:lnTo>
                  <a:cubicBezTo>
                    <a:pt x="2466" y="3337"/>
                    <a:pt x="2946" y="3817"/>
                    <a:pt x="3539" y="3817"/>
                  </a:cubicBezTo>
                  <a:cubicBezTo>
                    <a:pt x="4132" y="3817"/>
                    <a:pt x="4611" y="3337"/>
                    <a:pt x="4613" y="2745"/>
                  </a:cubicBezTo>
                  <a:lnTo>
                    <a:pt x="4613" y="1847"/>
                  </a:lnTo>
                  <a:lnTo>
                    <a:pt x="4866" y="1847"/>
                  </a:lnTo>
                  <a:cubicBezTo>
                    <a:pt x="4868" y="1847"/>
                    <a:pt x="4870" y="1847"/>
                    <a:pt x="4872" y="1847"/>
                  </a:cubicBezTo>
                  <a:cubicBezTo>
                    <a:pt x="4992" y="1847"/>
                    <a:pt x="5091" y="1748"/>
                    <a:pt x="5091" y="1627"/>
                  </a:cubicBezTo>
                  <a:cubicBezTo>
                    <a:pt x="5091" y="1505"/>
                    <a:pt x="4992" y="1408"/>
                    <a:pt x="4872" y="1408"/>
                  </a:cubicBezTo>
                  <a:cubicBezTo>
                    <a:pt x="4870" y="1408"/>
                    <a:pt x="4868" y="1408"/>
                    <a:pt x="4866" y="1408"/>
                  </a:cubicBezTo>
                  <a:lnTo>
                    <a:pt x="4613" y="1408"/>
                  </a:lnTo>
                  <a:lnTo>
                    <a:pt x="4613" y="1120"/>
                  </a:lnTo>
                  <a:cubicBezTo>
                    <a:pt x="4638" y="509"/>
                    <a:pt x="4150" y="0"/>
                    <a:pt x="3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3"/>
            <p:cNvSpPr/>
            <p:nvPr/>
          </p:nvSpPr>
          <p:spPr>
            <a:xfrm>
              <a:off x="4017600" y="2221525"/>
              <a:ext cx="188700" cy="194550"/>
            </a:xfrm>
            <a:custGeom>
              <a:avLst/>
              <a:gdLst/>
              <a:ahLst/>
              <a:cxnLst/>
              <a:rect l="l" t="t" r="r" b="b"/>
              <a:pathLst>
                <a:path w="7548" h="7782" extrusionOk="0">
                  <a:moveTo>
                    <a:pt x="5032" y="438"/>
                  </a:moveTo>
                  <a:cubicBezTo>
                    <a:pt x="6094" y="438"/>
                    <a:pt x="6985" y="1240"/>
                    <a:pt x="7099" y="2298"/>
                  </a:cubicBezTo>
                  <a:lnTo>
                    <a:pt x="5881" y="2298"/>
                  </a:lnTo>
                  <a:cubicBezTo>
                    <a:pt x="5833" y="1756"/>
                    <a:pt x="5611" y="1243"/>
                    <a:pt x="5247" y="838"/>
                  </a:cubicBezTo>
                  <a:cubicBezTo>
                    <a:pt x="5111" y="687"/>
                    <a:pt x="4957" y="552"/>
                    <a:pt x="4789" y="438"/>
                  </a:cubicBezTo>
                  <a:close/>
                  <a:moveTo>
                    <a:pt x="6585" y="2737"/>
                  </a:moveTo>
                  <a:lnTo>
                    <a:pt x="6585" y="4655"/>
                  </a:lnTo>
                  <a:cubicBezTo>
                    <a:pt x="6585" y="4846"/>
                    <a:pt x="6428" y="5001"/>
                    <a:pt x="6238" y="5001"/>
                  </a:cubicBezTo>
                  <a:cubicBezTo>
                    <a:pt x="6047" y="5001"/>
                    <a:pt x="5892" y="4846"/>
                    <a:pt x="5892" y="4655"/>
                  </a:cubicBezTo>
                  <a:lnTo>
                    <a:pt x="5892" y="2737"/>
                  </a:lnTo>
                  <a:close/>
                  <a:moveTo>
                    <a:pt x="3377" y="438"/>
                  </a:moveTo>
                  <a:cubicBezTo>
                    <a:pt x="3394" y="438"/>
                    <a:pt x="3411" y="438"/>
                    <a:pt x="3428" y="438"/>
                  </a:cubicBezTo>
                  <a:cubicBezTo>
                    <a:pt x="4000" y="452"/>
                    <a:pt x="4541" y="704"/>
                    <a:pt x="4922" y="1131"/>
                  </a:cubicBezTo>
                  <a:cubicBezTo>
                    <a:pt x="5389" y="1651"/>
                    <a:pt x="5564" y="2371"/>
                    <a:pt x="5386" y="3048"/>
                  </a:cubicBezTo>
                  <a:cubicBezTo>
                    <a:pt x="5207" y="3724"/>
                    <a:pt x="4700" y="4265"/>
                    <a:pt x="4036" y="4487"/>
                  </a:cubicBezTo>
                  <a:lnTo>
                    <a:pt x="4035" y="4487"/>
                  </a:lnTo>
                  <a:cubicBezTo>
                    <a:pt x="3855" y="4546"/>
                    <a:pt x="3832" y="4793"/>
                    <a:pt x="3997" y="4885"/>
                  </a:cubicBezTo>
                  <a:cubicBezTo>
                    <a:pt x="4953" y="5423"/>
                    <a:pt x="5674" y="6301"/>
                    <a:pt x="6014" y="7343"/>
                  </a:cubicBezTo>
                  <a:lnTo>
                    <a:pt x="833" y="7343"/>
                  </a:lnTo>
                  <a:cubicBezTo>
                    <a:pt x="1307" y="6827"/>
                    <a:pt x="1660" y="6213"/>
                    <a:pt x="1869" y="5546"/>
                  </a:cubicBezTo>
                  <a:cubicBezTo>
                    <a:pt x="2071" y="4904"/>
                    <a:pt x="1975" y="4198"/>
                    <a:pt x="1610" y="3610"/>
                  </a:cubicBezTo>
                  <a:cubicBezTo>
                    <a:pt x="1208" y="2960"/>
                    <a:pt x="1194" y="2145"/>
                    <a:pt x="1574" y="1482"/>
                  </a:cubicBezTo>
                  <a:cubicBezTo>
                    <a:pt x="1945" y="835"/>
                    <a:pt x="2633" y="438"/>
                    <a:pt x="3377" y="438"/>
                  </a:cubicBezTo>
                  <a:close/>
                  <a:moveTo>
                    <a:pt x="3366" y="1"/>
                  </a:moveTo>
                  <a:cubicBezTo>
                    <a:pt x="2455" y="4"/>
                    <a:pt x="1616" y="499"/>
                    <a:pt x="1174" y="1296"/>
                  </a:cubicBezTo>
                  <a:cubicBezTo>
                    <a:pt x="733" y="2093"/>
                    <a:pt x="757" y="3066"/>
                    <a:pt x="1236" y="3841"/>
                  </a:cubicBezTo>
                  <a:cubicBezTo>
                    <a:pt x="1535" y="4321"/>
                    <a:pt x="1613" y="4896"/>
                    <a:pt x="1450" y="5415"/>
                  </a:cubicBezTo>
                  <a:cubicBezTo>
                    <a:pt x="1208" y="6183"/>
                    <a:pt x="760" y="6869"/>
                    <a:pt x="152" y="7398"/>
                  </a:cubicBezTo>
                  <a:cubicBezTo>
                    <a:pt x="0" y="7530"/>
                    <a:pt x="94" y="7782"/>
                    <a:pt x="296" y="7782"/>
                  </a:cubicBezTo>
                  <a:lnTo>
                    <a:pt x="6305" y="7782"/>
                  </a:lnTo>
                  <a:cubicBezTo>
                    <a:pt x="6449" y="7782"/>
                    <a:pt x="6553" y="7647"/>
                    <a:pt x="6517" y="7508"/>
                  </a:cubicBezTo>
                  <a:cubicBezTo>
                    <a:pt x="6228" y="6377"/>
                    <a:pt x="5538" y="5388"/>
                    <a:pt x="4574" y="4729"/>
                  </a:cubicBezTo>
                  <a:cubicBezTo>
                    <a:pt x="4911" y="4544"/>
                    <a:pt x="5202" y="4287"/>
                    <a:pt x="5425" y="3976"/>
                  </a:cubicBezTo>
                  <a:cubicBezTo>
                    <a:pt x="5436" y="3962"/>
                    <a:pt x="5446" y="3948"/>
                    <a:pt x="5453" y="3934"/>
                  </a:cubicBezTo>
                  <a:lnTo>
                    <a:pt x="5453" y="4657"/>
                  </a:lnTo>
                  <a:cubicBezTo>
                    <a:pt x="5455" y="5088"/>
                    <a:pt x="5805" y="5438"/>
                    <a:pt x="6238" y="5440"/>
                  </a:cubicBezTo>
                  <a:cubicBezTo>
                    <a:pt x="6671" y="5440"/>
                    <a:pt x="7022" y="5088"/>
                    <a:pt x="7022" y="4655"/>
                  </a:cubicBezTo>
                  <a:lnTo>
                    <a:pt x="7022" y="2737"/>
                  </a:lnTo>
                  <a:lnTo>
                    <a:pt x="7328" y="2737"/>
                  </a:lnTo>
                  <a:cubicBezTo>
                    <a:pt x="7450" y="2737"/>
                    <a:pt x="7547" y="2638"/>
                    <a:pt x="7547" y="2516"/>
                  </a:cubicBezTo>
                  <a:cubicBezTo>
                    <a:pt x="7547" y="1131"/>
                    <a:pt x="6419" y="1"/>
                    <a:pt x="5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3"/>
            <p:cNvSpPr/>
            <p:nvPr/>
          </p:nvSpPr>
          <p:spPr>
            <a:xfrm>
              <a:off x="4079225" y="2252750"/>
              <a:ext cx="48600" cy="46725"/>
            </a:xfrm>
            <a:custGeom>
              <a:avLst/>
              <a:gdLst/>
              <a:ahLst/>
              <a:cxnLst/>
              <a:rect l="l" t="t" r="r" b="b"/>
              <a:pathLst>
                <a:path w="1944" h="1869" extrusionOk="0">
                  <a:moveTo>
                    <a:pt x="1005" y="437"/>
                  </a:moveTo>
                  <a:cubicBezTo>
                    <a:pt x="1261" y="437"/>
                    <a:pt x="1506" y="635"/>
                    <a:pt x="1506" y="935"/>
                  </a:cubicBezTo>
                  <a:cubicBezTo>
                    <a:pt x="1506" y="1208"/>
                    <a:pt x="1284" y="1430"/>
                    <a:pt x="1009" y="1432"/>
                  </a:cubicBezTo>
                  <a:cubicBezTo>
                    <a:pt x="567" y="1432"/>
                    <a:pt x="345" y="896"/>
                    <a:pt x="657" y="583"/>
                  </a:cubicBezTo>
                  <a:cubicBezTo>
                    <a:pt x="759" y="482"/>
                    <a:pt x="883" y="437"/>
                    <a:pt x="1005" y="437"/>
                  </a:cubicBezTo>
                  <a:close/>
                  <a:moveTo>
                    <a:pt x="1009" y="0"/>
                  </a:moveTo>
                  <a:cubicBezTo>
                    <a:pt x="631" y="0"/>
                    <a:pt x="290" y="227"/>
                    <a:pt x="146" y="577"/>
                  </a:cubicBezTo>
                  <a:cubicBezTo>
                    <a:pt x="1" y="927"/>
                    <a:pt x="81" y="1328"/>
                    <a:pt x="348" y="1596"/>
                  </a:cubicBezTo>
                  <a:cubicBezTo>
                    <a:pt x="526" y="1774"/>
                    <a:pt x="765" y="1869"/>
                    <a:pt x="1008" y="1869"/>
                  </a:cubicBezTo>
                  <a:cubicBezTo>
                    <a:pt x="1129" y="1869"/>
                    <a:pt x="1251" y="1845"/>
                    <a:pt x="1367" y="1797"/>
                  </a:cubicBezTo>
                  <a:cubicBezTo>
                    <a:pt x="1717" y="1653"/>
                    <a:pt x="1943" y="1313"/>
                    <a:pt x="1943" y="935"/>
                  </a:cubicBezTo>
                  <a:cubicBezTo>
                    <a:pt x="1943" y="419"/>
                    <a:pt x="1524" y="0"/>
                    <a:pt x="1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3"/>
            <p:cNvSpPr/>
            <p:nvPr/>
          </p:nvSpPr>
          <p:spPr>
            <a:xfrm>
              <a:off x="4098225" y="2270650"/>
              <a:ext cx="12950" cy="11025"/>
            </a:xfrm>
            <a:custGeom>
              <a:avLst/>
              <a:gdLst/>
              <a:ahLst/>
              <a:cxnLst/>
              <a:rect l="l" t="t" r="r" b="b"/>
              <a:pathLst>
                <a:path w="518" h="441" extrusionOk="0">
                  <a:moveTo>
                    <a:pt x="249" y="0"/>
                  </a:moveTo>
                  <a:cubicBezTo>
                    <a:pt x="204" y="0"/>
                    <a:pt x="159" y="14"/>
                    <a:pt x="119" y="44"/>
                  </a:cubicBezTo>
                  <a:cubicBezTo>
                    <a:pt x="5" y="130"/>
                    <a:pt x="0" y="298"/>
                    <a:pt x="110" y="389"/>
                  </a:cubicBezTo>
                  <a:cubicBezTo>
                    <a:pt x="153" y="425"/>
                    <a:pt x="201" y="440"/>
                    <a:pt x="247" y="440"/>
                  </a:cubicBezTo>
                  <a:cubicBezTo>
                    <a:pt x="390" y="440"/>
                    <a:pt x="518" y="293"/>
                    <a:pt x="452" y="134"/>
                  </a:cubicBezTo>
                  <a:cubicBezTo>
                    <a:pt x="415" y="49"/>
                    <a:pt x="333"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 name="Google Shape;1600;p63"/>
          <p:cNvGrpSpPr/>
          <p:nvPr/>
        </p:nvGrpSpPr>
        <p:grpSpPr>
          <a:xfrm>
            <a:off x="4090650" y="2305875"/>
            <a:ext cx="368000" cy="361575"/>
            <a:chOff x="3309250" y="2076425"/>
            <a:chExt cx="368000" cy="361575"/>
          </a:xfrm>
        </p:grpSpPr>
        <p:sp>
          <p:nvSpPr>
            <p:cNvPr id="1601" name="Google Shape;1601;p63"/>
            <p:cNvSpPr/>
            <p:nvPr/>
          </p:nvSpPr>
          <p:spPr>
            <a:xfrm>
              <a:off x="3353675" y="2195600"/>
              <a:ext cx="38425" cy="198775"/>
            </a:xfrm>
            <a:custGeom>
              <a:avLst/>
              <a:gdLst/>
              <a:ahLst/>
              <a:cxnLst/>
              <a:rect l="l" t="t" r="r" b="b"/>
              <a:pathLst>
                <a:path w="1537" h="7951" extrusionOk="0">
                  <a:moveTo>
                    <a:pt x="1286" y="0"/>
                  </a:moveTo>
                  <a:cubicBezTo>
                    <a:pt x="1216" y="0"/>
                    <a:pt x="1147" y="34"/>
                    <a:pt x="1105" y="97"/>
                  </a:cubicBezTo>
                  <a:cubicBezTo>
                    <a:pt x="393" y="1157"/>
                    <a:pt x="0" y="2561"/>
                    <a:pt x="0" y="4052"/>
                  </a:cubicBezTo>
                  <a:cubicBezTo>
                    <a:pt x="0" y="5461"/>
                    <a:pt x="355" y="6808"/>
                    <a:pt x="1000" y="7847"/>
                  </a:cubicBezTo>
                  <a:cubicBezTo>
                    <a:pt x="1042" y="7914"/>
                    <a:pt x="1113" y="7951"/>
                    <a:pt x="1186" y="7951"/>
                  </a:cubicBezTo>
                  <a:cubicBezTo>
                    <a:pt x="1226" y="7951"/>
                    <a:pt x="1266" y="7940"/>
                    <a:pt x="1302" y="7917"/>
                  </a:cubicBezTo>
                  <a:cubicBezTo>
                    <a:pt x="1405" y="7853"/>
                    <a:pt x="1436" y="7719"/>
                    <a:pt x="1372" y="7616"/>
                  </a:cubicBezTo>
                  <a:cubicBezTo>
                    <a:pt x="769" y="6646"/>
                    <a:pt x="438" y="5380"/>
                    <a:pt x="438" y="4052"/>
                  </a:cubicBezTo>
                  <a:cubicBezTo>
                    <a:pt x="438" y="2647"/>
                    <a:pt x="804" y="1329"/>
                    <a:pt x="1469" y="341"/>
                  </a:cubicBezTo>
                  <a:cubicBezTo>
                    <a:pt x="1536" y="241"/>
                    <a:pt x="1510" y="105"/>
                    <a:pt x="1410" y="38"/>
                  </a:cubicBezTo>
                  <a:cubicBezTo>
                    <a:pt x="1372" y="13"/>
                    <a:pt x="1328" y="0"/>
                    <a:pt x="1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3"/>
            <p:cNvSpPr/>
            <p:nvPr/>
          </p:nvSpPr>
          <p:spPr>
            <a:xfrm>
              <a:off x="3508425" y="2195525"/>
              <a:ext cx="36975" cy="79600"/>
            </a:xfrm>
            <a:custGeom>
              <a:avLst/>
              <a:gdLst/>
              <a:ahLst/>
              <a:cxnLst/>
              <a:rect l="l" t="t" r="r" b="b"/>
              <a:pathLst>
                <a:path w="1479" h="3184" extrusionOk="0">
                  <a:moveTo>
                    <a:pt x="250" y="0"/>
                  </a:moveTo>
                  <a:cubicBezTo>
                    <a:pt x="208" y="0"/>
                    <a:pt x="165" y="12"/>
                    <a:pt x="127" y="38"/>
                  </a:cubicBezTo>
                  <a:cubicBezTo>
                    <a:pt x="26" y="107"/>
                    <a:pt x="1" y="244"/>
                    <a:pt x="71" y="346"/>
                  </a:cubicBezTo>
                  <a:cubicBezTo>
                    <a:pt x="559" y="1072"/>
                    <a:pt x="891" y="1988"/>
                    <a:pt x="1029" y="2994"/>
                  </a:cubicBezTo>
                  <a:cubicBezTo>
                    <a:pt x="1045" y="3102"/>
                    <a:pt x="1137" y="3183"/>
                    <a:pt x="1246" y="3183"/>
                  </a:cubicBezTo>
                  <a:cubicBezTo>
                    <a:pt x="1256" y="3183"/>
                    <a:pt x="1266" y="3181"/>
                    <a:pt x="1276" y="3181"/>
                  </a:cubicBezTo>
                  <a:cubicBezTo>
                    <a:pt x="1396" y="3164"/>
                    <a:pt x="1479" y="3053"/>
                    <a:pt x="1463" y="2935"/>
                  </a:cubicBezTo>
                  <a:cubicBezTo>
                    <a:pt x="1315" y="1863"/>
                    <a:pt x="960" y="883"/>
                    <a:pt x="434" y="100"/>
                  </a:cubicBezTo>
                  <a:cubicBezTo>
                    <a:pt x="392" y="35"/>
                    <a:pt x="322"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3"/>
            <p:cNvSpPr/>
            <p:nvPr/>
          </p:nvSpPr>
          <p:spPr>
            <a:xfrm>
              <a:off x="3411175" y="2195600"/>
              <a:ext cx="21200" cy="85250"/>
            </a:xfrm>
            <a:custGeom>
              <a:avLst/>
              <a:gdLst/>
              <a:ahLst/>
              <a:cxnLst/>
              <a:rect l="l" t="t" r="r" b="b"/>
              <a:pathLst>
                <a:path w="848" h="3410" extrusionOk="0">
                  <a:moveTo>
                    <a:pt x="605" y="0"/>
                  </a:moveTo>
                  <a:cubicBezTo>
                    <a:pt x="507" y="0"/>
                    <a:pt x="418" y="67"/>
                    <a:pt x="393" y="166"/>
                  </a:cubicBezTo>
                  <a:cubicBezTo>
                    <a:pt x="185" y="994"/>
                    <a:pt x="52" y="2038"/>
                    <a:pt x="7" y="3182"/>
                  </a:cubicBezTo>
                  <a:cubicBezTo>
                    <a:pt x="0" y="3303"/>
                    <a:pt x="96" y="3405"/>
                    <a:pt x="216" y="3410"/>
                  </a:cubicBezTo>
                  <a:lnTo>
                    <a:pt x="225" y="3410"/>
                  </a:lnTo>
                  <a:cubicBezTo>
                    <a:pt x="343" y="3410"/>
                    <a:pt x="439" y="3316"/>
                    <a:pt x="444" y="3199"/>
                  </a:cubicBezTo>
                  <a:cubicBezTo>
                    <a:pt x="488" y="2085"/>
                    <a:pt x="618" y="1072"/>
                    <a:pt x="818" y="272"/>
                  </a:cubicBezTo>
                  <a:cubicBezTo>
                    <a:pt x="847" y="155"/>
                    <a:pt x="775" y="36"/>
                    <a:pt x="658" y="7"/>
                  </a:cubicBezTo>
                  <a:cubicBezTo>
                    <a:pt x="640" y="2"/>
                    <a:pt x="622" y="0"/>
                    <a:pt x="6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3"/>
            <p:cNvSpPr/>
            <p:nvPr/>
          </p:nvSpPr>
          <p:spPr>
            <a:xfrm>
              <a:off x="3468200" y="2195600"/>
              <a:ext cx="21150" cy="85175"/>
            </a:xfrm>
            <a:custGeom>
              <a:avLst/>
              <a:gdLst/>
              <a:ahLst/>
              <a:cxnLst/>
              <a:rect l="l" t="t" r="r" b="b"/>
              <a:pathLst>
                <a:path w="846" h="3407" extrusionOk="0">
                  <a:moveTo>
                    <a:pt x="242" y="1"/>
                  </a:moveTo>
                  <a:cubicBezTo>
                    <a:pt x="224" y="1"/>
                    <a:pt x="207" y="3"/>
                    <a:pt x="190" y="7"/>
                  </a:cubicBezTo>
                  <a:cubicBezTo>
                    <a:pt x="72" y="36"/>
                    <a:pt x="1" y="155"/>
                    <a:pt x="30" y="274"/>
                  </a:cubicBezTo>
                  <a:cubicBezTo>
                    <a:pt x="230" y="1071"/>
                    <a:pt x="360" y="2082"/>
                    <a:pt x="404" y="3196"/>
                  </a:cubicBezTo>
                  <a:cubicBezTo>
                    <a:pt x="408" y="3313"/>
                    <a:pt x="505" y="3405"/>
                    <a:pt x="622" y="3407"/>
                  </a:cubicBezTo>
                  <a:lnTo>
                    <a:pt x="632" y="3407"/>
                  </a:lnTo>
                  <a:cubicBezTo>
                    <a:pt x="752" y="3402"/>
                    <a:pt x="846" y="3299"/>
                    <a:pt x="841" y="3178"/>
                  </a:cubicBezTo>
                  <a:cubicBezTo>
                    <a:pt x="796" y="2035"/>
                    <a:pt x="661" y="994"/>
                    <a:pt x="455" y="168"/>
                  </a:cubicBezTo>
                  <a:cubicBezTo>
                    <a:pt x="430" y="67"/>
                    <a:pt x="340" y="1"/>
                    <a:pt x="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3"/>
            <p:cNvSpPr/>
            <p:nvPr/>
          </p:nvSpPr>
          <p:spPr>
            <a:xfrm>
              <a:off x="3309250" y="2076425"/>
              <a:ext cx="368000" cy="361575"/>
            </a:xfrm>
            <a:custGeom>
              <a:avLst/>
              <a:gdLst/>
              <a:ahLst/>
              <a:cxnLst/>
              <a:rect l="l" t="t" r="r" b="b"/>
              <a:pathLst>
                <a:path w="14720" h="14463" extrusionOk="0">
                  <a:moveTo>
                    <a:pt x="3732" y="927"/>
                  </a:moveTo>
                  <a:cubicBezTo>
                    <a:pt x="4093" y="927"/>
                    <a:pt x="4409" y="1086"/>
                    <a:pt x="4674" y="1399"/>
                  </a:cubicBezTo>
                  <a:cubicBezTo>
                    <a:pt x="4521" y="1758"/>
                    <a:pt x="4249" y="2052"/>
                    <a:pt x="3904" y="2233"/>
                  </a:cubicBezTo>
                  <a:cubicBezTo>
                    <a:pt x="3766" y="2307"/>
                    <a:pt x="3645" y="2336"/>
                    <a:pt x="3540" y="2336"/>
                  </a:cubicBezTo>
                  <a:cubicBezTo>
                    <a:pt x="3384" y="2336"/>
                    <a:pt x="3265" y="2273"/>
                    <a:pt x="3181" y="2203"/>
                  </a:cubicBezTo>
                  <a:cubicBezTo>
                    <a:pt x="2952" y="2014"/>
                    <a:pt x="2846" y="1664"/>
                    <a:pt x="2932" y="1388"/>
                  </a:cubicBezTo>
                  <a:cubicBezTo>
                    <a:pt x="3013" y="1122"/>
                    <a:pt x="3251" y="964"/>
                    <a:pt x="3618" y="933"/>
                  </a:cubicBezTo>
                  <a:cubicBezTo>
                    <a:pt x="3657" y="929"/>
                    <a:pt x="3695" y="927"/>
                    <a:pt x="3732" y="927"/>
                  </a:cubicBezTo>
                  <a:close/>
                  <a:moveTo>
                    <a:pt x="14277" y="9039"/>
                  </a:moveTo>
                  <a:cubicBezTo>
                    <a:pt x="14163" y="11808"/>
                    <a:pt x="11874" y="14023"/>
                    <a:pt x="9079" y="14023"/>
                  </a:cubicBezTo>
                  <a:cubicBezTo>
                    <a:pt x="6282" y="14023"/>
                    <a:pt x="3995" y="11808"/>
                    <a:pt x="3881" y="9039"/>
                  </a:cubicBezTo>
                  <a:lnTo>
                    <a:pt x="4671" y="9039"/>
                  </a:lnTo>
                  <a:cubicBezTo>
                    <a:pt x="4785" y="11372"/>
                    <a:pt x="6718" y="13233"/>
                    <a:pt x="9079" y="13233"/>
                  </a:cubicBezTo>
                  <a:cubicBezTo>
                    <a:pt x="9081" y="13233"/>
                    <a:pt x="9083" y="13233"/>
                    <a:pt x="9085" y="13233"/>
                  </a:cubicBezTo>
                  <a:cubicBezTo>
                    <a:pt x="10180" y="13233"/>
                    <a:pt x="11235" y="12824"/>
                    <a:pt x="12044" y="12087"/>
                  </a:cubicBezTo>
                  <a:cubicBezTo>
                    <a:pt x="12135" y="12005"/>
                    <a:pt x="12141" y="11867"/>
                    <a:pt x="12060" y="11778"/>
                  </a:cubicBezTo>
                  <a:cubicBezTo>
                    <a:pt x="12017" y="11730"/>
                    <a:pt x="11957" y="11706"/>
                    <a:pt x="11898" y="11706"/>
                  </a:cubicBezTo>
                  <a:cubicBezTo>
                    <a:pt x="11845" y="11706"/>
                    <a:pt x="11792" y="11724"/>
                    <a:pt x="11751" y="11763"/>
                  </a:cubicBezTo>
                  <a:cubicBezTo>
                    <a:pt x="11019" y="12428"/>
                    <a:pt x="10066" y="12795"/>
                    <a:pt x="9079" y="12795"/>
                  </a:cubicBezTo>
                  <a:cubicBezTo>
                    <a:pt x="6960" y="12795"/>
                    <a:pt x="5224" y="11130"/>
                    <a:pt x="5110" y="9039"/>
                  </a:cubicBezTo>
                  <a:lnTo>
                    <a:pt x="13047" y="9039"/>
                  </a:lnTo>
                  <a:cubicBezTo>
                    <a:pt x="13008" y="9756"/>
                    <a:pt x="12776" y="10448"/>
                    <a:pt x="12374" y="11042"/>
                  </a:cubicBezTo>
                  <a:cubicBezTo>
                    <a:pt x="12310" y="11142"/>
                    <a:pt x="12338" y="11275"/>
                    <a:pt x="12437" y="11342"/>
                  </a:cubicBezTo>
                  <a:cubicBezTo>
                    <a:pt x="12474" y="11367"/>
                    <a:pt x="12517" y="11379"/>
                    <a:pt x="12559" y="11379"/>
                  </a:cubicBezTo>
                  <a:cubicBezTo>
                    <a:pt x="12627" y="11379"/>
                    <a:pt x="12694" y="11347"/>
                    <a:pt x="12736" y="11288"/>
                  </a:cubicBezTo>
                  <a:cubicBezTo>
                    <a:pt x="13188" y="10622"/>
                    <a:pt x="13446" y="9844"/>
                    <a:pt x="13485" y="9039"/>
                  </a:cubicBezTo>
                  <a:close/>
                  <a:moveTo>
                    <a:pt x="5062" y="0"/>
                  </a:moveTo>
                  <a:cubicBezTo>
                    <a:pt x="5053" y="0"/>
                    <a:pt x="5043" y="1"/>
                    <a:pt x="5034" y="2"/>
                  </a:cubicBezTo>
                  <a:cubicBezTo>
                    <a:pt x="4913" y="19"/>
                    <a:pt x="4831" y="130"/>
                    <a:pt x="4846" y="250"/>
                  </a:cubicBezTo>
                  <a:cubicBezTo>
                    <a:pt x="4870" y="472"/>
                    <a:pt x="4859" y="699"/>
                    <a:pt x="4818" y="919"/>
                  </a:cubicBezTo>
                  <a:cubicBezTo>
                    <a:pt x="4505" y="635"/>
                    <a:pt x="4136" y="489"/>
                    <a:pt x="3731" y="489"/>
                  </a:cubicBezTo>
                  <a:cubicBezTo>
                    <a:pt x="3681" y="489"/>
                    <a:pt x="3630" y="491"/>
                    <a:pt x="3579" y="496"/>
                  </a:cubicBezTo>
                  <a:cubicBezTo>
                    <a:pt x="3037" y="544"/>
                    <a:pt x="2648" y="822"/>
                    <a:pt x="2512" y="1258"/>
                  </a:cubicBezTo>
                  <a:cubicBezTo>
                    <a:pt x="2376" y="1702"/>
                    <a:pt x="2538" y="2241"/>
                    <a:pt x="2902" y="2541"/>
                  </a:cubicBezTo>
                  <a:cubicBezTo>
                    <a:pt x="3090" y="2695"/>
                    <a:pt x="3308" y="2773"/>
                    <a:pt x="3538" y="2773"/>
                  </a:cubicBezTo>
                  <a:cubicBezTo>
                    <a:pt x="3725" y="2773"/>
                    <a:pt x="3919" y="2722"/>
                    <a:pt x="4112" y="2619"/>
                  </a:cubicBezTo>
                  <a:cubicBezTo>
                    <a:pt x="4460" y="2436"/>
                    <a:pt x="4751" y="2158"/>
                    <a:pt x="4951" y="1818"/>
                  </a:cubicBezTo>
                  <a:cubicBezTo>
                    <a:pt x="5148" y="2191"/>
                    <a:pt x="5296" y="2666"/>
                    <a:pt x="5376" y="3186"/>
                  </a:cubicBezTo>
                  <a:cubicBezTo>
                    <a:pt x="4440" y="3230"/>
                    <a:pt x="3531" y="3505"/>
                    <a:pt x="2727" y="3989"/>
                  </a:cubicBezTo>
                  <a:cubicBezTo>
                    <a:pt x="2624" y="4052"/>
                    <a:pt x="2592" y="4186"/>
                    <a:pt x="2654" y="4289"/>
                  </a:cubicBezTo>
                  <a:cubicBezTo>
                    <a:pt x="2695" y="4358"/>
                    <a:pt x="2767" y="4396"/>
                    <a:pt x="2841" y="4396"/>
                  </a:cubicBezTo>
                  <a:cubicBezTo>
                    <a:pt x="2880" y="4396"/>
                    <a:pt x="2919" y="4386"/>
                    <a:pt x="2954" y="4364"/>
                  </a:cubicBezTo>
                  <a:cubicBezTo>
                    <a:pt x="3762" y="3877"/>
                    <a:pt x="4689" y="3619"/>
                    <a:pt x="5633" y="3619"/>
                  </a:cubicBezTo>
                  <a:cubicBezTo>
                    <a:pt x="5636" y="3619"/>
                    <a:pt x="5639" y="3619"/>
                    <a:pt x="5641" y="3619"/>
                  </a:cubicBezTo>
                  <a:cubicBezTo>
                    <a:pt x="8437" y="3619"/>
                    <a:pt x="10724" y="5835"/>
                    <a:pt x="10840" y="8602"/>
                  </a:cubicBezTo>
                  <a:lnTo>
                    <a:pt x="3657" y="8602"/>
                  </a:lnTo>
                  <a:cubicBezTo>
                    <a:pt x="3535" y="8602"/>
                    <a:pt x="3437" y="8700"/>
                    <a:pt x="3437" y="8822"/>
                  </a:cubicBezTo>
                  <a:cubicBezTo>
                    <a:pt x="3437" y="11072"/>
                    <a:pt x="4762" y="13017"/>
                    <a:pt x="6671" y="13922"/>
                  </a:cubicBezTo>
                  <a:cubicBezTo>
                    <a:pt x="6332" y="13991"/>
                    <a:pt x="5987" y="14025"/>
                    <a:pt x="5641" y="14025"/>
                  </a:cubicBezTo>
                  <a:cubicBezTo>
                    <a:pt x="2773" y="14025"/>
                    <a:pt x="438" y="11691"/>
                    <a:pt x="438" y="8822"/>
                  </a:cubicBezTo>
                  <a:cubicBezTo>
                    <a:pt x="438" y="7320"/>
                    <a:pt x="1087" y="5891"/>
                    <a:pt x="2218" y="4903"/>
                  </a:cubicBezTo>
                  <a:cubicBezTo>
                    <a:pt x="2309" y="4824"/>
                    <a:pt x="2318" y="4685"/>
                    <a:pt x="2238" y="4594"/>
                  </a:cubicBezTo>
                  <a:cubicBezTo>
                    <a:pt x="2195" y="4545"/>
                    <a:pt x="2134" y="4520"/>
                    <a:pt x="2073" y="4520"/>
                  </a:cubicBezTo>
                  <a:cubicBezTo>
                    <a:pt x="2022" y="4520"/>
                    <a:pt x="1970" y="4537"/>
                    <a:pt x="1929" y="4574"/>
                  </a:cubicBezTo>
                  <a:cubicBezTo>
                    <a:pt x="704" y="5646"/>
                    <a:pt x="1" y="7194"/>
                    <a:pt x="1" y="8822"/>
                  </a:cubicBezTo>
                  <a:cubicBezTo>
                    <a:pt x="1" y="11931"/>
                    <a:pt x="2531" y="14462"/>
                    <a:pt x="5641" y="14462"/>
                  </a:cubicBezTo>
                  <a:cubicBezTo>
                    <a:pt x="6224" y="14462"/>
                    <a:pt x="6805" y="14372"/>
                    <a:pt x="7362" y="14195"/>
                  </a:cubicBezTo>
                  <a:cubicBezTo>
                    <a:pt x="7916" y="14372"/>
                    <a:pt x="8496" y="14462"/>
                    <a:pt x="9079" y="14462"/>
                  </a:cubicBezTo>
                  <a:cubicBezTo>
                    <a:pt x="12188" y="14462"/>
                    <a:pt x="14719" y="11931"/>
                    <a:pt x="14719" y="8822"/>
                  </a:cubicBezTo>
                  <a:cubicBezTo>
                    <a:pt x="14719" y="8700"/>
                    <a:pt x="14621" y="8602"/>
                    <a:pt x="14501" y="8602"/>
                  </a:cubicBezTo>
                  <a:lnTo>
                    <a:pt x="11277" y="8602"/>
                  </a:lnTo>
                  <a:cubicBezTo>
                    <a:pt x="11165" y="5652"/>
                    <a:pt x="8774" y="3275"/>
                    <a:pt x="5820" y="3183"/>
                  </a:cubicBezTo>
                  <a:cubicBezTo>
                    <a:pt x="5684" y="2233"/>
                    <a:pt x="5379" y="1639"/>
                    <a:pt x="5168" y="1327"/>
                  </a:cubicBezTo>
                  <a:cubicBezTo>
                    <a:pt x="5282" y="960"/>
                    <a:pt x="5320" y="572"/>
                    <a:pt x="5280" y="190"/>
                  </a:cubicBezTo>
                  <a:cubicBezTo>
                    <a:pt x="5265" y="79"/>
                    <a:pt x="5170" y="0"/>
                    <a:pt x="5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3"/>
            <p:cNvSpPr/>
            <p:nvPr/>
          </p:nvSpPr>
          <p:spPr>
            <a:xfrm>
              <a:off x="3478175" y="2315950"/>
              <a:ext cx="11000" cy="14625"/>
            </a:xfrm>
            <a:custGeom>
              <a:avLst/>
              <a:gdLst/>
              <a:ahLst/>
              <a:cxnLst/>
              <a:rect l="l" t="t" r="r" b="b"/>
              <a:pathLst>
                <a:path w="440" h="585" extrusionOk="0">
                  <a:moveTo>
                    <a:pt x="220" y="0"/>
                  </a:moveTo>
                  <a:cubicBezTo>
                    <a:pt x="98" y="0"/>
                    <a:pt x="0" y="99"/>
                    <a:pt x="0" y="219"/>
                  </a:cubicBezTo>
                  <a:lnTo>
                    <a:pt x="0" y="366"/>
                  </a:lnTo>
                  <a:cubicBezTo>
                    <a:pt x="0" y="486"/>
                    <a:pt x="98" y="585"/>
                    <a:pt x="220" y="585"/>
                  </a:cubicBezTo>
                  <a:cubicBezTo>
                    <a:pt x="341" y="585"/>
                    <a:pt x="439" y="486"/>
                    <a:pt x="439" y="366"/>
                  </a:cubicBezTo>
                  <a:lnTo>
                    <a:pt x="439" y="219"/>
                  </a:lnTo>
                  <a:cubicBezTo>
                    <a:pt x="437" y="99"/>
                    <a:pt x="341"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3"/>
            <p:cNvSpPr/>
            <p:nvPr/>
          </p:nvSpPr>
          <p:spPr>
            <a:xfrm>
              <a:off x="3583150" y="2315950"/>
              <a:ext cx="11175" cy="14775"/>
            </a:xfrm>
            <a:custGeom>
              <a:avLst/>
              <a:gdLst/>
              <a:ahLst/>
              <a:cxnLst/>
              <a:rect l="l" t="t" r="r" b="b"/>
              <a:pathLst>
                <a:path w="447" h="591" extrusionOk="0">
                  <a:moveTo>
                    <a:pt x="224" y="0"/>
                  </a:moveTo>
                  <a:cubicBezTo>
                    <a:pt x="104" y="0"/>
                    <a:pt x="6" y="99"/>
                    <a:pt x="6" y="219"/>
                  </a:cubicBezTo>
                  <a:lnTo>
                    <a:pt x="6" y="366"/>
                  </a:lnTo>
                  <a:cubicBezTo>
                    <a:pt x="1" y="488"/>
                    <a:pt x="101" y="591"/>
                    <a:pt x="224" y="591"/>
                  </a:cubicBezTo>
                  <a:cubicBezTo>
                    <a:pt x="348" y="591"/>
                    <a:pt x="446" y="488"/>
                    <a:pt x="443" y="366"/>
                  </a:cubicBezTo>
                  <a:lnTo>
                    <a:pt x="443" y="219"/>
                  </a:lnTo>
                  <a:cubicBezTo>
                    <a:pt x="443" y="99"/>
                    <a:pt x="345"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3"/>
            <p:cNvSpPr/>
            <p:nvPr/>
          </p:nvSpPr>
          <p:spPr>
            <a:xfrm>
              <a:off x="3530700" y="2315950"/>
              <a:ext cx="11000" cy="14625"/>
            </a:xfrm>
            <a:custGeom>
              <a:avLst/>
              <a:gdLst/>
              <a:ahLst/>
              <a:cxnLst/>
              <a:rect l="l" t="t" r="r" b="b"/>
              <a:pathLst>
                <a:path w="440" h="585" extrusionOk="0">
                  <a:moveTo>
                    <a:pt x="221" y="0"/>
                  </a:moveTo>
                  <a:cubicBezTo>
                    <a:pt x="99" y="0"/>
                    <a:pt x="0" y="99"/>
                    <a:pt x="2" y="219"/>
                  </a:cubicBezTo>
                  <a:lnTo>
                    <a:pt x="2" y="366"/>
                  </a:lnTo>
                  <a:cubicBezTo>
                    <a:pt x="2" y="486"/>
                    <a:pt x="99" y="585"/>
                    <a:pt x="221" y="585"/>
                  </a:cubicBezTo>
                  <a:cubicBezTo>
                    <a:pt x="341" y="585"/>
                    <a:pt x="440" y="486"/>
                    <a:pt x="440" y="366"/>
                  </a:cubicBezTo>
                  <a:lnTo>
                    <a:pt x="440" y="219"/>
                  </a:lnTo>
                  <a:cubicBezTo>
                    <a:pt x="440" y="99"/>
                    <a:pt x="341"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3"/>
            <p:cNvSpPr/>
            <p:nvPr/>
          </p:nvSpPr>
          <p:spPr>
            <a:xfrm>
              <a:off x="3553700" y="2355350"/>
              <a:ext cx="10975" cy="14650"/>
            </a:xfrm>
            <a:custGeom>
              <a:avLst/>
              <a:gdLst/>
              <a:ahLst/>
              <a:cxnLst/>
              <a:rect l="l" t="t" r="r" b="b"/>
              <a:pathLst>
                <a:path w="439" h="586" extrusionOk="0">
                  <a:moveTo>
                    <a:pt x="220" y="1"/>
                  </a:moveTo>
                  <a:cubicBezTo>
                    <a:pt x="99" y="1"/>
                    <a:pt x="1" y="99"/>
                    <a:pt x="1" y="220"/>
                  </a:cubicBezTo>
                  <a:lnTo>
                    <a:pt x="1" y="366"/>
                  </a:lnTo>
                  <a:cubicBezTo>
                    <a:pt x="1" y="487"/>
                    <a:pt x="99" y="585"/>
                    <a:pt x="220" y="585"/>
                  </a:cubicBezTo>
                  <a:cubicBezTo>
                    <a:pt x="341" y="585"/>
                    <a:pt x="438" y="487"/>
                    <a:pt x="438" y="366"/>
                  </a:cubicBezTo>
                  <a:lnTo>
                    <a:pt x="438" y="220"/>
                  </a:lnTo>
                  <a:cubicBezTo>
                    <a:pt x="438" y="99"/>
                    <a:pt x="341"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3"/>
            <p:cNvSpPr/>
            <p:nvPr/>
          </p:nvSpPr>
          <p:spPr>
            <a:xfrm>
              <a:off x="3507725" y="2353925"/>
              <a:ext cx="10975" cy="14575"/>
            </a:xfrm>
            <a:custGeom>
              <a:avLst/>
              <a:gdLst/>
              <a:ahLst/>
              <a:cxnLst/>
              <a:rect l="l" t="t" r="r" b="b"/>
              <a:pathLst>
                <a:path w="439" h="583" extrusionOk="0">
                  <a:moveTo>
                    <a:pt x="220" y="0"/>
                  </a:moveTo>
                  <a:cubicBezTo>
                    <a:pt x="99" y="0"/>
                    <a:pt x="1" y="98"/>
                    <a:pt x="1" y="219"/>
                  </a:cubicBezTo>
                  <a:lnTo>
                    <a:pt x="1" y="364"/>
                  </a:lnTo>
                  <a:cubicBezTo>
                    <a:pt x="1" y="486"/>
                    <a:pt x="99" y="583"/>
                    <a:pt x="220" y="583"/>
                  </a:cubicBezTo>
                  <a:cubicBezTo>
                    <a:pt x="341" y="583"/>
                    <a:pt x="438" y="486"/>
                    <a:pt x="438" y="364"/>
                  </a:cubicBezTo>
                  <a:lnTo>
                    <a:pt x="438" y="219"/>
                  </a:lnTo>
                  <a:cubicBezTo>
                    <a:pt x="438" y="98"/>
                    <a:pt x="340"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 name="Google Shape;1611;p63"/>
          <p:cNvGrpSpPr/>
          <p:nvPr/>
        </p:nvGrpSpPr>
        <p:grpSpPr>
          <a:xfrm>
            <a:off x="3472263" y="2299425"/>
            <a:ext cx="368725" cy="367975"/>
            <a:chOff x="2688375" y="2069975"/>
            <a:chExt cx="368725" cy="367975"/>
          </a:xfrm>
        </p:grpSpPr>
        <p:sp>
          <p:nvSpPr>
            <p:cNvPr id="1612" name="Google Shape;1612;p63"/>
            <p:cNvSpPr/>
            <p:nvPr/>
          </p:nvSpPr>
          <p:spPr>
            <a:xfrm>
              <a:off x="2786900" y="2175675"/>
              <a:ext cx="169975" cy="156575"/>
            </a:xfrm>
            <a:custGeom>
              <a:avLst/>
              <a:gdLst/>
              <a:ahLst/>
              <a:cxnLst/>
              <a:rect l="l" t="t" r="r" b="b"/>
              <a:pathLst>
                <a:path w="6799" h="6263" extrusionOk="0">
                  <a:moveTo>
                    <a:pt x="3435" y="446"/>
                  </a:moveTo>
                  <a:cubicBezTo>
                    <a:pt x="3519" y="446"/>
                    <a:pt x="3603" y="449"/>
                    <a:pt x="3688" y="457"/>
                  </a:cubicBezTo>
                  <a:lnTo>
                    <a:pt x="3435" y="712"/>
                  </a:lnTo>
                  <a:lnTo>
                    <a:pt x="3180" y="457"/>
                  </a:lnTo>
                  <a:cubicBezTo>
                    <a:pt x="3264" y="449"/>
                    <a:pt x="3349" y="446"/>
                    <a:pt x="3435" y="446"/>
                  </a:cubicBezTo>
                  <a:close/>
                  <a:moveTo>
                    <a:pt x="2653" y="560"/>
                  </a:moveTo>
                  <a:lnTo>
                    <a:pt x="3119" y="1026"/>
                  </a:lnTo>
                  <a:lnTo>
                    <a:pt x="2382" y="1765"/>
                  </a:lnTo>
                  <a:lnTo>
                    <a:pt x="1699" y="1082"/>
                  </a:lnTo>
                  <a:cubicBezTo>
                    <a:pt x="1977" y="844"/>
                    <a:pt x="2303" y="666"/>
                    <a:pt x="2653" y="560"/>
                  </a:cubicBezTo>
                  <a:close/>
                  <a:moveTo>
                    <a:pt x="4214" y="560"/>
                  </a:moveTo>
                  <a:cubicBezTo>
                    <a:pt x="4564" y="666"/>
                    <a:pt x="4891" y="843"/>
                    <a:pt x="5169" y="1082"/>
                  </a:cubicBezTo>
                  <a:lnTo>
                    <a:pt x="4486" y="1765"/>
                  </a:lnTo>
                  <a:lnTo>
                    <a:pt x="3749" y="1026"/>
                  </a:lnTo>
                  <a:lnTo>
                    <a:pt x="4214" y="560"/>
                  </a:lnTo>
                  <a:close/>
                  <a:moveTo>
                    <a:pt x="1383" y="1396"/>
                  </a:moveTo>
                  <a:lnTo>
                    <a:pt x="2066" y="2079"/>
                  </a:lnTo>
                  <a:lnTo>
                    <a:pt x="1327" y="2818"/>
                  </a:lnTo>
                  <a:lnTo>
                    <a:pt x="863" y="2354"/>
                  </a:lnTo>
                  <a:cubicBezTo>
                    <a:pt x="969" y="2002"/>
                    <a:pt x="1146" y="1676"/>
                    <a:pt x="1383" y="1396"/>
                  </a:cubicBezTo>
                  <a:close/>
                  <a:moveTo>
                    <a:pt x="3433" y="1340"/>
                  </a:moveTo>
                  <a:lnTo>
                    <a:pt x="4172" y="2079"/>
                  </a:lnTo>
                  <a:lnTo>
                    <a:pt x="3433" y="2818"/>
                  </a:lnTo>
                  <a:lnTo>
                    <a:pt x="2694" y="2079"/>
                  </a:lnTo>
                  <a:lnTo>
                    <a:pt x="3433" y="1340"/>
                  </a:lnTo>
                  <a:close/>
                  <a:moveTo>
                    <a:pt x="5485" y="1394"/>
                  </a:moveTo>
                  <a:cubicBezTo>
                    <a:pt x="5722" y="1674"/>
                    <a:pt x="5900" y="2001"/>
                    <a:pt x="6006" y="2352"/>
                  </a:cubicBezTo>
                  <a:lnTo>
                    <a:pt x="5541" y="2818"/>
                  </a:lnTo>
                  <a:lnTo>
                    <a:pt x="4802" y="2079"/>
                  </a:lnTo>
                  <a:lnTo>
                    <a:pt x="5485" y="1394"/>
                  </a:lnTo>
                  <a:close/>
                  <a:moveTo>
                    <a:pt x="761" y="2879"/>
                  </a:moveTo>
                  <a:lnTo>
                    <a:pt x="1013" y="3132"/>
                  </a:lnTo>
                  <a:lnTo>
                    <a:pt x="761" y="3385"/>
                  </a:lnTo>
                  <a:cubicBezTo>
                    <a:pt x="744" y="3216"/>
                    <a:pt x="744" y="3047"/>
                    <a:pt x="761" y="2879"/>
                  </a:cubicBezTo>
                  <a:close/>
                  <a:moveTo>
                    <a:pt x="6110" y="2879"/>
                  </a:moveTo>
                  <a:cubicBezTo>
                    <a:pt x="6117" y="2963"/>
                    <a:pt x="6120" y="3046"/>
                    <a:pt x="6120" y="3132"/>
                  </a:cubicBezTo>
                  <a:lnTo>
                    <a:pt x="6120" y="3133"/>
                  </a:lnTo>
                  <a:cubicBezTo>
                    <a:pt x="6120" y="3218"/>
                    <a:pt x="6117" y="3304"/>
                    <a:pt x="6110" y="3386"/>
                  </a:cubicBezTo>
                  <a:lnTo>
                    <a:pt x="5855" y="3133"/>
                  </a:lnTo>
                  <a:lnTo>
                    <a:pt x="6110" y="2879"/>
                  </a:lnTo>
                  <a:close/>
                  <a:moveTo>
                    <a:pt x="2382" y="2394"/>
                  </a:moveTo>
                  <a:lnTo>
                    <a:pt x="3119" y="3133"/>
                  </a:lnTo>
                  <a:lnTo>
                    <a:pt x="2382" y="3871"/>
                  </a:lnTo>
                  <a:lnTo>
                    <a:pt x="1642" y="3132"/>
                  </a:lnTo>
                  <a:lnTo>
                    <a:pt x="2382" y="2394"/>
                  </a:lnTo>
                  <a:close/>
                  <a:moveTo>
                    <a:pt x="4488" y="2393"/>
                  </a:moveTo>
                  <a:lnTo>
                    <a:pt x="5227" y="3132"/>
                  </a:lnTo>
                  <a:lnTo>
                    <a:pt x="4486" y="3871"/>
                  </a:lnTo>
                  <a:lnTo>
                    <a:pt x="3749" y="3132"/>
                  </a:lnTo>
                  <a:lnTo>
                    <a:pt x="4488" y="2393"/>
                  </a:lnTo>
                  <a:close/>
                  <a:moveTo>
                    <a:pt x="1327" y="3446"/>
                  </a:moveTo>
                  <a:lnTo>
                    <a:pt x="2066" y="4185"/>
                  </a:lnTo>
                  <a:lnTo>
                    <a:pt x="1383" y="4868"/>
                  </a:lnTo>
                  <a:cubicBezTo>
                    <a:pt x="1146" y="4588"/>
                    <a:pt x="969" y="4261"/>
                    <a:pt x="863" y="3910"/>
                  </a:cubicBezTo>
                  <a:lnTo>
                    <a:pt x="1327" y="3446"/>
                  </a:lnTo>
                  <a:close/>
                  <a:moveTo>
                    <a:pt x="5541" y="3447"/>
                  </a:moveTo>
                  <a:lnTo>
                    <a:pt x="6006" y="3915"/>
                  </a:lnTo>
                  <a:cubicBezTo>
                    <a:pt x="5900" y="4265"/>
                    <a:pt x="5722" y="4591"/>
                    <a:pt x="5485" y="4869"/>
                  </a:cubicBezTo>
                  <a:lnTo>
                    <a:pt x="4802" y="4186"/>
                  </a:lnTo>
                  <a:lnTo>
                    <a:pt x="5541" y="3447"/>
                  </a:lnTo>
                  <a:close/>
                  <a:moveTo>
                    <a:pt x="3433" y="3446"/>
                  </a:moveTo>
                  <a:lnTo>
                    <a:pt x="4172" y="4185"/>
                  </a:lnTo>
                  <a:lnTo>
                    <a:pt x="3433" y="4924"/>
                  </a:lnTo>
                  <a:lnTo>
                    <a:pt x="2694" y="4185"/>
                  </a:lnTo>
                  <a:lnTo>
                    <a:pt x="3433" y="3446"/>
                  </a:lnTo>
                  <a:close/>
                  <a:moveTo>
                    <a:pt x="2380" y="4499"/>
                  </a:moveTo>
                  <a:lnTo>
                    <a:pt x="3119" y="5238"/>
                  </a:lnTo>
                  <a:lnTo>
                    <a:pt x="2653" y="5704"/>
                  </a:lnTo>
                  <a:cubicBezTo>
                    <a:pt x="2302" y="5597"/>
                    <a:pt x="1977" y="5421"/>
                    <a:pt x="1697" y="5182"/>
                  </a:cubicBezTo>
                  <a:lnTo>
                    <a:pt x="2380" y="4499"/>
                  </a:lnTo>
                  <a:close/>
                  <a:moveTo>
                    <a:pt x="4486" y="4499"/>
                  </a:moveTo>
                  <a:lnTo>
                    <a:pt x="5170" y="5182"/>
                  </a:lnTo>
                  <a:cubicBezTo>
                    <a:pt x="4891" y="5421"/>
                    <a:pt x="4566" y="5597"/>
                    <a:pt x="4214" y="5705"/>
                  </a:cubicBezTo>
                  <a:lnTo>
                    <a:pt x="3749" y="5238"/>
                  </a:lnTo>
                  <a:lnTo>
                    <a:pt x="4486" y="4499"/>
                  </a:lnTo>
                  <a:close/>
                  <a:moveTo>
                    <a:pt x="3433" y="5554"/>
                  </a:moveTo>
                  <a:lnTo>
                    <a:pt x="3688" y="5807"/>
                  </a:lnTo>
                  <a:cubicBezTo>
                    <a:pt x="3603" y="5814"/>
                    <a:pt x="3519" y="5819"/>
                    <a:pt x="3433" y="5819"/>
                  </a:cubicBezTo>
                  <a:cubicBezTo>
                    <a:pt x="3424" y="5819"/>
                    <a:pt x="3415" y="5819"/>
                    <a:pt x="3407" y="5819"/>
                  </a:cubicBezTo>
                  <a:cubicBezTo>
                    <a:pt x="3331" y="5819"/>
                    <a:pt x="3255" y="5814"/>
                    <a:pt x="3180" y="5807"/>
                  </a:cubicBezTo>
                  <a:lnTo>
                    <a:pt x="3433" y="5554"/>
                  </a:lnTo>
                  <a:close/>
                  <a:moveTo>
                    <a:pt x="3423" y="1"/>
                  </a:moveTo>
                  <a:cubicBezTo>
                    <a:pt x="2596" y="1"/>
                    <a:pt x="1802" y="331"/>
                    <a:pt x="1219" y="918"/>
                  </a:cubicBezTo>
                  <a:cubicBezTo>
                    <a:pt x="163" y="1974"/>
                    <a:pt x="0" y="3630"/>
                    <a:pt x="832" y="4872"/>
                  </a:cubicBezTo>
                  <a:cubicBezTo>
                    <a:pt x="1427" y="5763"/>
                    <a:pt x="2414" y="6263"/>
                    <a:pt x="3434" y="6263"/>
                  </a:cubicBezTo>
                  <a:cubicBezTo>
                    <a:pt x="3836" y="6263"/>
                    <a:pt x="4243" y="6185"/>
                    <a:pt x="4633" y="6024"/>
                  </a:cubicBezTo>
                  <a:cubicBezTo>
                    <a:pt x="6014" y="5452"/>
                    <a:pt x="6799" y="3985"/>
                    <a:pt x="6506" y="2519"/>
                  </a:cubicBezTo>
                  <a:cubicBezTo>
                    <a:pt x="6214" y="1056"/>
                    <a:pt x="4930" y="1"/>
                    <a:pt x="3438" y="1"/>
                  </a:cubicBezTo>
                  <a:cubicBezTo>
                    <a:pt x="3437" y="1"/>
                    <a:pt x="3436" y="1"/>
                    <a:pt x="3435" y="1"/>
                  </a:cubicBezTo>
                  <a:cubicBezTo>
                    <a:pt x="3431" y="1"/>
                    <a:pt x="3427" y="1"/>
                    <a:pt x="3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3"/>
            <p:cNvSpPr/>
            <p:nvPr/>
          </p:nvSpPr>
          <p:spPr>
            <a:xfrm>
              <a:off x="2688375" y="2069975"/>
              <a:ext cx="368725" cy="367975"/>
            </a:xfrm>
            <a:custGeom>
              <a:avLst/>
              <a:gdLst/>
              <a:ahLst/>
              <a:cxnLst/>
              <a:rect l="l" t="t" r="r" b="b"/>
              <a:pathLst>
                <a:path w="14749" h="14719" extrusionOk="0">
                  <a:moveTo>
                    <a:pt x="7376" y="504"/>
                  </a:moveTo>
                  <a:cubicBezTo>
                    <a:pt x="8165" y="1154"/>
                    <a:pt x="8510" y="2199"/>
                    <a:pt x="8262" y="3191"/>
                  </a:cubicBezTo>
                  <a:cubicBezTo>
                    <a:pt x="8258" y="3202"/>
                    <a:pt x="8255" y="3215"/>
                    <a:pt x="8252" y="3227"/>
                  </a:cubicBezTo>
                  <a:cubicBezTo>
                    <a:pt x="7963" y="3166"/>
                    <a:pt x="7669" y="3136"/>
                    <a:pt x="7375" y="3136"/>
                  </a:cubicBezTo>
                  <a:cubicBezTo>
                    <a:pt x="7081" y="3136"/>
                    <a:pt x="6787" y="3166"/>
                    <a:pt x="6498" y="3227"/>
                  </a:cubicBezTo>
                  <a:cubicBezTo>
                    <a:pt x="6494" y="3215"/>
                    <a:pt x="6491" y="3204"/>
                    <a:pt x="6488" y="3193"/>
                  </a:cubicBezTo>
                  <a:cubicBezTo>
                    <a:pt x="6240" y="2199"/>
                    <a:pt x="6585" y="1152"/>
                    <a:pt x="7376" y="504"/>
                  </a:cubicBezTo>
                  <a:close/>
                  <a:moveTo>
                    <a:pt x="3948" y="1422"/>
                  </a:moveTo>
                  <a:lnTo>
                    <a:pt x="3948" y="1422"/>
                  </a:lnTo>
                  <a:cubicBezTo>
                    <a:pt x="4955" y="1590"/>
                    <a:pt x="5779" y="2324"/>
                    <a:pt x="6058" y="3307"/>
                  </a:cubicBezTo>
                  <a:cubicBezTo>
                    <a:pt x="6062" y="3319"/>
                    <a:pt x="6065" y="3330"/>
                    <a:pt x="6068" y="3343"/>
                  </a:cubicBezTo>
                  <a:cubicBezTo>
                    <a:pt x="5507" y="3526"/>
                    <a:pt x="4990" y="3826"/>
                    <a:pt x="4551" y="4221"/>
                  </a:cubicBezTo>
                  <a:cubicBezTo>
                    <a:pt x="4541" y="4211"/>
                    <a:pt x="4532" y="4204"/>
                    <a:pt x="4523" y="4194"/>
                  </a:cubicBezTo>
                  <a:cubicBezTo>
                    <a:pt x="3812" y="3458"/>
                    <a:pt x="3587" y="2380"/>
                    <a:pt x="3948" y="1422"/>
                  </a:cubicBezTo>
                  <a:close/>
                  <a:moveTo>
                    <a:pt x="12383" y="3763"/>
                  </a:moveTo>
                  <a:cubicBezTo>
                    <a:pt x="12695" y="3763"/>
                    <a:pt x="13010" y="3818"/>
                    <a:pt x="13313" y="3932"/>
                  </a:cubicBezTo>
                  <a:cubicBezTo>
                    <a:pt x="13146" y="4940"/>
                    <a:pt x="12415" y="5760"/>
                    <a:pt x="11433" y="6043"/>
                  </a:cubicBezTo>
                  <a:cubicBezTo>
                    <a:pt x="11419" y="6046"/>
                    <a:pt x="11407" y="6049"/>
                    <a:pt x="11394" y="6052"/>
                  </a:cubicBezTo>
                  <a:cubicBezTo>
                    <a:pt x="11211" y="5491"/>
                    <a:pt x="10911" y="4972"/>
                    <a:pt x="10515" y="4535"/>
                  </a:cubicBezTo>
                  <a:cubicBezTo>
                    <a:pt x="10526" y="4525"/>
                    <a:pt x="10535" y="4515"/>
                    <a:pt x="10544" y="4505"/>
                  </a:cubicBezTo>
                  <a:cubicBezTo>
                    <a:pt x="11046" y="4020"/>
                    <a:pt x="11708" y="3763"/>
                    <a:pt x="12383" y="3763"/>
                  </a:cubicBezTo>
                  <a:close/>
                  <a:moveTo>
                    <a:pt x="2366" y="3763"/>
                  </a:moveTo>
                  <a:cubicBezTo>
                    <a:pt x="3042" y="3763"/>
                    <a:pt x="3706" y="4022"/>
                    <a:pt x="4209" y="4508"/>
                  </a:cubicBezTo>
                  <a:cubicBezTo>
                    <a:pt x="4218" y="4518"/>
                    <a:pt x="4227" y="4527"/>
                    <a:pt x="4235" y="4535"/>
                  </a:cubicBezTo>
                  <a:cubicBezTo>
                    <a:pt x="3840" y="4974"/>
                    <a:pt x="3541" y="5491"/>
                    <a:pt x="3357" y="6054"/>
                  </a:cubicBezTo>
                  <a:cubicBezTo>
                    <a:pt x="3346" y="6050"/>
                    <a:pt x="3334" y="6047"/>
                    <a:pt x="3323" y="6044"/>
                  </a:cubicBezTo>
                  <a:cubicBezTo>
                    <a:pt x="2338" y="5763"/>
                    <a:pt x="1604" y="4941"/>
                    <a:pt x="1437" y="3932"/>
                  </a:cubicBezTo>
                  <a:cubicBezTo>
                    <a:pt x="1739" y="3818"/>
                    <a:pt x="2054" y="3763"/>
                    <a:pt x="2366" y="3763"/>
                  </a:cubicBezTo>
                  <a:close/>
                  <a:moveTo>
                    <a:pt x="2564" y="6394"/>
                  </a:moveTo>
                  <a:cubicBezTo>
                    <a:pt x="2778" y="6394"/>
                    <a:pt x="2994" y="6420"/>
                    <a:pt x="3207" y="6474"/>
                  </a:cubicBezTo>
                  <a:lnTo>
                    <a:pt x="3241" y="6483"/>
                  </a:lnTo>
                  <a:cubicBezTo>
                    <a:pt x="3119" y="7061"/>
                    <a:pt x="3119" y="7660"/>
                    <a:pt x="3241" y="8238"/>
                  </a:cubicBezTo>
                  <a:lnTo>
                    <a:pt x="3207" y="8247"/>
                  </a:lnTo>
                  <a:cubicBezTo>
                    <a:pt x="2994" y="8301"/>
                    <a:pt x="2778" y="8327"/>
                    <a:pt x="2564" y="8327"/>
                  </a:cubicBezTo>
                  <a:cubicBezTo>
                    <a:pt x="1783" y="8327"/>
                    <a:pt x="1028" y="7980"/>
                    <a:pt x="518" y="7360"/>
                  </a:cubicBezTo>
                  <a:lnTo>
                    <a:pt x="520" y="7360"/>
                  </a:lnTo>
                  <a:cubicBezTo>
                    <a:pt x="1030" y="6740"/>
                    <a:pt x="1784" y="6394"/>
                    <a:pt x="2564" y="6394"/>
                  </a:cubicBezTo>
                  <a:close/>
                  <a:moveTo>
                    <a:pt x="12186" y="6394"/>
                  </a:moveTo>
                  <a:cubicBezTo>
                    <a:pt x="12967" y="6394"/>
                    <a:pt x="13722" y="6741"/>
                    <a:pt x="14232" y="7361"/>
                  </a:cubicBezTo>
                  <a:cubicBezTo>
                    <a:pt x="13729" y="7971"/>
                    <a:pt x="12979" y="8325"/>
                    <a:pt x="12188" y="8325"/>
                  </a:cubicBezTo>
                  <a:lnTo>
                    <a:pt x="12186" y="8327"/>
                  </a:lnTo>
                  <a:cubicBezTo>
                    <a:pt x="11971" y="8327"/>
                    <a:pt x="11757" y="8300"/>
                    <a:pt x="11547" y="8249"/>
                  </a:cubicBezTo>
                  <a:lnTo>
                    <a:pt x="11508" y="8238"/>
                  </a:lnTo>
                  <a:cubicBezTo>
                    <a:pt x="11630" y="7660"/>
                    <a:pt x="11630" y="7061"/>
                    <a:pt x="11510" y="6483"/>
                  </a:cubicBezTo>
                  <a:cubicBezTo>
                    <a:pt x="11522" y="6480"/>
                    <a:pt x="11535" y="6477"/>
                    <a:pt x="11549" y="6472"/>
                  </a:cubicBezTo>
                  <a:cubicBezTo>
                    <a:pt x="11760" y="6420"/>
                    <a:pt x="11974" y="6394"/>
                    <a:pt x="12186" y="6394"/>
                  </a:cubicBezTo>
                  <a:close/>
                  <a:moveTo>
                    <a:pt x="3357" y="8668"/>
                  </a:moveTo>
                  <a:cubicBezTo>
                    <a:pt x="3541" y="9228"/>
                    <a:pt x="3840" y="9746"/>
                    <a:pt x="4237" y="10185"/>
                  </a:cubicBezTo>
                  <a:cubicBezTo>
                    <a:pt x="4227" y="10194"/>
                    <a:pt x="4218" y="10202"/>
                    <a:pt x="4209" y="10211"/>
                  </a:cubicBezTo>
                  <a:cubicBezTo>
                    <a:pt x="3706" y="10698"/>
                    <a:pt x="3043" y="10957"/>
                    <a:pt x="2368" y="10957"/>
                  </a:cubicBezTo>
                  <a:cubicBezTo>
                    <a:pt x="2055" y="10957"/>
                    <a:pt x="1740" y="10901"/>
                    <a:pt x="1437" y="10788"/>
                  </a:cubicBezTo>
                  <a:cubicBezTo>
                    <a:pt x="1605" y="9778"/>
                    <a:pt x="2338" y="8957"/>
                    <a:pt x="3323" y="8677"/>
                  </a:cubicBezTo>
                  <a:lnTo>
                    <a:pt x="3357" y="8668"/>
                  </a:lnTo>
                  <a:close/>
                  <a:moveTo>
                    <a:pt x="11393" y="8668"/>
                  </a:moveTo>
                  <a:lnTo>
                    <a:pt x="11432" y="8678"/>
                  </a:lnTo>
                  <a:cubicBezTo>
                    <a:pt x="12413" y="8960"/>
                    <a:pt x="13144" y="9782"/>
                    <a:pt x="13311" y="10789"/>
                  </a:cubicBezTo>
                  <a:lnTo>
                    <a:pt x="13313" y="10789"/>
                  </a:lnTo>
                  <a:cubicBezTo>
                    <a:pt x="13010" y="10903"/>
                    <a:pt x="12695" y="10958"/>
                    <a:pt x="12383" y="10958"/>
                  </a:cubicBezTo>
                  <a:cubicBezTo>
                    <a:pt x="11709" y="10958"/>
                    <a:pt x="11046" y="10701"/>
                    <a:pt x="10544" y="10216"/>
                  </a:cubicBezTo>
                  <a:cubicBezTo>
                    <a:pt x="10535" y="10205"/>
                    <a:pt x="10524" y="10196"/>
                    <a:pt x="10513" y="10185"/>
                  </a:cubicBezTo>
                  <a:cubicBezTo>
                    <a:pt x="10910" y="9746"/>
                    <a:pt x="11208" y="9230"/>
                    <a:pt x="11393" y="8668"/>
                  </a:cubicBezTo>
                  <a:close/>
                  <a:moveTo>
                    <a:pt x="10804" y="1422"/>
                  </a:moveTo>
                  <a:cubicBezTo>
                    <a:pt x="11161" y="2379"/>
                    <a:pt x="10940" y="3455"/>
                    <a:pt x="10230" y="4190"/>
                  </a:cubicBezTo>
                  <a:lnTo>
                    <a:pt x="10201" y="4219"/>
                  </a:lnTo>
                  <a:cubicBezTo>
                    <a:pt x="10110" y="4136"/>
                    <a:pt x="10015" y="4058"/>
                    <a:pt x="9916" y="3985"/>
                  </a:cubicBezTo>
                  <a:cubicBezTo>
                    <a:pt x="9875" y="3952"/>
                    <a:pt x="9825" y="3936"/>
                    <a:pt x="9776" y="3936"/>
                  </a:cubicBezTo>
                  <a:cubicBezTo>
                    <a:pt x="9709" y="3936"/>
                    <a:pt x="9642" y="3966"/>
                    <a:pt x="9599" y="4024"/>
                  </a:cubicBezTo>
                  <a:cubicBezTo>
                    <a:pt x="9524" y="4124"/>
                    <a:pt x="9546" y="4268"/>
                    <a:pt x="9649" y="4340"/>
                  </a:cubicBezTo>
                  <a:cubicBezTo>
                    <a:pt x="10601" y="5052"/>
                    <a:pt x="11160" y="6172"/>
                    <a:pt x="11155" y="7361"/>
                  </a:cubicBezTo>
                  <a:cubicBezTo>
                    <a:pt x="11155" y="9446"/>
                    <a:pt x="9460" y="11141"/>
                    <a:pt x="7376" y="11141"/>
                  </a:cubicBezTo>
                  <a:cubicBezTo>
                    <a:pt x="5290" y="11141"/>
                    <a:pt x="3594" y="9446"/>
                    <a:pt x="3594" y="7361"/>
                  </a:cubicBezTo>
                  <a:cubicBezTo>
                    <a:pt x="3594" y="5277"/>
                    <a:pt x="5290" y="3580"/>
                    <a:pt x="7376" y="3580"/>
                  </a:cubicBezTo>
                  <a:cubicBezTo>
                    <a:pt x="7379" y="3580"/>
                    <a:pt x="7383" y="3580"/>
                    <a:pt x="7387" y="3580"/>
                  </a:cubicBezTo>
                  <a:cubicBezTo>
                    <a:pt x="7916" y="3580"/>
                    <a:pt x="8440" y="3693"/>
                    <a:pt x="8924" y="3911"/>
                  </a:cubicBezTo>
                  <a:cubicBezTo>
                    <a:pt x="8952" y="3923"/>
                    <a:pt x="8981" y="3929"/>
                    <a:pt x="9010" y="3929"/>
                  </a:cubicBezTo>
                  <a:cubicBezTo>
                    <a:pt x="9095" y="3929"/>
                    <a:pt x="9176" y="3880"/>
                    <a:pt x="9213" y="3797"/>
                  </a:cubicBezTo>
                  <a:cubicBezTo>
                    <a:pt x="9263" y="3688"/>
                    <a:pt x="9215" y="3558"/>
                    <a:pt x="9107" y="3505"/>
                  </a:cubicBezTo>
                  <a:cubicBezTo>
                    <a:pt x="8968" y="3444"/>
                    <a:pt x="8827" y="3388"/>
                    <a:pt x="8682" y="3341"/>
                  </a:cubicBezTo>
                  <a:cubicBezTo>
                    <a:pt x="8685" y="3330"/>
                    <a:pt x="8688" y="3318"/>
                    <a:pt x="8691" y="3305"/>
                  </a:cubicBezTo>
                  <a:cubicBezTo>
                    <a:pt x="8972" y="2324"/>
                    <a:pt x="9794" y="1591"/>
                    <a:pt x="10804" y="1422"/>
                  </a:cubicBezTo>
                  <a:close/>
                  <a:moveTo>
                    <a:pt x="10199" y="10500"/>
                  </a:moveTo>
                  <a:cubicBezTo>
                    <a:pt x="10210" y="10510"/>
                    <a:pt x="10219" y="10519"/>
                    <a:pt x="10230" y="10530"/>
                  </a:cubicBezTo>
                  <a:cubicBezTo>
                    <a:pt x="10938" y="11266"/>
                    <a:pt x="11161" y="12342"/>
                    <a:pt x="10802" y="13299"/>
                  </a:cubicBezTo>
                  <a:cubicBezTo>
                    <a:pt x="9796" y="13131"/>
                    <a:pt x="8974" y="12399"/>
                    <a:pt x="8691" y="11417"/>
                  </a:cubicBezTo>
                  <a:cubicBezTo>
                    <a:pt x="8688" y="11405"/>
                    <a:pt x="8685" y="11391"/>
                    <a:pt x="8682" y="11378"/>
                  </a:cubicBezTo>
                  <a:cubicBezTo>
                    <a:pt x="9243" y="11196"/>
                    <a:pt x="9760" y="10896"/>
                    <a:pt x="10199" y="10500"/>
                  </a:cubicBezTo>
                  <a:close/>
                  <a:moveTo>
                    <a:pt x="8252" y="11492"/>
                  </a:moveTo>
                  <a:cubicBezTo>
                    <a:pt x="8255" y="11506"/>
                    <a:pt x="8258" y="11519"/>
                    <a:pt x="8263" y="11531"/>
                  </a:cubicBezTo>
                  <a:cubicBezTo>
                    <a:pt x="8508" y="12522"/>
                    <a:pt x="8163" y="13567"/>
                    <a:pt x="7374" y="14216"/>
                  </a:cubicBezTo>
                  <a:cubicBezTo>
                    <a:pt x="6585" y="13567"/>
                    <a:pt x="6240" y="12522"/>
                    <a:pt x="6487" y="11530"/>
                  </a:cubicBezTo>
                  <a:cubicBezTo>
                    <a:pt x="6491" y="11517"/>
                    <a:pt x="6494" y="11505"/>
                    <a:pt x="6498" y="11492"/>
                  </a:cubicBezTo>
                  <a:cubicBezTo>
                    <a:pt x="6787" y="11554"/>
                    <a:pt x="7081" y="11585"/>
                    <a:pt x="7375" y="11585"/>
                  </a:cubicBezTo>
                  <a:cubicBezTo>
                    <a:pt x="7669" y="11585"/>
                    <a:pt x="7963" y="11554"/>
                    <a:pt x="8252" y="11492"/>
                  </a:cubicBezTo>
                  <a:close/>
                  <a:moveTo>
                    <a:pt x="7375" y="1"/>
                  </a:moveTo>
                  <a:cubicBezTo>
                    <a:pt x="7329" y="1"/>
                    <a:pt x="7283" y="15"/>
                    <a:pt x="7244" y="43"/>
                  </a:cubicBezTo>
                  <a:cubicBezTo>
                    <a:pt x="6548" y="549"/>
                    <a:pt x="6091" y="1322"/>
                    <a:pt x="5987" y="2179"/>
                  </a:cubicBezTo>
                  <a:cubicBezTo>
                    <a:pt x="5468" y="1490"/>
                    <a:pt x="4687" y="1047"/>
                    <a:pt x="3829" y="958"/>
                  </a:cubicBezTo>
                  <a:cubicBezTo>
                    <a:pt x="3821" y="957"/>
                    <a:pt x="3812" y="957"/>
                    <a:pt x="3804" y="957"/>
                  </a:cubicBezTo>
                  <a:cubicBezTo>
                    <a:pt x="3718" y="957"/>
                    <a:pt x="3640" y="1008"/>
                    <a:pt x="3604" y="1088"/>
                  </a:cubicBezTo>
                  <a:cubicBezTo>
                    <a:pt x="3252" y="1876"/>
                    <a:pt x="3244" y="2774"/>
                    <a:pt x="3582" y="3568"/>
                  </a:cubicBezTo>
                  <a:cubicBezTo>
                    <a:pt x="3193" y="3402"/>
                    <a:pt x="2779" y="3319"/>
                    <a:pt x="2366" y="3319"/>
                  </a:cubicBezTo>
                  <a:cubicBezTo>
                    <a:pt x="1935" y="3319"/>
                    <a:pt x="1505" y="3409"/>
                    <a:pt x="1104" y="3588"/>
                  </a:cubicBezTo>
                  <a:cubicBezTo>
                    <a:pt x="1016" y="3627"/>
                    <a:pt x="963" y="3719"/>
                    <a:pt x="973" y="3815"/>
                  </a:cubicBezTo>
                  <a:cubicBezTo>
                    <a:pt x="1062" y="4672"/>
                    <a:pt x="1504" y="5454"/>
                    <a:pt x="2193" y="5972"/>
                  </a:cubicBezTo>
                  <a:cubicBezTo>
                    <a:pt x="1338" y="6075"/>
                    <a:pt x="563" y="6532"/>
                    <a:pt x="59" y="7230"/>
                  </a:cubicBezTo>
                  <a:cubicBezTo>
                    <a:pt x="1" y="7307"/>
                    <a:pt x="1" y="7413"/>
                    <a:pt x="59" y="7491"/>
                  </a:cubicBezTo>
                  <a:cubicBezTo>
                    <a:pt x="563" y="8188"/>
                    <a:pt x="1338" y="8644"/>
                    <a:pt x="2193" y="8749"/>
                  </a:cubicBezTo>
                  <a:cubicBezTo>
                    <a:pt x="1504" y="9266"/>
                    <a:pt x="1062" y="10049"/>
                    <a:pt x="973" y="10905"/>
                  </a:cubicBezTo>
                  <a:cubicBezTo>
                    <a:pt x="963" y="11000"/>
                    <a:pt x="1015" y="11092"/>
                    <a:pt x="1104" y="11131"/>
                  </a:cubicBezTo>
                  <a:cubicBezTo>
                    <a:pt x="1505" y="11311"/>
                    <a:pt x="1936" y="11401"/>
                    <a:pt x="2367" y="11401"/>
                  </a:cubicBezTo>
                  <a:cubicBezTo>
                    <a:pt x="2780" y="11401"/>
                    <a:pt x="3194" y="11318"/>
                    <a:pt x="3582" y="11153"/>
                  </a:cubicBezTo>
                  <a:lnTo>
                    <a:pt x="3582" y="11153"/>
                  </a:lnTo>
                  <a:cubicBezTo>
                    <a:pt x="3499" y="11346"/>
                    <a:pt x="3437" y="11546"/>
                    <a:pt x="3394" y="11752"/>
                  </a:cubicBezTo>
                  <a:cubicBezTo>
                    <a:pt x="3369" y="11871"/>
                    <a:pt x="3448" y="11989"/>
                    <a:pt x="3568" y="12013"/>
                  </a:cubicBezTo>
                  <a:cubicBezTo>
                    <a:pt x="3582" y="12016"/>
                    <a:pt x="3598" y="12017"/>
                    <a:pt x="3613" y="12017"/>
                  </a:cubicBezTo>
                  <a:cubicBezTo>
                    <a:pt x="3718" y="12017"/>
                    <a:pt x="3809" y="11942"/>
                    <a:pt x="3830" y="11839"/>
                  </a:cubicBezTo>
                  <a:cubicBezTo>
                    <a:pt x="3932" y="11346"/>
                    <a:pt x="4173" y="10889"/>
                    <a:pt x="4523" y="10527"/>
                  </a:cubicBezTo>
                  <a:cubicBezTo>
                    <a:pt x="4532" y="10517"/>
                    <a:pt x="4541" y="10508"/>
                    <a:pt x="4551" y="10499"/>
                  </a:cubicBezTo>
                  <a:cubicBezTo>
                    <a:pt x="4990" y="10894"/>
                    <a:pt x="5507" y="11194"/>
                    <a:pt x="6068" y="11378"/>
                  </a:cubicBezTo>
                  <a:cubicBezTo>
                    <a:pt x="6065" y="11391"/>
                    <a:pt x="6062" y="11403"/>
                    <a:pt x="6058" y="11416"/>
                  </a:cubicBezTo>
                  <a:cubicBezTo>
                    <a:pt x="5777" y="12399"/>
                    <a:pt x="4955" y="13131"/>
                    <a:pt x="3946" y="13299"/>
                  </a:cubicBezTo>
                  <a:cubicBezTo>
                    <a:pt x="3869" y="13092"/>
                    <a:pt x="3818" y="12878"/>
                    <a:pt x="3793" y="12660"/>
                  </a:cubicBezTo>
                  <a:cubicBezTo>
                    <a:pt x="3781" y="12546"/>
                    <a:pt x="3685" y="12463"/>
                    <a:pt x="3573" y="12463"/>
                  </a:cubicBezTo>
                  <a:cubicBezTo>
                    <a:pt x="3565" y="12463"/>
                    <a:pt x="3556" y="12463"/>
                    <a:pt x="3548" y="12464"/>
                  </a:cubicBezTo>
                  <a:cubicBezTo>
                    <a:pt x="3426" y="12477"/>
                    <a:pt x="3338" y="12588"/>
                    <a:pt x="3352" y="12710"/>
                  </a:cubicBezTo>
                  <a:cubicBezTo>
                    <a:pt x="3388" y="13028"/>
                    <a:pt x="3473" y="13339"/>
                    <a:pt x="3604" y="13631"/>
                  </a:cubicBezTo>
                  <a:cubicBezTo>
                    <a:pt x="3640" y="13711"/>
                    <a:pt x="3718" y="13763"/>
                    <a:pt x="3805" y="13764"/>
                  </a:cubicBezTo>
                  <a:cubicBezTo>
                    <a:pt x="3813" y="13764"/>
                    <a:pt x="3821" y="13764"/>
                    <a:pt x="3829" y="13763"/>
                  </a:cubicBezTo>
                  <a:cubicBezTo>
                    <a:pt x="4687" y="13672"/>
                    <a:pt x="5468" y="13230"/>
                    <a:pt x="5987" y="12542"/>
                  </a:cubicBezTo>
                  <a:cubicBezTo>
                    <a:pt x="6091" y="13397"/>
                    <a:pt x="6548" y="14170"/>
                    <a:pt x="7244" y="14677"/>
                  </a:cubicBezTo>
                  <a:cubicBezTo>
                    <a:pt x="7283" y="14705"/>
                    <a:pt x="7329" y="14719"/>
                    <a:pt x="7376" y="14719"/>
                  </a:cubicBezTo>
                  <a:cubicBezTo>
                    <a:pt x="7422" y="14719"/>
                    <a:pt x="7468" y="14705"/>
                    <a:pt x="7505" y="14677"/>
                  </a:cubicBezTo>
                  <a:cubicBezTo>
                    <a:pt x="8204" y="14170"/>
                    <a:pt x="8660" y="13397"/>
                    <a:pt x="8765" y="12541"/>
                  </a:cubicBezTo>
                  <a:cubicBezTo>
                    <a:pt x="9282" y="13230"/>
                    <a:pt x="10065" y="13672"/>
                    <a:pt x="10921" y="13763"/>
                  </a:cubicBezTo>
                  <a:lnTo>
                    <a:pt x="10944" y="13763"/>
                  </a:lnTo>
                  <a:cubicBezTo>
                    <a:pt x="11032" y="13763"/>
                    <a:pt x="11111" y="13711"/>
                    <a:pt x="11147" y="13631"/>
                  </a:cubicBezTo>
                  <a:cubicBezTo>
                    <a:pt x="11499" y="12844"/>
                    <a:pt x="11505" y="11946"/>
                    <a:pt x="11169" y="11153"/>
                  </a:cubicBezTo>
                  <a:lnTo>
                    <a:pt x="11169" y="11153"/>
                  </a:lnTo>
                  <a:cubicBezTo>
                    <a:pt x="11557" y="11318"/>
                    <a:pt x="11970" y="11401"/>
                    <a:pt x="12383" y="11401"/>
                  </a:cubicBezTo>
                  <a:cubicBezTo>
                    <a:pt x="12814" y="11401"/>
                    <a:pt x="13245" y="11311"/>
                    <a:pt x="13647" y="11131"/>
                  </a:cubicBezTo>
                  <a:cubicBezTo>
                    <a:pt x="13735" y="11092"/>
                    <a:pt x="13788" y="11002"/>
                    <a:pt x="13779" y="10905"/>
                  </a:cubicBezTo>
                  <a:cubicBezTo>
                    <a:pt x="13688" y="10049"/>
                    <a:pt x="13246" y="9266"/>
                    <a:pt x="12557" y="8749"/>
                  </a:cubicBezTo>
                  <a:cubicBezTo>
                    <a:pt x="13413" y="8644"/>
                    <a:pt x="14186" y="8188"/>
                    <a:pt x="14693" y="7489"/>
                  </a:cubicBezTo>
                  <a:cubicBezTo>
                    <a:pt x="14749" y="7411"/>
                    <a:pt x="14749" y="7307"/>
                    <a:pt x="14693" y="7230"/>
                  </a:cubicBezTo>
                  <a:cubicBezTo>
                    <a:pt x="14186" y="6532"/>
                    <a:pt x="13411" y="6075"/>
                    <a:pt x="12557" y="5972"/>
                  </a:cubicBezTo>
                  <a:cubicBezTo>
                    <a:pt x="13246" y="5454"/>
                    <a:pt x="13688" y="4672"/>
                    <a:pt x="13777" y="3815"/>
                  </a:cubicBezTo>
                  <a:cubicBezTo>
                    <a:pt x="13786" y="3719"/>
                    <a:pt x="13735" y="3627"/>
                    <a:pt x="13647" y="3588"/>
                  </a:cubicBezTo>
                  <a:cubicBezTo>
                    <a:pt x="13245" y="3409"/>
                    <a:pt x="12815" y="3320"/>
                    <a:pt x="12384" y="3320"/>
                  </a:cubicBezTo>
                  <a:cubicBezTo>
                    <a:pt x="11970" y="3320"/>
                    <a:pt x="11556" y="3402"/>
                    <a:pt x="11168" y="3568"/>
                  </a:cubicBezTo>
                  <a:cubicBezTo>
                    <a:pt x="11505" y="2774"/>
                    <a:pt x="11497" y="1876"/>
                    <a:pt x="11146" y="1088"/>
                  </a:cubicBezTo>
                  <a:cubicBezTo>
                    <a:pt x="11110" y="1008"/>
                    <a:pt x="11032" y="957"/>
                    <a:pt x="10946" y="957"/>
                  </a:cubicBezTo>
                  <a:cubicBezTo>
                    <a:pt x="10937" y="957"/>
                    <a:pt x="10929" y="957"/>
                    <a:pt x="10921" y="958"/>
                  </a:cubicBezTo>
                  <a:cubicBezTo>
                    <a:pt x="10063" y="1047"/>
                    <a:pt x="9282" y="1490"/>
                    <a:pt x="8763" y="2179"/>
                  </a:cubicBezTo>
                  <a:cubicBezTo>
                    <a:pt x="8658" y="1322"/>
                    <a:pt x="8204" y="549"/>
                    <a:pt x="7505" y="43"/>
                  </a:cubicBezTo>
                  <a:cubicBezTo>
                    <a:pt x="7466" y="15"/>
                    <a:pt x="7421" y="1"/>
                    <a:pt x="7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 name="Google Shape;1614;p63"/>
          <p:cNvSpPr/>
          <p:nvPr/>
        </p:nvSpPr>
        <p:spPr>
          <a:xfrm>
            <a:off x="2853250" y="2309575"/>
            <a:ext cx="368725" cy="358225"/>
          </a:xfrm>
          <a:custGeom>
            <a:avLst/>
            <a:gdLst/>
            <a:ahLst/>
            <a:cxnLst/>
            <a:rect l="l" t="t" r="r" b="b"/>
            <a:pathLst>
              <a:path w="14749" h="14329" extrusionOk="0">
                <a:moveTo>
                  <a:pt x="10188" y="4207"/>
                </a:moveTo>
                <a:cubicBezTo>
                  <a:pt x="10531" y="4207"/>
                  <a:pt x="10873" y="4244"/>
                  <a:pt x="11208" y="4319"/>
                </a:cubicBezTo>
                <a:cubicBezTo>
                  <a:pt x="11637" y="4416"/>
                  <a:pt x="12052" y="4569"/>
                  <a:pt x="12439" y="4779"/>
                </a:cubicBezTo>
                <a:cubicBezTo>
                  <a:pt x="13541" y="5369"/>
                  <a:pt x="14309" y="6349"/>
                  <a:pt x="14309" y="7162"/>
                </a:cubicBezTo>
                <a:cubicBezTo>
                  <a:pt x="14311" y="7599"/>
                  <a:pt x="14083" y="7943"/>
                  <a:pt x="13616" y="8210"/>
                </a:cubicBezTo>
                <a:lnTo>
                  <a:pt x="13614" y="8210"/>
                </a:lnTo>
                <a:cubicBezTo>
                  <a:pt x="13162" y="8469"/>
                  <a:pt x="12498" y="8647"/>
                  <a:pt x="11644" y="8738"/>
                </a:cubicBezTo>
                <a:cubicBezTo>
                  <a:pt x="11512" y="8752"/>
                  <a:pt x="11378" y="8763"/>
                  <a:pt x="11241" y="8772"/>
                </a:cubicBezTo>
                <a:cubicBezTo>
                  <a:pt x="10914" y="8796"/>
                  <a:pt x="10561" y="8808"/>
                  <a:pt x="10188" y="8808"/>
                </a:cubicBezTo>
                <a:cubicBezTo>
                  <a:pt x="10172" y="8808"/>
                  <a:pt x="10157" y="8808"/>
                  <a:pt x="10142" y="8808"/>
                </a:cubicBezTo>
                <a:cubicBezTo>
                  <a:pt x="9673" y="8808"/>
                  <a:pt x="9202" y="8785"/>
                  <a:pt x="8734" y="8738"/>
                </a:cubicBezTo>
                <a:cubicBezTo>
                  <a:pt x="8217" y="8683"/>
                  <a:pt x="7770" y="8596"/>
                  <a:pt x="7399" y="8479"/>
                </a:cubicBezTo>
                <a:lnTo>
                  <a:pt x="7391" y="8477"/>
                </a:lnTo>
                <a:cubicBezTo>
                  <a:pt x="7172" y="8410"/>
                  <a:pt x="6961" y="8321"/>
                  <a:pt x="6763" y="8210"/>
                </a:cubicBezTo>
                <a:cubicBezTo>
                  <a:pt x="6294" y="7943"/>
                  <a:pt x="6067" y="7599"/>
                  <a:pt x="6067" y="7160"/>
                </a:cubicBezTo>
                <a:cubicBezTo>
                  <a:pt x="6067" y="6788"/>
                  <a:pt x="6227" y="6376"/>
                  <a:pt x="6527" y="5966"/>
                </a:cubicBezTo>
                <a:cubicBezTo>
                  <a:pt x="6881" y="5483"/>
                  <a:pt x="7411" y="5046"/>
                  <a:pt x="8019" y="4735"/>
                </a:cubicBezTo>
                <a:cubicBezTo>
                  <a:pt x="8689" y="4390"/>
                  <a:pt x="9433" y="4209"/>
                  <a:pt x="10188" y="4207"/>
                </a:cubicBezTo>
                <a:close/>
                <a:moveTo>
                  <a:pt x="3808" y="6348"/>
                </a:moveTo>
                <a:cubicBezTo>
                  <a:pt x="4285" y="6391"/>
                  <a:pt x="4806" y="6412"/>
                  <a:pt x="5361" y="6412"/>
                </a:cubicBezTo>
                <a:cubicBezTo>
                  <a:pt x="5502" y="6412"/>
                  <a:pt x="5642" y="6410"/>
                  <a:pt x="5780" y="6408"/>
                </a:cubicBezTo>
                <a:lnTo>
                  <a:pt x="5780" y="6408"/>
                </a:lnTo>
                <a:cubicBezTo>
                  <a:pt x="5680" y="6663"/>
                  <a:pt x="5628" y="6918"/>
                  <a:pt x="5628" y="7162"/>
                </a:cubicBezTo>
                <a:cubicBezTo>
                  <a:pt x="5628" y="7762"/>
                  <a:pt x="5936" y="8243"/>
                  <a:pt x="6542" y="8591"/>
                </a:cubicBezTo>
                <a:cubicBezTo>
                  <a:pt x="6727" y="8694"/>
                  <a:pt x="6920" y="8780"/>
                  <a:pt x="7120" y="8849"/>
                </a:cubicBezTo>
                <a:lnTo>
                  <a:pt x="7208" y="9907"/>
                </a:lnTo>
                <a:lnTo>
                  <a:pt x="7208" y="9915"/>
                </a:lnTo>
                <a:cubicBezTo>
                  <a:pt x="7324" y="10907"/>
                  <a:pt x="6631" y="11813"/>
                  <a:pt x="5642" y="11964"/>
                </a:cubicBezTo>
                <a:cubicBezTo>
                  <a:pt x="5548" y="11979"/>
                  <a:pt x="5454" y="11986"/>
                  <a:pt x="5361" y="11986"/>
                </a:cubicBezTo>
                <a:cubicBezTo>
                  <a:pt x="4482" y="11986"/>
                  <a:pt x="3706" y="11363"/>
                  <a:pt x="3536" y="10474"/>
                </a:cubicBezTo>
                <a:cubicBezTo>
                  <a:pt x="3514" y="10358"/>
                  <a:pt x="3503" y="10241"/>
                  <a:pt x="3503" y="10124"/>
                </a:cubicBezTo>
                <a:cubicBezTo>
                  <a:pt x="3503" y="10054"/>
                  <a:pt x="3506" y="9985"/>
                  <a:pt x="3516" y="9915"/>
                </a:cubicBezTo>
                <a:lnTo>
                  <a:pt x="3516" y="9907"/>
                </a:lnTo>
                <a:lnTo>
                  <a:pt x="3772" y="6782"/>
                </a:lnTo>
                <a:lnTo>
                  <a:pt x="3808" y="6348"/>
                </a:lnTo>
                <a:close/>
                <a:moveTo>
                  <a:pt x="5362" y="0"/>
                </a:moveTo>
                <a:cubicBezTo>
                  <a:pt x="4307" y="0"/>
                  <a:pt x="3253" y="275"/>
                  <a:pt x="2311" y="823"/>
                </a:cubicBezTo>
                <a:cubicBezTo>
                  <a:pt x="2205" y="884"/>
                  <a:pt x="2169" y="1016"/>
                  <a:pt x="2230" y="1121"/>
                </a:cubicBezTo>
                <a:cubicBezTo>
                  <a:pt x="2271" y="1192"/>
                  <a:pt x="2344" y="1232"/>
                  <a:pt x="2420" y="1232"/>
                </a:cubicBezTo>
                <a:cubicBezTo>
                  <a:pt x="2457" y="1232"/>
                  <a:pt x="2495" y="1222"/>
                  <a:pt x="2530" y="1202"/>
                </a:cubicBezTo>
                <a:cubicBezTo>
                  <a:pt x="3404" y="693"/>
                  <a:pt x="4383" y="438"/>
                  <a:pt x="5362" y="438"/>
                </a:cubicBezTo>
                <a:cubicBezTo>
                  <a:pt x="6286" y="438"/>
                  <a:pt x="7211" y="665"/>
                  <a:pt x="8050" y="1121"/>
                </a:cubicBezTo>
                <a:cubicBezTo>
                  <a:pt x="9273" y="1777"/>
                  <a:pt x="10155" y="2840"/>
                  <a:pt x="10273" y="3769"/>
                </a:cubicBezTo>
                <a:cubicBezTo>
                  <a:pt x="10245" y="3769"/>
                  <a:pt x="10217" y="3768"/>
                  <a:pt x="10189" y="3768"/>
                </a:cubicBezTo>
                <a:cubicBezTo>
                  <a:pt x="8616" y="3768"/>
                  <a:pt x="7039" y="4529"/>
                  <a:pt x="6175" y="5707"/>
                </a:cubicBezTo>
                <a:cubicBezTo>
                  <a:pt x="6113" y="5791"/>
                  <a:pt x="6055" y="5877"/>
                  <a:pt x="6003" y="5963"/>
                </a:cubicBezTo>
                <a:cubicBezTo>
                  <a:pt x="5794" y="5969"/>
                  <a:pt x="5580" y="5974"/>
                  <a:pt x="5363" y="5974"/>
                </a:cubicBezTo>
                <a:cubicBezTo>
                  <a:pt x="5348" y="5974"/>
                  <a:pt x="5332" y="5974"/>
                  <a:pt x="5317" y="5974"/>
                </a:cubicBezTo>
                <a:cubicBezTo>
                  <a:pt x="4756" y="5974"/>
                  <a:pt x="4193" y="5946"/>
                  <a:pt x="3635" y="5890"/>
                </a:cubicBezTo>
                <a:cubicBezTo>
                  <a:pt x="2614" y="5782"/>
                  <a:pt x="1824" y="5569"/>
                  <a:pt x="1283" y="5260"/>
                </a:cubicBezTo>
                <a:cubicBezTo>
                  <a:pt x="714" y="4934"/>
                  <a:pt x="438" y="4516"/>
                  <a:pt x="438" y="3980"/>
                </a:cubicBezTo>
                <a:cubicBezTo>
                  <a:pt x="438" y="3530"/>
                  <a:pt x="630" y="3034"/>
                  <a:pt x="991" y="2541"/>
                </a:cubicBezTo>
                <a:cubicBezTo>
                  <a:pt x="1250" y="2195"/>
                  <a:pt x="1555" y="1887"/>
                  <a:pt x="1899" y="1624"/>
                </a:cubicBezTo>
                <a:cubicBezTo>
                  <a:pt x="1996" y="1551"/>
                  <a:pt x="2014" y="1412"/>
                  <a:pt x="1939" y="1315"/>
                </a:cubicBezTo>
                <a:cubicBezTo>
                  <a:pt x="1896" y="1260"/>
                  <a:pt x="1831" y="1231"/>
                  <a:pt x="1765" y="1231"/>
                </a:cubicBezTo>
                <a:cubicBezTo>
                  <a:pt x="1718" y="1231"/>
                  <a:pt x="1670" y="1246"/>
                  <a:pt x="1630" y="1277"/>
                </a:cubicBezTo>
                <a:cubicBezTo>
                  <a:pt x="1255" y="1565"/>
                  <a:pt x="921" y="1902"/>
                  <a:pt x="639" y="2282"/>
                </a:cubicBezTo>
                <a:cubicBezTo>
                  <a:pt x="221" y="2848"/>
                  <a:pt x="0" y="3437"/>
                  <a:pt x="0" y="3980"/>
                </a:cubicBezTo>
                <a:cubicBezTo>
                  <a:pt x="0" y="4677"/>
                  <a:pt x="358" y="5235"/>
                  <a:pt x="1064" y="5640"/>
                </a:cubicBezTo>
                <a:cubicBezTo>
                  <a:pt x="1619" y="5957"/>
                  <a:pt x="2396" y="6180"/>
                  <a:pt x="3375" y="6301"/>
                </a:cubicBezTo>
                <a:lnTo>
                  <a:pt x="3338" y="6746"/>
                </a:lnTo>
                <a:lnTo>
                  <a:pt x="3082" y="9868"/>
                </a:lnTo>
                <a:cubicBezTo>
                  <a:pt x="3071" y="9954"/>
                  <a:pt x="3066" y="10038"/>
                  <a:pt x="3066" y="10124"/>
                </a:cubicBezTo>
                <a:cubicBezTo>
                  <a:pt x="3067" y="11399"/>
                  <a:pt x="4103" y="12418"/>
                  <a:pt x="5360" y="12418"/>
                </a:cubicBezTo>
                <a:cubicBezTo>
                  <a:pt x="5404" y="12418"/>
                  <a:pt x="5447" y="12417"/>
                  <a:pt x="5491" y="12414"/>
                </a:cubicBezTo>
                <a:cubicBezTo>
                  <a:pt x="6806" y="12341"/>
                  <a:pt x="7791" y="11179"/>
                  <a:pt x="7645" y="9869"/>
                </a:cubicBezTo>
                <a:lnTo>
                  <a:pt x="7572" y="8983"/>
                </a:lnTo>
                <a:lnTo>
                  <a:pt x="7572" y="8983"/>
                </a:lnTo>
                <a:cubicBezTo>
                  <a:pt x="7869" y="9057"/>
                  <a:pt x="8170" y="9111"/>
                  <a:pt x="8474" y="9149"/>
                </a:cubicBezTo>
                <a:lnTo>
                  <a:pt x="8230" y="12125"/>
                </a:lnTo>
                <a:cubicBezTo>
                  <a:pt x="8220" y="12199"/>
                  <a:pt x="8217" y="12272"/>
                  <a:pt x="8217" y="12344"/>
                </a:cubicBezTo>
                <a:cubicBezTo>
                  <a:pt x="8211" y="13444"/>
                  <a:pt x="9103" y="14328"/>
                  <a:pt x="10188" y="14328"/>
                </a:cubicBezTo>
                <a:cubicBezTo>
                  <a:pt x="10225" y="14328"/>
                  <a:pt x="10261" y="14327"/>
                  <a:pt x="10298" y="14325"/>
                </a:cubicBezTo>
                <a:cubicBezTo>
                  <a:pt x="11434" y="14263"/>
                  <a:pt x="12281" y="13255"/>
                  <a:pt x="12148" y="12125"/>
                </a:cubicBezTo>
                <a:lnTo>
                  <a:pt x="12000" y="10318"/>
                </a:lnTo>
                <a:cubicBezTo>
                  <a:pt x="11991" y="10204"/>
                  <a:pt x="11896" y="10117"/>
                  <a:pt x="11784" y="10117"/>
                </a:cubicBezTo>
                <a:cubicBezTo>
                  <a:pt x="11777" y="10117"/>
                  <a:pt x="11771" y="10117"/>
                  <a:pt x="11764" y="10118"/>
                </a:cubicBezTo>
                <a:cubicBezTo>
                  <a:pt x="11644" y="10127"/>
                  <a:pt x="11553" y="10233"/>
                  <a:pt x="11564" y="10354"/>
                </a:cubicBezTo>
                <a:lnTo>
                  <a:pt x="11712" y="12164"/>
                </a:lnTo>
                <a:lnTo>
                  <a:pt x="11712" y="12172"/>
                </a:lnTo>
                <a:cubicBezTo>
                  <a:pt x="11805" y="12991"/>
                  <a:pt x="11234" y="13736"/>
                  <a:pt x="10419" y="13860"/>
                </a:cubicBezTo>
                <a:cubicBezTo>
                  <a:pt x="10340" y="13872"/>
                  <a:pt x="10262" y="13878"/>
                  <a:pt x="10185" y="13878"/>
                </a:cubicBezTo>
                <a:cubicBezTo>
                  <a:pt x="9462" y="13878"/>
                  <a:pt x="8823" y="13364"/>
                  <a:pt x="8683" y="12633"/>
                </a:cubicBezTo>
                <a:cubicBezTo>
                  <a:pt x="8664" y="12538"/>
                  <a:pt x="8655" y="12441"/>
                  <a:pt x="8655" y="12344"/>
                </a:cubicBezTo>
                <a:cubicBezTo>
                  <a:pt x="8655" y="12286"/>
                  <a:pt x="8658" y="12229"/>
                  <a:pt x="8664" y="12172"/>
                </a:cubicBezTo>
                <a:lnTo>
                  <a:pt x="8664" y="12164"/>
                </a:lnTo>
                <a:lnTo>
                  <a:pt x="8908" y="9196"/>
                </a:lnTo>
                <a:cubicBezTo>
                  <a:pt x="9303" y="9229"/>
                  <a:pt x="9731" y="9246"/>
                  <a:pt x="10188" y="9246"/>
                </a:cubicBezTo>
                <a:cubicBezTo>
                  <a:pt x="10570" y="9246"/>
                  <a:pt x="10934" y="9235"/>
                  <a:pt x="11272" y="9211"/>
                </a:cubicBezTo>
                <a:cubicBezTo>
                  <a:pt x="11336" y="9207"/>
                  <a:pt x="11402" y="9201"/>
                  <a:pt x="11467" y="9196"/>
                </a:cubicBezTo>
                <a:lnTo>
                  <a:pt x="11494" y="9527"/>
                </a:lnTo>
                <a:cubicBezTo>
                  <a:pt x="11503" y="9641"/>
                  <a:pt x="11598" y="9729"/>
                  <a:pt x="11712" y="9729"/>
                </a:cubicBezTo>
                <a:lnTo>
                  <a:pt x="11730" y="9729"/>
                </a:lnTo>
                <a:cubicBezTo>
                  <a:pt x="11850" y="9719"/>
                  <a:pt x="11941" y="9613"/>
                  <a:pt x="11930" y="9493"/>
                </a:cubicBezTo>
                <a:lnTo>
                  <a:pt x="11902" y="9151"/>
                </a:lnTo>
                <a:cubicBezTo>
                  <a:pt x="12717" y="9046"/>
                  <a:pt x="13367" y="8858"/>
                  <a:pt x="13831" y="8591"/>
                </a:cubicBezTo>
                <a:cubicBezTo>
                  <a:pt x="14439" y="8244"/>
                  <a:pt x="14747" y="7763"/>
                  <a:pt x="14747" y="7162"/>
                </a:cubicBezTo>
                <a:cubicBezTo>
                  <a:pt x="14748" y="6179"/>
                  <a:pt x="13903" y="5066"/>
                  <a:pt x="12647" y="4391"/>
                </a:cubicBezTo>
                <a:cubicBezTo>
                  <a:pt x="12225" y="4165"/>
                  <a:pt x="11773" y="3996"/>
                  <a:pt x="11305" y="3891"/>
                </a:cubicBezTo>
                <a:cubicBezTo>
                  <a:pt x="11111" y="3848"/>
                  <a:pt x="10914" y="3816"/>
                  <a:pt x="10717" y="3796"/>
                </a:cubicBezTo>
                <a:cubicBezTo>
                  <a:pt x="10619" y="2695"/>
                  <a:pt x="9655" y="1485"/>
                  <a:pt x="8256" y="735"/>
                </a:cubicBezTo>
                <a:cubicBezTo>
                  <a:pt x="7353" y="245"/>
                  <a:pt x="6357" y="0"/>
                  <a:pt x="5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5" name="Google Shape;1615;p63"/>
          <p:cNvGrpSpPr/>
          <p:nvPr/>
        </p:nvGrpSpPr>
        <p:grpSpPr>
          <a:xfrm>
            <a:off x="6567675" y="2863850"/>
            <a:ext cx="353250" cy="368000"/>
            <a:chOff x="5805550" y="2634400"/>
            <a:chExt cx="353250" cy="368000"/>
          </a:xfrm>
        </p:grpSpPr>
        <p:sp>
          <p:nvSpPr>
            <p:cNvPr id="1616" name="Google Shape;1616;p63"/>
            <p:cNvSpPr/>
            <p:nvPr/>
          </p:nvSpPr>
          <p:spPr>
            <a:xfrm>
              <a:off x="5805550" y="2691750"/>
              <a:ext cx="280550" cy="232200"/>
            </a:xfrm>
            <a:custGeom>
              <a:avLst/>
              <a:gdLst/>
              <a:ahLst/>
              <a:cxnLst/>
              <a:rect l="l" t="t" r="r" b="b"/>
              <a:pathLst>
                <a:path w="11222" h="9288" extrusionOk="0">
                  <a:moveTo>
                    <a:pt x="5242" y="949"/>
                  </a:moveTo>
                  <a:cubicBezTo>
                    <a:pt x="5716" y="949"/>
                    <a:pt x="6100" y="1333"/>
                    <a:pt x="6102" y="1808"/>
                  </a:cubicBezTo>
                  <a:lnTo>
                    <a:pt x="6102" y="3794"/>
                  </a:lnTo>
                  <a:cubicBezTo>
                    <a:pt x="6028" y="3782"/>
                    <a:pt x="5955" y="3775"/>
                    <a:pt x="5881" y="3775"/>
                  </a:cubicBezTo>
                  <a:cubicBezTo>
                    <a:pt x="5166" y="3775"/>
                    <a:pt x="4586" y="4357"/>
                    <a:pt x="4586" y="5071"/>
                  </a:cubicBezTo>
                  <a:cubicBezTo>
                    <a:pt x="4586" y="5413"/>
                    <a:pt x="4638" y="5750"/>
                    <a:pt x="4742" y="6075"/>
                  </a:cubicBezTo>
                  <a:cubicBezTo>
                    <a:pt x="4622" y="6099"/>
                    <a:pt x="4503" y="6118"/>
                    <a:pt x="4383" y="6132"/>
                  </a:cubicBezTo>
                  <a:lnTo>
                    <a:pt x="4383" y="1808"/>
                  </a:lnTo>
                  <a:cubicBezTo>
                    <a:pt x="4383" y="1333"/>
                    <a:pt x="4767" y="949"/>
                    <a:pt x="5242" y="949"/>
                  </a:cubicBezTo>
                  <a:close/>
                  <a:moveTo>
                    <a:pt x="3154" y="1966"/>
                  </a:moveTo>
                  <a:cubicBezTo>
                    <a:pt x="3475" y="1966"/>
                    <a:pt x="3772" y="2146"/>
                    <a:pt x="3919" y="2436"/>
                  </a:cubicBezTo>
                  <a:lnTo>
                    <a:pt x="3946" y="2488"/>
                  </a:lnTo>
                  <a:lnTo>
                    <a:pt x="3946" y="6160"/>
                  </a:lnTo>
                  <a:lnTo>
                    <a:pt x="3885" y="6160"/>
                  </a:lnTo>
                  <a:lnTo>
                    <a:pt x="2386" y="3215"/>
                  </a:lnTo>
                  <a:cubicBezTo>
                    <a:pt x="2282" y="3013"/>
                    <a:pt x="2264" y="2777"/>
                    <a:pt x="2335" y="2560"/>
                  </a:cubicBezTo>
                  <a:cubicBezTo>
                    <a:pt x="2442" y="2229"/>
                    <a:pt x="2738" y="1996"/>
                    <a:pt x="3085" y="1969"/>
                  </a:cubicBezTo>
                  <a:cubicBezTo>
                    <a:pt x="3108" y="1967"/>
                    <a:pt x="3131" y="1966"/>
                    <a:pt x="3154" y="1966"/>
                  </a:cubicBezTo>
                  <a:close/>
                  <a:moveTo>
                    <a:pt x="1808" y="3700"/>
                  </a:moveTo>
                  <a:cubicBezTo>
                    <a:pt x="1936" y="3700"/>
                    <a:pt x="2065" y="3729"/>
                    <a:pt x="2186" y="3788"/>
                  </a:cubicBezTo>
                  <a:lnTo>
                    <a:pt x="3689" y="6742"/>
                  </a:lnTo>
                  <a:cubicBezTo>
                    <a:pt x="3699" y="6872"/>
                    <a:pt x="3714" y="7002"/>
                    <a:pt x="3735" y="7130"/>
                  </a:cubicBezTo>
                  <a:lnTo>
                    <a:pt x="1282" y="5241"/>
                  </a:lnTo>
                  <a:cubicBezTo>
                    <a:pt x="905" y="4950"/>
                    <a:pt x="836" y="4411"/>
                    <a:pt x="1125" y="4035"/>
                  </a:cubicBezTo>
                  <a:cubicBezTo>
                    <a:pt x="1293" y="3818"/>
                    <a:pt x="1548" y="3700"/>
                    <a:pt x="1808" y="3700"/>
                  </a:cubicBezTo>
                  <a:close/>
                  <a:moveTo>
                    <a:pt x="8981" y="3250"/>
                  </a:moveTo>
                  <a:cubicBezTo>
                    <a:pt x="9984" y="3250"/>
                    <a:pt x="10794" y="4069"/>
                    <a:pt x="10784" y="5072"/>
                  </a:cubicBezTo>
                  <a:cubicBezTo>
                    <a:pt x="10784" y="6661"/>
                    <a:pt x="9492" y="7953"/>
                    <a:pt x="7903" y="7953"/>
                  </a:cubicBezTo>
                  <a:cubicBezTo>
                    <a:pt x="6316" y="7953"/>
                    <a:pt x="5024" y="6661"/>
                    <a:pt x="5024" y="5072"/>
                  </a:cubicBezTo>
                  <a:cubicBezTo>
                    <a:pt x="5005" y="4586"/>
                    <a:pt x="5396" y="4182"/>
                    <a:pt x="5881" y="4182"/>
                  </a:cubicBezTo>
                  <a:cubicBezTo>
                    <a:pt x="6369" y="4182"/>
                    <a:pt x="6758" y="4586"/>
                    <a:pt x="6741" y="5072"/>
                  </a:cubicBezTo>
                  <a:cubicBezTo>
                    <a:pt x="6741" y="5193"/>
                    <a:pt x="6838" y="5291"/>
                    <a:pt x="6960" y="5291"/>
                  </a:cubicBezTo>
                  <a:cubicBezTo>
                    <a:pt x="7080" y="5291"/>
                    <a:pt x="7178" y="5193"/>
                    <a:pt x="7178" y="5072"/>
                  </a:cubicBezTo>
                  <a:cubicBezTo>
                    <a:pt x="7167" y="4069"/>
                    <a:pt x="7978" y="3250"/>
                    <a:pt x="8981" y="3250"/>
                  </a:cubicBezTo>
                  <a:close/>
                  <a:moveTo>
                    <a:pt x="1337" y="5861"/>
                  </a:moveTo>
                  <a:cubicBezTo>
                    <a:pt x="1348" y="5861"/>
                    <a:pt x="1359" y="5861"/>
                    <a:pt x="1371" y="5861"/>
                  </a:cubicBezTo>
                  <a:lnTo>
                    <a:pt x="3889" y="7803"/>
                  </a:lnTo>
                  <a:cubicBezTo>
                    <a:pt x="3928" y="7927"/>
                    <a:pt x="3972" y="8049"/>
                    <a:pt x="4021" y="8171"/>
                  </a:cubicBezTo>
                  <a:lnTo>
                    <a:pt x="1157" y="7561"/>
                  </a:lnTo>
                  <a:cubicBezTo>
                    <a:pt x="721" y="7467"/>
                    <a:pt x="427" y="7055"/>
                    <a:pt x="483" y="6613"/>
                  </a:cubicBezTo>
                  <a:cubicBezTo>
                    <a:pt x="536" y="6182"/>
                    <a:pt x="905" y="5861"/>
                    <a:pt x="1337" y="5861"/>
                  </a:cubicBezTo>
                  <a:close/>
                  <a:moveTo>
                    <a:pt x="7675" y="1"/>
                  </a:moveTo>
                  <a:cubicBezTo>
                    <a:pt x="7553" y="1"/>
                    <a:pt x="7456" y="97"/>
                    <a:pt x="7456" y="219"/>
                  </a:cubicBezTo>
                  <a:cubicBezTo>
                    <a:pt x="7455" y="686"/>
                    <a:pt x="7586" y="1144"/>
                    <a:pt x="7833" y="1541"/>
                  </a:cubicBezTo>
                  <a:cubicBezTo>
                    <a:pt x="8116" y="1997"/>
                    <a:pt x="8200" y="2533"/>
                    <a:pt x="8070" y="3025"/>
                  </a:cubicBezTo>
                  <a:cubicBezTo>
                    <a:pt x="7531" y="3268"/>
                    <a:pt x="7108" y="3711"/>
                    <a:pt x="6892" y="4261"/>
                  </a:cubicBezTo>
                  <a:cubicBezTo>
                    <a:pt x="6794" y="4139"/>
                    <a:pt x="6675" y="4035"/>
                    <a:pt x="6539" y="3955"/>
                  </a:cubicBezTo>
                  <a:lnTo>
                    <a:pt x="6539" y="1807"/>
                  </a:lnTo>
                  <a:cubicBezTo>
                    <a:pt x="6533" y="1097"/>
                    <a:pt x="5956" y="524"/>
                    <a:pt x="5247" y="521"/>
                  </a:cubicBezTo>
                  <a:cubicBezTo>
                    <a:pt x="5245" y="521"/>
                    <a:pt x="5243" y="521"/>
                    <a:pt x="5241" y="521"/>
                  </a:cubicBezTo>
                  <a:cubicBezTo>
                    <a:pt x="4533" y="521"/>
                    <a:pt x="3956" y="1090"/>
                    <a:pt x="3946" y="1799"/>
                  </a:cubicBezTo>
                  <a:cubicBezTo>
                    <a:pt x="3712" y="1619"/>
                    <a:pt x="3433" y="1529"/>
                    <a:pt x="3153" y="1529"/>
                  </a:cubicBezTo>
                  <a:cubicBezTo>
                    <a:pt x="2884" y="1529"/>
                    <a:pt x="2616" y="1612"/>
                    <a:pt x="2388" y="1779"/>
                  </a:cubicBezTo>
                  <a:cubicBezTo>
                    <a:pt x="1922" y="2118"/>
                    <a:pt x="1736" y="2725"/>
                    <a:pt x="1933" y="3268"/>
                  </a:cubicBezTo>
                  <a:cubicBezTo>
                    <a:pt x="1891" y="3264"/>
                    <a:pt x="1849" y="3262"/>
                    <a:pt x="1808" y="3262"/>
                  </a:cubicBezTo>
                  <a:cubicBezTo>
                    <a:pt x="1306" y="3262"/>
                    <a:pt x="844" y="3553"/>
                    <a:pt x="630" y="4016"/>
                  </a:cubicBezTo>
                  <a:cubicBezTo>
                    <a:pt x="399" y="4516"/>
                    <a:pt x="510" y="5110"/>
                    <a:pt x="908" y="5493"/>
                  </a:cubicBezTo>
                  <a:cubicBezTo>
                    <a:pt x="357" y="5683"/>
                    <a:pt x="0" y="6219"/>
                    <a:pt x="38" y="6800"/>
                  </a:cubicBezTo>
                  <a:cubicBezTo>
                    <a:pt x="74" y="7382"/>
                    <a:pt x="494" y="7869"/>
                    <a:pt x="1066" y="7989"/>
                  </a:cubicBezTo>
                  <a:lnTo>
                    <a:pt x="4255" y="8666"/>
                  </a:lnTo>
                  <a:cubicBezTo>
                    <a:pt x="4356" y="8850"/>
                    <a:pt x="4469" y="9028"/>
                    <a:pt x="4592" y="9199"/>
                  </a:cubicBezTo>
                  <a:cubicBezTo>
                    <a:pt x="4636" y="9257"/>
                    <a:pt x="4702" y="9288"/>
                    <a:pt x="4769" y="9288"/>
                  </a:cubicBezTo>
                  <a:cubicBezTo>
                    <a:pt x="4814" y="9288"/>
                    <a:pt x="4859" y="9274"/>
                    <a:pt x="4899" y="9246"/>
                  </a:cubicBezTo>
                  <a:cubicBezTo>
                    <a:pt x="4996" y="9175"/>
                    <a:pt x="5017" y="9038"/>
                    <a:pt x="4946" y="8941"/>
                  </a:cubicBezTo>
                  <a:cubicBezTo>
                    <a:pt x="4444" y="8257"/>
                    <a:pt x="4157" y="7439"/>
                    <a:pt x="4117" y="6593"/>
                  </a:cubicBezTo>
                  <a:cubicBezTo>
                    <a:pt x="4381" y="6580"/>
                    <a:pt x="4646" y="6546"/>
                    <a:pt x="4905" y="6489"/>
                  </a:cubicBezTo>
                  <a:cubicBezTo>
                    <a:pt x="5453" y="7649"/>
                    <a:pt x="6620" y="8389"/>
                    <a:pt x="7903" y="8391"/>
                  </a:cubicBezTo>
                  <a:cubicBezTo>
                    <a:pt x="9733" y="8391"/>
                    <a:pt x="11222" y="6902"/>
                    <a:pt x="11222" y="5072"/>
                  </a:cubicBezTo>
                  <a:cubicBezTo>
                    <a:pt x="11221" y="3812"/>
                    <a:pt x="10191" y="2832"/>
                    <a:pt x="8984" y="2832"/>
                  </a:cubicBezTo>
                  <a:cubicBezTo>
                    <a:pt x="8840" y="2832"/>
                    <a:pt x="8693" y="2846"/>
                    <a:pt x="8545" y="2875"/>
                  </a:cubicBezTo>
                  <a:cubicBezTo>
                    <a:pt x="8617" y="2330"/>
                    <a:pt x="8497" y="1777"/>
                    <a:pt x="8203" y="1311"/>
                  </a:cubicBezTo>
                  <a:cubicBezTo>
                    <a:pt x="8000" y="983"/>
                    <a:pt x="7892" y="605"/>
                    <a:pt x="7892" y="219"/>
                  </a:cubicBezTo>
                  <a:cubicBezTo>
                    <a:pt x="7892" y="97"/>
                    <a:pt x="7795" y="1"/>
                    <a:pt x="7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3"/>
            <p:cNvSpPr/>
            <p:nvPr/>
          </p:nvSpPr>
          <p:spPr>
            <a:xfrm>
              <a:off x="5929925" y="2634400"/>
              <a:ext cx="228875" cy="368000"/>
            </a:xfrm>
            <a:custGeom>
              <a:avLst/>
              <a:gdLst/>
              <a:ahLst/>
              <a:cxnLst/>
              <a:rect l="l" t="t" r="r" b="b"/>
              <a:pathLst>
                <a:path w="9155" h="14720" extrusionOk="0">
                  <a:moveTo>
                    <a:pt x="6644" y="440"/>
                  </a:moveTo>
                  <a:cubicBezTo>
                    <a:pt x="7705" y="440"/>
                    <a:pt x="8594" y="1240"/>
                    <a:pt x="8708" y="2295"/>
                  </a:cubicBezTo>
                  <a:lnTo>
                    <a:pt x="7494" y="2295"/>
                  </a:lnTo>
                  <a:cubicBezTo>
                    <a:pt x="7425" y="1545"/>
                    <a:pt x="7025" y="863"/>
                    <a:pt x="6402" y="440"/>
                  </a:cubicBezTo>
                  <a:close/>
                  <a:moveTo>
                    <a:pt x="8194" y="2732"/>
                  </a:moveTo>
                  <a:lnTo>
                    <a:pt x="8194" y="4648"/>
                  </a:lnTo>
                  <a:cubicBezTo>
                    <a:pt x="8194" y="4838"/>
                    <a:pt x="8039" y="4993"/>
                    <a:pt x="7848" y="4993"/>
                  </a:cubicBezTo>
                  <a:cubicBezTo>
                    <a:pt x="7658" y="4993"/>
                    <a:pt x="7503" y="4838"/>
                    <a:pt x="7503" y="4648"/>
                  </a:cubicBezTo>
                  <a:lnTo>
                    <a:pt x="7503" y="2732"/>
                  </a:lnTo>
                  <a:close/>
                  <a:moveTo>
                    <a:pt x="3939" y="13438"/>
                  </a:moveTo>
                  <a:lnTo>
                    <a:pt x="3939" y="14283"/>
                  </a:lnTo>
                  <a:lnTo>
                    <a:pt x="3705" y="14283"/>
                  </a:lnTo>
                  <a:lnTo>
                    <a:pt x="3705" y="13454"/>
                  </a:lnTo>
                  <a:cubicBezTo>
                    <a:pt x="3783" y="13450"/>
                    <a:pt x="3861" y="13446"/>
                    <a:pt x="3939" y="13438"/>
                  </a:cubicBezTo>
                  <a:close/>
                  <a:moveTo>
                    <a:pt x="4981" y="1"/>
                  </a:moveTo>
                  <a:cubicBezTo>
                    <a:pt x="3867" y="2"/>
                    <a:pt x="2888" y="740"/>
                    <a:pt x="2580" y="1810"/>
                  </a:cubicBezTo>
                  <a:cubicBezTo>
                    <a:pt x="2545" y="1926"/>
                    <a:pt x="2613" y="2048"/>
                    <a:pt x="2728" y="2081"/>
                  </a:cubicBezTo>
                  <a:cubicBezTo>
                    <a:pt x="2749" y="2087"/>
                    <a:pt x="2769" y="2090"/>
                    <a:pt x="2790" y="2090"/>
                  </a:cubicBezTo>
                  <a:cubicBezTo>
                    <a:pt x="2884" y="2090"/>
                    <a:pt x="2972" y="2027"/>
                    <a:pt x="3000" y="1932"/>
                  </a:cubicBezTo>
                  <a:cubicBezTo>
                    <a:pt x="3256" y="1043"/>
                    <a:pt x="4070" y="438"/>
                    <a:pt x="4984" y="438"/>
                  </a:cubicBezTo>
                  <a:cubicBezTo>
                    <a:pt x="5024" y="438"/>
                    <a:pt x="5064" y="439"/>
                    <a:pt x="5105" y="442"/>
                  </a:cubicBezTo>
                  <a:cubicBezTo>
                    <a:pt x="6177" y="498"/>
                    <a:pt x="7037" y="1384"/>
                    <a:pt x="7066" y="2457"/>
                  </a:cubicBezTo>
                  <a:cubicBezTo>
                    <a:pt x="7092" y="3370"/>
                    <a:pt x="6517" y="4191"/>
                    <a:pt x="5650" y="4479"/>
                  </a:cubicBezTo>
                  <a:cubicBezTo>
                    <a:pt x="5470" y="4540"/>
                    <a:pt x="5448" y="4784"/>
                    <a:pt x="5613" y="4877"/>
                  </a:cubicBezTo>
                  <a:cubicBezTo>
                    <a:pt x="5961" y="5073"/>
                    <a:pt x="6280" y="5315"/>
                    <a:pt x="6563" y="5596"/>
                  </a:cubicBezTo>
                  <a:cubicBezTo>
                    <a:pt x="8256" y="7299"/>
                    <a:pt x="8250" y="10054"/>
                    <a:pt x="6547" y="11747"/>
                  </a:cubicBezTo>
                  <a:cubicBezTo>
                    <a:pt x="5698" y="12592"/>
                    <a:pt x="4589" y="13014"/>
                    <a:pt x="3479" y="13014"/>
                  </a:cubicBezTo>
                  <a:cubicBezTo>
                    <a:pt x="2362" y="13014"/>
                    <a:pt x="1245" y="12586"/>
                    <a:pt x="396" y="11732"/>
                  </a:cubicBezTo>
                  <a:cubicBezTo>
                    <a:pt x="353" y="11689"/>
                    <a:pt x="297" y="11667"/>
                    <a:pt x="241" y="11667"/>
                  </a:cubicBezTo>
                  <a:cubicBezTo>
                    <a:pt x="185" y="11667"/>
                    <a:pt x="129" y="11688"/>
                    <a:pt x="86" y="11730"/>
                  </a:cubicBezTo>
                  <a:cubicBezTo>
                    <a:pt x="0" y="11816"/>
                    <a:pt x="0" y="11954"/>
                    <a:pt x="85" y="12040"/>
                  </a:cubicBezTo>
                  <a:cubicBezTo>
                    <a:pt x="928" y="12897"/>
                    <a:pt x="2066" y="13402"/>
                    <a:pt x="3269" y="13454"/>
                  </a:cubicBezTo>
                  <a:lnTo>
                    <a:pt x="3269" y="14283"/>
                  </a:lnTo>
                  <a:lnTo>
                    <a:pt x="2758" y="14283"/>
                  </a:lnTo>
                  <a:cubicBezTo>
                    <a:pt x="2638" y="14283"/>
                    <a:pt x="2539" y="14380"/>
                    <a:pt x="2539" y="14500"/>
                  </a:cubicBezTo>
                  <a:cubicBezTo>
                    <a:pt x="2539" y="14622"/>
                    <a:pt x="2638" y="14719"/>
                    <a:pt x="2758" y="14719"/>
                  </a:cubicBezTo>
                  <a:lnTo>
                    <a:pt x="5411" y="14719"/>
                  </a:lnTo>
                  <a:cubicBezTo>
                    <a:pt x="5531" y="14719"/>
                    <a:pt x="5630" y="14622"/>
                    <a:pt x="5630" y="14500"/>
                  </a:cubicBezTo>
                  <a:cubicBezTo>
                    <a:pt x="5630" y="14380"/>
                    <a:pt x="5531" y="14283"/>
                    <a:pt x="5411" y="14283"/>
                  </a:cubicBezTo>
                  <a:lnTo>
                    <a:pt x="4375" y="14283"/>
                  </a:lnTo>
                  <a:lnTo>
                    <a:pt x="4375" y="13377"/>
                  </a:lnTo>
                  <a:cubicBezTo>
                    <a:pt x="5322" y="13202"/>
                    <a:pt x="6194" y="12743"/>
                    <a:pt x="6873" y="12060"/>
                  </a:cubicBezTo>
                  <a:cubicBezTo>
                    <a:pt x="7775" y="11158"/>
                    <a:pt x="8272" y="9957"/>
                    <a:pt x="8273" y="8674"/>
                  </a:cubicBezTo>
                  <a:cubicBezTo>
                    <a:pt x="8273" y="7093"/>
                    <a:pt x="7492" y="5613"/>
                    <a:pt x="6188" y="4721"/>
                  </a:cubicBezTo>
                  <a:cubicBezTo>
                    <a:pt x="6523" y="4537"/>
                    <a:pt x="6814" y="4280"/>
                    <a:pt x="7037" y="3970"/>
                  </a:cubicBezTo>
                  <a:cubicBezTo>
                    <a:pt x="7047" y="3955"/>
                    <a:pt x="7056" y="3941"/>
                    <a:pt x="7066" y="3929"/>
                  </a:cubicBezTo>
                  <a:lnTo>
                    <a:pt x="7066" y="4648"/>
                  </a:lnTo>
                  <a:cubicBezTo>
                    <a:pt x="7066" y="5080"/>
                    <a:pt x="7416" y="5430"/>
                    <a:pt x="7848" y="5430"/>
                  </a:cubicBezTo>
                  <a:cubicBezTo>
                    <a:pt x="8280" y="5430"/>
                    <a:pt x="8631" y="5080"/>
                    <a:pt x="8631" y="4648"/>
                  </a:cubicBezTo>
                  <a:lnTo>
                    <a:pt x="8631" y="2732"/>
                  </a:lnTo>
                  <a:lnTo>
                    <a:pt x="8937" y="2732"/>
                  </a:lnTo>
                  <a:cubicBezTo>
                    <a:pt x="9058" y="2732"/>
                    <a:pt x="9155" y="2634"/>
                    <a:pt x="9155" y="2513"/>
                  </a:cubicBezTo>
                  <a:cubicBezTo>
                    <a:pt x="9153" y="1126"/>
                    <a:pt x="8031" y="2"/>
                    <a:pt x="6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3"/>
            <p:cNvSpPr/>
            <p:nvPr/>
          </p:nvSpPr>
          <p:spPr>
            <a:xfrm>
              <a:off x="6032025" y="2665600"/>
              <a:ext cx="48450" cy="46650"/>
            </a:xfrm>
            <a:custGeom>
              <a:avLst/>
              <a:gdLst/>
              <a:ahLst/>
              <a:cxnLst/>
              <a:rect l="l" t="t" r="r" b="b"/>
              <a:pathLst>
                <a:path w="1938" h="1866" extrusionOk="0">
                  <a:moveTo>
                    <a:pt x="1010" y="436"/>
                  </a:moveTo>
                  <a:cubicBezTo>
                    <a:pt x="1131" y="436"/>
                    <a:pt x="1256" y="482"/>
                    <a:pt x="1357" y="583"/>
                  </a:cubicBezTo>
                  <a:cubicBezTo>
                    <a:pt x="1668" y="895"/>
                    <a:pt x="1447" y="1428"/>
                    <a:pt x="1005" y="1428"/>
                  </a:cubicBezTo>
                  <a:cubicBezTo>
                    <a:pt x="732" y="1428"/>
                    <a:pt x="510" y="1206"/>
                    <a:pt x="510" y="933"/>
                  </a:cubicBezTo>
                  <a:cubicBezTo>
                    <a:pt x="510" y="634"/>
                    <a:pt x="755" y="436"/>
                    <a:pt x="1010" y="436"/>
                  </a:cubicBezTo>
                  <a:close/>
                  <a:moveTo>
                    <a:pt x="1006" y="0"/>
                  </a:moveTo>
                  <a:cubicBezTo>
                    <a:pt x="763" y="0"/>
                    <a:pt x="525" y="95"/>
                    <a:pt x="346" y="273"/>
                  </a:cubicBezTo>
                  <a:cubicBezTo>
                    <a:pt x="80" y="540"/>
                    <a:pt x="0" y="942"/>
                    <a:pt x="144" y="1290"/>
                  </a:cubicBezTo>
                  <a:cubicBezTo>
                    <a:pt x="288" y="1639"/>
                    <a:pt x="629" y="1865"/>
                    <a:pt x="1005" y="1865"/>
                  </a:cubicBezTo>
                  <a:cubicBezTo>
                    <a:pt x="1521" y="1865"/>
                    <a:pt x="1938" y="1448"/>
                    <a:pt x="1938" y="933"/>
                  </a:cubicBezTo>
                  <a:cubicBezTo>
                    <a:pt x="1938" y="556"/>
                    <a:pt x="1711" y="215"/>
                    <a:pt x="1363" y="72"/>
                  </a:cubicBezTo>
                  <a:cubicBezTo>
                    <a:pt x="1248" y="24"/>
                    <a:pt x="1127" y="0"/>
                    <a:pt x="1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3"/>
            <p:cNvSpPr/>
            <p:nvPr/>
          </p:nvSpPr>
          <p:spPr>
            <a:xfrm>
              <a:off x="6050050" y="2683425"/>
              <a:ext cx="14000" cy="10950"/>
            </a:xfrm>
            <a:custGeom>
              <a:avLst/>
              <a:gdLst/>
              <a:ahLst/>
              <a:cxnLst/>
              <a:rect l="l" t="t" r="r" b="b"/>
              <a:pathLst>
                <a:path w="560" h="438" extrusionOk="0">
                  <a:moveTo>
                    <a:pt x="283" y="1"/>
                  </a:moveTo>
                  <a:cubicBezTo>
                    <a:pt x="116" y="1"/>
                    <a:pt x="0" y="194"/>
                    <a:pt x="106" y="345"/>
                  </a:cubicBezTo>
                  <a:cubicBezTo>
                    <a:pt x="148" y="405"/>
                    <a:pt x="215" y="438"/>
                    <a:pt x="285" y="438"/>
                  </a:cubicBezTo>
                  <a:cubicBezTo>
                    <a:pt x="313" y="438"/>
                    <a:pt x="341" y="432"/>
                    <a:pt x="368" y="421"/>
                  </a:cubicBezTo>
                  <a:cubicBezTo>
                    <a:pt x="559" y="343"/>
                    <a:pt x="543" y="68"/>
                    <a:pt x="347" y="10"/>
                  </a:cubicBezTo>
                  <a:cubicBezTo>
                    <a:pt x="325" y="4"/>
                    <a:pt x="303"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 name="Google Shape;1620;p63"/>
          <p:cNvGrpSpPr/>
          <p:nvPr/>
        </p:nvGrpSpPr>
        <p:grpSpPr>
          <a:xfrm>
            <a:off x="6007250" y="2299400"/>
            <a:ext cx="302950" cy="368000"/>
            <a:chOff x="5203250" y="2069950"/>
            <a:chExt cx="302950" cy="368000"/>
          </a:xfrm>
        </p:grpSpPr>
        <p:sp>
          <p:nvSpPr>
            <p:cNvPr id="1621" name="Google Shape;1621;p63"/>
            <p:cNvSpPr/>
            <p:nvPr/>
          </p:nvSpPr>
          <p:spPr>
            <a:xfrm>
              <a:off x="5221500" y="2347300"/>
              <a:ext cx="44600" cy="72425"/>
            </a:xfrm>
            <a:custGeom>
              <a:avLst/>
              <a:gdLst/>
              <a:ahLst/>
              <a:cxnLst/>
              <a:rect l="l" t="t" r="r" b="b"/>
              <a:pathLst>
                <a:path w="1784" h="2897" extrusionOk="0">
                  <a:moveTo>
                    <a:pt x="897" y="1"/>
                  </a:moveTo>
                  <a:cubicBezTo>
                    <a:pt x="895" y="1"/>
                    <a:pt x="893" y="1"/>
                    <a:pt x="891" y="1"/>
                  </a:cubicBezTo>
                  <a:cubicBezTo>
                    <a:pt x="615" y="1"/>
                    <a:pt x="412" y="228"/>
                    <a:pt x="316" y="362"/>
                  </a:cubicBezTo>
                  <a:cubicBezTo>
                    <a:pt x="116" y="642"/>
                    <a:pt x="1" y="1037"/>
                    <a:pt x="1" y="1449"/>
                  </a:cubicBezTo>
                  <a:cubicBezTo>
                    <a:pt x="1" y="1860"/>
                    <a:pt x="116" y="2256"/>
                    <a:pt x="316" y="2537"/>
                  </a:cubicBezTo>
                  <a:cubicBezTo>
                    <a:pt x="413" y="2671"/>
                    <a:pt x="615" y="2896"/>
                    <a:pt x="891" y="2896"/>
                  </a:cubicBezTo>
                  <a:cubicBezTo>
                    <a:pt x="1169" y="2896"/>
                    <a:pt x="1371" y="2671"/>
                    <a:pt x="1468" y="2537"/>
                  </a:cubicBezTo>
                  <a:cubicBezTo>
                    <a:pt x="1668" y="2256"/>
                    <a:pt x="1783" y="1860"/>
                    <a:pt x="1783" y="1449"/>
                  </a:cubicBezTo>
                  <a:cubicBezTo>
                    <a:pt x="1783" y="1327"/>
                    <a:pt x="1685" y="1229"/>
                    <a:pt x="1565" y="1229"/>
                  </a:cubicBezTo>
                  <a:cubicBezTo>
                    <a:pt x="1443" y="1229"/>
                    <a:pt x="1344" y="1327"/>
                    <a:pt x="1344" y="1449"/>
                  </a:cubicBezTo>
                  <a:cubicBezTo>
                    <a:pt x="1344" y="1771"/>
                    <a:pt x="1260" y="2074"/>
                    <a:pt x="1112" y="2281"/>
                  </a:cubicBezTo>
                  <a:cubicBezTo>
                    <a:pt x="1038" y="2384"/>
                    <a:pt x="946" y="2457"/>
                    <a:pt x="891" y="2457"/>
                  </a:cubicBezTo>
                  <a:cubicBezTo>
                    <a:pt x="838" y="2457"/>
                    <a:pt x="746" y="2384"/>
                    <a:pt x="673" y="2281"/>
                  </a:cubicBezTo>
                  <a:cubicBezTo>
                    <a:pt x="524" y="2074"/>
                    <a:pt x="440" y="1771"/>
                    <a:pt x="440" y="1449"/>
                  </a:cubicBezTo>
                  <a:cubicBezTo>
                    <a:pt x="440" y="1127"/>
                    <a:pt x="524" y="824"/>
                    <a:pt x="673" y="617"/>
                  </a:cubicBezTo>
                  <a:cubicBezTo>
                    <a:pt x="746" y="513"/>
                    <a:pt x="838" y="440"/>
                    <a:pt x="891" y="440"/>
                  </a:cubicBezTo>
                  <a:cubicBezTo>
                    <a:pt x="893" y="440"/>
                    <a:pt x="895" y="440"/>
                    <a:pt x="897" y="440"/>
                  </a:cubicBezTo>
                  <a:cubicBezTo>
                    <a:pt x="1019" y="440"/>
                    <a:pt x="1118" y="343"/>
                    <a:pt x="1118" y="220"/>
                  </a:cubicBezTo>
                  <a:cubicBezTo>
                    <a:pt x="1118" y="98"/>
                    <a:pt x="1019"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3"/>
            <p:cNvSpPr/>
            <p:nvPr/>
          </p:nvSpPr>
          <p:spPr>
            <a:xfrm>
              <a:off x="5203250" y="2090975"/>
              <a:ext cx="302950" cy="346975"/>
            </a:xfrm>
            <a:custGeom>
              <a:avLst/>
              <a:gdLst/>
              <a:ahLst/>
              <a:cxnLst/>
              <a:rect l="l" t="t" r="r" b="b"/>
              <a:pathLst>
                <a:path w="12118" h="13879" extrusionOk="0">
                  <a:moveTo>
                    <a:pt x="7020" y="5462"/>
                  </a:moveTo>
                  <a:cubicBezTo>
                    <a:pt x="7060" y="5731"/>
                    <a:pt x="7123" y="6082"/>
                    <a:pt x="7212" y="6448"/>
                  </a:cubicBezTo>
                  <a:cubicBezTo>
                    <a:pt x="7413" y="7285"/>
                    <a:pt x="7662" y="7837"/>
                    <a:pt x="7966" y="8115"/>
                  </a:cubicBezTo>
                  <a:lnTo>
                    <a:pt x="6557" y="9524"/>
                  </a:lnTo>
                  <a:lnTo>
                    <a:pt x="5046" y="9524"/>
                  </a:lnTo>
                  <a:cubicBezTo>
                    <a:pt x="4482" y="7970"/>
                    <a:pt x="4820" y="7067"/>
                    <a:pt x="5382" y="6382"/>
                  </a:cubicBezTo>
                  <a:cubicBezTo>
                    <a:pt x="5457" y="6738"/>
                    <a:pt x="5620" y="7217"/>
                    <a:pt x="5966" y="7563"/>
                  </a:cubicBezTo>
                  <a:cubicBezTo>
                    <a:pt x="6011" y="7608"/>
                    <a:pt x="6065" y="7628"/>
                    <a:pt x="6119" y="7628"/>
                  </a:cubicBezTo>
                  <a:cubicBezTo>
                    <a:pt x="6235" y="7628"/>
                    <a:pt x="6346" y="7535"/>
                    <a:pt x="6340" y="7399"/>
                  </a:cubicBezTo>
                  <a:cubicBezTo>
                    <a:pt x="6340" y="7388"/>
                    <a:pt x="6307" y="6404"/>
                    <a:pt x="7020" y="5462"/>
                  </a:cubicBezTo>
                  <a:close/>
                  <a:moveTo>
                    <a:pt x="1621" y="9962"/>
                  </a:moveTo>
                  <a:cubicBezTo>
                    <a:pt x="2274" y="9962"/>
                    <a:pt x="2806" y="10743"/>
                    <a:pt x="2806" y="11702"/>
                  </a:cubicBezTo>
                  <a:cubicBezTo>
                    <a:pt x="2806" y="12662"/>
                    <a:pt x="2274" y="13441"/>
                    <a:pt x="1621" y="13441"/>
                  </a:cubicBezTo>
                  <a:cubicBezTo>
                    <a:pt x="970" y="13441"/>
                    <a:pt x="438" y="12660"/>
                    <a:pt x="438" y="11702"/>
                  </a:cubicBezTo>
                  <a:cubicBezTo>
                    <a:pt x="438" y="10743"/>
                    <a:pt x="970" y="9962"/>
                    <a:pt x="1621" y="9962"/>
                  </a:cubicBezTo>
                  <a:close/>
                  <a:moveTo>
                    <a:pt x="6405" y="1"/>
                  </a:moveTo>
                  <a:cubicBezTo>
                    <a:pt x="6351" y="1"/>
                    <a:pt x="6295" y="21"/>
                    <a:pt x="6251" y="65"/>
                  </a:cubicBezTo>
                  <a:cubicBezTo>
                    <a:pt x="5432" y="884"/>
                    <a:pt x="4921" y="1976"/>
                    <a:pt x="4773" y="3221"/>
                  </a:cubicBezTo>
                  <a:cubicBezTo>
                    <a:pt x="4741" y="3489"/>
                    <a:pt x="4726" y="3757"/>
                    <a:pt x="4727" y="4026"/>
                  </a:cubicBezTo>
                  <a:cubicBezTo>
                    <a:pt x="4315" y="3118"/>
                    <a:pt x="4359" y="1987"/>
                    <a:pt x="4359" y="1973"/>
                  </a:cubicBezTo>
                  <a:cubicBezTo>
                    <a:pt x="4366" y="1845"/>
                    <a:pt x="4262" y="1743"/>
                    <a:pt x="4142" y="1743"/>
                  </a:cubicBezTo>
                  <a:cubicBezTo>
                    <a:pt x="4127" y="1743"/>
                    <a:pt x="4111" y="1745"/>
                    <a:pt x="4096" y="1748"/>
                  </a:cubicBezTo>
                  <a:cubicBezTo>
                    <a:pt x="4018" y="1764"/>
                    <a:pt x="2195" y="2182"/>
                    <a:pt x="1565" y="5512"/>
                  </a:cubicBezTo>
                  <a:cubicBezTo>
                    <a:pt x="1284" y="6998"/>
                    <a:pt x="1624" y="8584"/>
                    <a:pt x="2379" y="9523"/>
                  </a:cubicBezTo>
                  <a:lnTo>
                    <a:pt x="1623" y="9523"/>
                  </a:lnTo>
                  <a:cubicBezTo>
                    <a:pt x="1176" y="9523"/>
                    <a:pt x="760" y="9759"/>
                    <a:pt x="453" y="10188"/>
                  </a:cubicBezTo>
                  <a:cubicBezTo>
                    <a:pt x="162" y="10595"/>
                    <a:pt x="1" y="11132"/>
                    <a:pt x="1" y="11701"/>
                  </a:cubicBezTo>
                  <a:cubicBezTo>
                    <a:pt x="1" y="12270"/>
                    <a:pt x="162" y="12805"/>
                    <a:pt x="453" y="13213"/>
                  </a:cubicBezTo>
                  <a:cubicBezTo>
                    <a:pt x="760" y="13643"/>
                    <a:pt x="1176" y="13879"/>
                    <a:pt x="1623" y="13879"/>
                  </a:cubicBezTo>
                  <a:lnTo>
                    <a:pt x="3493" y="13879"/>
                  </a:lnTo>
                  <a:cubicBezTo>
                    <a:pt x="3612" y="13874"/>
                    <a:pt x="3706" y="13777"/>
                    <a:pt x="3706" y="13659"/>
                  </a:cubicBezTo>
                  <a:cubicBezTo>
                    <a:pt x="3706" y="13540"/>
                    <a:pt x="3612" y="13443"/>
                    <a:pt x="3493" y="13440"/>
                  </a:cubicBezTo>
                  <a:lnTo>
                    <a:pt x="2602" y="13440"/>
                  </a:lnTo>
                  <a:cubicBezTo>
                    <a:pt x="2671" y="13369"/>
                    <a:pt x="2735" y="13293"/>
                    <a:pt x="2793" y="13213"/>
                  </a:cubicBezTo>
                  <a:cubicBezTo>
                    <a:pt x="3084" y="12805"/>
                    <a:pt x="3245" y="12270"/>
                    <a:pt x="3245" y="11701"/>
                  </a:cubicBezTo>
                  <a:cubicBezTo>
                    <a:pt x="3245" y="11132"/>
                    <a:pt x="3084" y="10595"/>
                    <a:pt x="2793" y="10188"/>
                  </a:cubicBezTo>
                  <a:cubicBezTo>
                    <a:pt x="2735" y="10107"/>
                    <a:pt x="2671" y="10032"/>
                    <a:pt x="2602" y="9960"/>
                  </a:cubicBezTo>
                  <a:lnTo>
                    <a:pt x="6648" y="9960"/>
                  </a:lnTo>
                  <a:cubicBezTo>
                    <a:pt x="6705" y="9960"/>
                    <a:pt x="6762" y="9938"/>
                    <a:pt x="6802" y="9896"/>
                  </a:cubicBezTo>
                  <a:lnTo>
                    <a:pt x="8366" y="8332"/>
                  </a:lnTo>
                  <a:lnTo>
                    <a:pt x="8919" y="8543"/>
                  </a:lnTo>
                  <a:lnTo>
                    <a:pt x="8762" y="9712"/>
                  </a:lnTo>
                  <a:cubicBezTo>
                    <a:pt x="8744" y="9845"/>
                    <a:pt x="8846" y="9960"/>
                    <a:pt x="8979" y="9960"/>
                  </a:cubicBezTo>
                  <a:lnTo>
                    <a:pt x="10498" y="9960"/>
                  </a:lnTo>
                  <a:cubicBezTo>
                    <a:pt x="11149" y="9960"/>
                    <a:pt x="11680" y="10741"/>
                    <a:pt x="11680" y="11701"/>
                  </a:cubicBezTo>
                  <a:cubicBezTo>
                    <a:pt x="11680" y="12659"/>
                    <a:pt x="11149" y="13440"/>
                    <a:pt x="10498" y="13440"/>
                  </a:cubicBezTo>
                  <a:lnTo>
                    <a:pt x="4370" y="13440"/>
                  </a:lnTo>
                  <a:cubicBezTo>
                    <a:pt x="4248" y="13440"/>
                    <a:pt x="4151" y="13538"/>
                    <a:pt x="4151" y="13659"/>
                  </a:cubicBezTo>
                  <a:cubicBezTo>
                    <a:pt x="4151" y="13780"/>
                    <a:pt x="4248" y="13877"/>
                    <a:pt x="4370" y="13877"/>
                  </a:cubicBezTo>
                  <a:lnTo>
                    <a:pt x="10498" y="13877"/>
                  </a:lnTo>
                  <a:cubicBezTo>
                    <a:pt x="10944" y="13877"/>
                    <a:pt x="11360" y="13641"/>
                    <a:pt x="11666" y="13213"/>
                  </a:cubicBezTo>
                  <a:cubicBezTo>
                    <a:pt x="11958" y="12805"/>
                    <a:pt x="12118" y="12270"/>
                    <a:pt x="12118" y="11701"/>
                  </a:cubicBezTo>
                  <a:cubicBezTo>
                    <a:pt x="12118" y="11132"/>
                    <a:pt x="11957" y="10596"/>
                    <a:pt x="11666" y="10190"/>
                  </a:cubicBezTo>
                  <a:cubicBezTo>
                    <a:pt x="11358" y="9760"/>
                    <a:pt x="10943" y="9524"/>
                    <a:pt x="10496" y="9524"/>
                  </a:cubicBezTo>
                  <a:lnTo>
                    <a:pt x="10344" y="9524"/>
                  </a:lnTo>
                  <a:cubicBezTo>
                    <a:pt x="10985" y="8688"/>
                    <a:pt x="11252" y="7792"/>
                    <a:pt x="11162" y="6798"/>
                  </a:cubicBezTo>
                  <a:cubicBezTo>
                    <a:pt x="11068" y="5781"/>
                    <a:pt x="10602" y="4803"/>
                    <a:pt x="10160" y="3981"/>
                  </a:cubicBezTo>
                  <a:cubicBezTo>
                    <a:pt x="10119" y="3909"/>
                    <a:pt x="10045" y="3869"/>
                    <a:pt x="9968" y="3869"/>
                  </a:cubicBezTo>
                  <a:cubicBezTo>
                    <a:pt x="9933" y="3869"/>
                    <a:pt x="9898" y="3877"/>
                    <a:pt x="9865" y="3895"/>
                  </a:cubicBezTo>
                  <a:cubicBezTo>
                    <a:pt x="9760" y="3953"/>
                    <a:pt x="9719" y="4082"/>
                    <a:pt x="9774" y="4189"/>
                  </a:cubicBezTo>
                  <a:cubicBezTo>
                    <a:pt x="10640" y="5795"/>
                    <a:pt x="11421" y="7662"/>
                    <a:pt x="9777" y="9524"/>
                  </a:cubicBezTo>
                  <a:lnTo>
                    <a:pt x="9229" y="9524"/>
                  </a:lnTo>
                  <a:lnTo>
                    <a:pt x="9377" y="8431"/>
                  </a:lnTo>
                  <a:cubicBezTo>
                    <a:pt x="9391" y="8329"/>
                    <a:pt x="9333" y="8232"/>
                    <a:pt x="9238" y="8196"/>
                  </a:cubicBezTo>
                  <a:lnTo>
                    <a:pt x="8390" y="7873"/>
                  </a:lnTo>
                  <a:cubicBezTo>
                    <a:pt x="8262" y="7824"/>
                    <a:pt x="7935" y="7581"/>
                    <a:pt x="7638" y="6348"/>
                  </a:cubicBezTo>
                  <a:cubicBezTo>
                    <a:pt x="7527" y="5881"/>
                    <a:pt x="7446" y="5407"/>
                    <a:pt x="7391" y="4931"/>
                  </a:cubicBezTo>
                  <a:cubicBezTo>
                    <a:pt x="7379" y="4809"/>
                    <a:pt x="7278" y="4734"/>
                    <a:pt x="7172" y="4734"/>
                  </a:cubicBezTo>
                  <a:cubicBezTo>
                    <a:pt x="7118" y="4734"/>
                    <a:pt x="7063" y="4754"/>
                    <a:pt x="7018" y="4798"/>
                  </a:cubicBezTo>
                  <a:cubicBezTo>
                    <a:pt x="6476" y="5337"/>
                    <a:pt x="6109" y="6026"/>
                    <a:pt x="5963" y="6776"/>
                  </a:cubicBezTo>
                  <a:cubicBezTo>
                    <a:pt x="5774" y="6342"/>
                    <a:pt x="5755" y="5887"/>
                    <a:pt x="5755" y="5881"/>
                  </a:cubicBezTo>
                  <a:cubicBezTo>
                    <a:pt x="5751" y="5752"/>
                    <a:pt x="5645" y="5668"/>
                    <a:pt x="5536" y="5668"/>
                  </a:cubicBezTo>
                  <a:cubicBezTo>
                    <a:pt x="5481" y="5668"/>
                    <a:pt x="5426" y="5688"/>
                    <a:pt x="5382" y="5734"/>
                  </a:cubicBezTo>
                  <a:cubicBezTo>
                    <a:pt x="4299" y="6815"/>
                    <a:pt x="4054" y="7962"/>
                    <a:pt x="4581" y="9523"/>
                  </a:cubicBezTo>
                  <a:lnTo>
                    <a:pt x="2981" y="9523"/>
                  </a:lnTo>
                  <a:cubicBezTo>
                    <a:pt x="2134" y="8771"/>
                    <a:pt x="1710" y="7103"/>
                    <a:pt x="1996" y="5593"/>
                  </a:cubicBezTo>
                  <a:cubicBezTo>
                    <a:pt x="2296" y="4007"/>
                    <a:pt x="2879" y="3162"/>
                    <a:pt x="3317" y="2731"/>
                  </a:cubicBezTo>
                  <a:cubicBezTo>
                    <a:pt x="3495" y="2551"/>
                    <a:pt x="3699" y="2400"/>
                    <a:pt x="3923" y="2282"/>
                  </a:cubicBezTo>
                  <a:cubicBezTo>
                    <a:pt x="3932" y="2548"/>
                    <a:pt x="3959" y="2812"/>
                    <a:pt x="4001" y="3076"/>
                  </a:cubicBezTo>
                  <a:cubicBezTo>
                    <a:pt x="4138" y="3917"/>
                    <a:pt x="4427" y="4562"/>
                    <a:pt x="4859" y="4992"/>
                  </a:cubicBezTo>
                  <a:cubicBezTo>
                    <a:pt x="4904" y="5037"/>
                    <a:pt x="4958" y="5057"/>
                    <a:pt x="5011" y="5057"/>
                  </a:cubicBezTo>
                  <a:cubicBezTo>
                    <a:pt x="5137" y="5057"/>
                    <a:pt x="5256" y="4946"/>
                    <a:pt x="5227" y="4796"/>
                  </a:cubicBezTo>
                  <a:cubicBezTo>
                    <a:pt x="5227" y="4790"/>
                    <a:pt x="5104" y="4132"/>
                    <a:pt x="5210" y="3259"/>
                  </a:cubicBezTo>
                  <a:cubicBezTo>
                    <a:pt x="5334" y="2250"/>
                    <a:pt x="5695" y="1384"/>
                    <a:pt x="6285" y="678"/>
                  </a:cubicBezTo>
                  <a:cubicBezTo>
                    <a:pt x="6448" y="1314"/>
                    <a:pt x="6834" y="2526"/>
                    <a:pt x="7559" y="3251"/>
                  </a:cubicBezTo>
                  <a:cubicBezTo>
                    <a:pt x="7603" y="3295"/>
                    <a:pt x="7657" y="3315"/>
                    <a:pt x="7711" y="3315"/>
                  </a:cubicBezTo>
                  <a:cubicBezTo>
                    <a:pt x="7826" y="3315"/>
                    <a:pt x="7937" y="3223"/>
                    <a:pt x="7932" y="3087"/>
                  </a:cubicBezTo>
                  <a:cubicBezTo>
                    <a:pt x="7919" y="2761"/>
                    <a:pt x="7968" y="1832"/>
                    <a:pt x="8324" y="1462"/>
                  </a:cubicBezTo>
                  <a:cubicBezTo>
                    <a:pt x="8366" y="1417"/>
                    <a:pt x="8416" y="1379"/>
                    <a:pt x="8471" y="1353"/>
                  </a:cubicBezTo>
                  <a:cubicBezTo>
                    <a:pt x="8554" y="1950"/>
                    <a:pt x="8898" y="2611"/>
                    <a:pt x="9302" y="3340"/>
                  </a:cubicBezTo>
                  <a:cubicBezTo>
                    <a:pt x="9342" y="3414"/>
                    <a:pt x="9418" y="3456"/>
                    <a:pt x="9496" y="3456"/>
                  </a:cubicBezTo>
                  <a:cubicBezTo>
                    <a:pt x="9532" y="3456"/>
                    <a:pt x="9569" y="3447"/>
                    <a:pt x="9602" y="3428"/>
                  </a:cubicBezTo>
                  <a:cubicBezTo>
                    <a:pt x="9710" y="3368"/>
                    <a:pt x="9748" y="3232"/>
                    <a:pt x="9687" y="3126"/>
                  </a:cubicBezTo>
                  <a:cubicBezTo>
                    <a:pt x="9251" y="2345"/>
                    <a:pt x="8891" y="1651"/>
                    <a:pt x="8891" y="1092"/>
                  </a:cubicBezTo>
                  <a:cubicBezTo>
                    <a:pt x="8891" y="970"/>
                    <a:pt x="8793" y="873"/>
                    <a:pt x="8673" y="873"/>
                  </a:cubicBezTo>
                  <a:cubicBezTo>
                    <a:pt x="8669" y="873"/>
                    <a:pt x="8665" y="873"/>
                    <a:pt x="8661" y="873"/>
                  </a:cubicBezTo>
                  <a:cubicBezTo>
                    <a:pt x="8414" y="873"/>
                    <a:pt x="8178" y="976"/>
                    <a:pt x="8009" y="1157"/>
                  </a:cubicBezTo>
                  <a:cubicBezTo>
                    <a:pt x="7768" y="1407"/>
                    <a:pt x="7609" y="1814"/>
                    <a:pt x="7535" y="2368"/>
                  </a:cubicBezTo>
                  <a:cubicBezTo>
                    <a:pt x="7529" y="2417"/>
                    <a:pt x="7523" y="2464"/>
                    <a:pt x="7519" y="2509"/>
                  </a:cubicBezTo>
                  <a:cubicBezTo>
                    <a:pt x="6879" y="1556"/>
                    <a:pt x="6624" y="197"/>
                    <a:pt x="6623" y="181"/>
                  </a:cubicBezTo>
                  <a:cubicBezTo>
                    <a:pt x="6601" y="68"/>
                    <a:pt x="6505" y="1"/>
                    <a:pt x="6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3"/>
            <p:cNvSpPr/>
            <p:nvPr/>
          </p:nvSpPr>
          <p:spPr>
            <a:xfrm>
              <a:off x="5372700" y="2400700"/>
              <a:ext cx="101550" cy="10975"/>
            </a:xfrm>
            <a:custGeom>
              <a:avLst/>
              <a:gdLst/>
              <a:ahLst/>
              <a:cxnLst/>
              <a:rect l="l" t="t" r="r" b="b"/>
              <a:pathLst>
                <a:path w="4062" h="439" extrusionOk="0">
                  <a:moveTo>
                    <a:pt x="220" y="1"/>
                  </a:moveTo>
                  <a:cubicBezTo>
                    <a:pt x="99" y="1"/>
                    <a:pt x="1" y="99"/>
                    <a:pt x="1" y="220"/>
                  </a:cubicBezTo>
                  <a:cubicBezTo>
                    <a:pt x="1" y="340"/>
                    <a:pt x="99" y="438"/>
                    <a:pt x="220" y="438"/>
                  </a:cubicBezTo>
                  <a:lnTo>
                    <a:pt x="3843" y="438"/>
                  </a:lnTo>
                  <a:cubicBezTo>
                    <a:pt x="3963" y="438"/>
                    <a:pt x="4062" y="340"/>
                    <a:pt x="4062" y="220"/>
                  </a:cubicBezTo>
                  <a:cubicBezTo>
                    <a:pt x="4062" y="99"/>
                    <a:pt x="3963" y="1"/>
                    <a:pt x="3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3"/>
            <p:cNvSpPr/>
            <p:nvPr/>
          </p:nvSpPr>
          <p:spPr>
            <a:xfrm>
              <a:off x="5298225" y="2400700"/>
              <a:ext cx="63525" cy="10975"/>
            </a:xfrm>
            <a:custGeom>
              <a:avLst/>
              <a:gdLst/>
              <a:ahLst/>
              <a:cxnLst/>
              <a:rect l="l" t="t" r="r" b="b"/>
              <a:pathLst>
                <a:path w="2541" h="439" extrusionOk="0">
                  <a:moveTo>
                    <a:pt x="219" y="1"/>
                  </a:moveTo>
                  <a:cubicBezTo>
                    <a:pt x="97" y="1"/>
                    <a:pt x="0" y="99"/>
                    <a:pt x="0" y="220"/>
                  </a:cubicBezTo>
                  <a:cubicBezTo>
                    <a:pt x="0" y="340"/>
                    <a:pt x="97" y="438"/>
                    <a:pt x="219" y="438"/>
                  </a:cubicBezTo>
                  <a:lnTo>
                    <a:pt x="2322" y="438"/>
                  </a:lnTo>
                  <a:cubicBezTo>
                    <a:pt x="2444" y="438"/>
                    <a:pt x="2541" y="340"/>
                    <a:pt x="2541" y="220"/>
                  </a:cubicBezTo>
                  <a:cubicBezTo>
                    <a:pt x="2541" y="99"/>
                    <a:pt x="2444" y="1"/>
                    <a:pt x="2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3"/>
            <p:cNvSpPr/>
            <p:nvPr/>
          </p:nvSpPr>
          <p:spPr>
            <a:xfrm>
              <a:off x="5298225" y="2371500"/>
              <a:ext cx="138050" cy="10950"/>
            </a:xfrm>
            <a:custGeom>
              <a:avLst/>
              <a:gdLst/>
              <a:ahLst/>
              <a:cxnLst/>
              <a:rect l="l" t="t" r="r" b="b"/>
              <a:pathLst>
                <a:path w="5522" h="438" extrusionOk="0">
                  <a:moveTo>
                    <a:pt x="219" y="0"/>
                  </a:moveTo>
                  <a:cubicBezTo>
                    <a:pt x="97" y="0"/>
                    <a:pt x="0" y="99"/>
                    <a:pt x="0" y="219"/>
                  </a:cubicBezTo>
                  <a:cubicBezTo>
                    <a:pt x="0" y="341"/>
                    <a:pt x="97" y="438"/>
                    <a:pt x="219" y="438"/>
                  </a:cubicBezTo>
                  <a:lnTo>
                    <a:pt x="5302" y="438"/>
                  </a:lnTo>
                  <a:cubicBezTo>
                    <a:pt x="5424" y="438"/>
                    <a:pt x="5522" y="341"/>
                    <a:pt x="5522" y="219"/>
                  </a:cubicBezTo>
                  <a:cubicBezTo>
                    <a:pt x="5522" y="99"/>
                    <a:pt x="5424" y="0"/>
                    <a:pt x="5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3"/>
            <p:cNvSpPr/>
            <p:nvPr/>
          </p:nvSpPr>
          <p:spPr>
            <a:xfrm>
              <a:off x="5435600" y="2069950"/>
              <a:ext cx="50100" cy="89025"/>
            </a:xfrm>
            <a:custGeom>
              <a:avLst/>
              <a:gdLst/>
              <a:ahLst/>
              <a:cxnLst/>
              <a:rect l="l" t="t" r="r" b="b"/>
              <a:pathLst>
                <a:path w="2004" h="3561" extrusionOk="0">
                  <a:moveTo>
                    <a:pt x="1002" y="586"/>
                  </a:moveTo>
                  <a:cubicBezTo>
                    <a:pt x="1474" y="1313"/>
                    <a:pt x="1474" y="2248"/>
                    <a:pt x="1002" y="2975"/>
                  </a:cubicBezTo>
                  <a:cubicBezTo>
                    <a:pt x="529" y="2248"/>
                    <a:pt x="529" y="1313"/>
                    <a:pt x="1002" y="586"/>
                  </a:cubicBezTo>
                  <a:close/>
                  <a:moveTo>
                    <a:pt x="1002" y="1"/>
                  </a:moveTo>
                  <a:cubicBezTo>
                    <a:pt x="940" y="1"/>
                    <a:pt x="879" y="27"/>
                    <a:pt x="835" y="78"/>
                  </a:cubicBezTo>
                  <a:cubicBezTo>
                    <a:pt x="0" y="1059"/>
                    <a:pt x="0" y="2500"/>
                    <a:pt x="835" y="3483"/>
                  </a:cubicBezTo>
                  <a:cubicBezTo>
                    <a:pt x="877" y="3531"/>
                    <a:pt x="938" y="3559"/>
                    <a:pt x="1002" y="3561"/>
                  </a:cubicBezTo>
                  <a:cubicBezTo>
                    <a:pt x="1066" y="3559"/>
                    <a:pt x="1127" y="3531"/>
                    <a:pt x="1169" y="3483"/>
                  </a:cubicBezTo>
                  <a:cubicBezTo>
                    <a:pt x="2003" y="2500"/>
                    <a:pt x="2003" y="1059"/>
                    <a:pt x="1169" y="78"/>
                  </a:cubicBezTo>
                  <a:cubicBezTo>
                    <a:pt x="1125" y="27"/>
                    <a:pt x="1064" y="1"/>
                    <a:pt x="1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7" name="Google Shape;1627;p63"/>
          <p:cNvSpPr/>
          <p:nvPr/>
        </p:nvSpPr>
        <p:spPr>
          <a:xfrm>
            <a:off x="6634500" y="1743525"/>
            <a:ext cx="220500" cy="368700"/>
          </a:xfrm>
          <a:custGeom>
            <a:avLst/>
            <a:gdLst/>
            <a:ahLst/>
            <a:cxnLst/>
            <a:rect l="l" t="t" r="r" b="b"/>
            <a:pathLst>
              <a:path w="8820" h="14748" extrusionOk="0">
                <a:moveTo>
                  <a:pt x="4122" y="539"/>
                </a:moveTo>
                <a:lnTo>
                  <a:pt x="4122" y="539"/>
                </a:lnTo>
                <a:cubicBezTo>
                  <a:pt x="4329" y="928"/>
                  <a:pt x="4046" y="1395"/>
                  <a:pt x="3607" y="1395"/>
                </a:cubicBezTo>
                <a:lnTo>
                  <a:pt x="3446" y="1395"/>
                </a:lnTo>
                <a:cubicBezTo>
                  <a:pt x="3713" y="903"/>
                  <a:pt x="3943" y="656"/>
                  <a:pt x="4122" y="539"/>
                </a:cubicBezTo>
                <a:close/>
                <a:moveTo>
                  <a:pt x="4697" y="537"/>
                </a:moveTo>
                <a:cubicBezTo>
                  <a:pt x="4913" y="678"/>
                  <a:pt x="5143" y="970"/>
                  <a:pt x="5374" y="1395"/>
                </a:cubicBezTo>
                <a:lnTo>
                  <a:pt x="5213" y="1395"/>
                </a:lnTo>
                <a:cubicBezTo>
                  <a:pt x="4772" y="1395"/>
                  <a:pt x="4490" y="927"/>
                  <a:pt x="4697" y="537"/>
                </a:cubicBezTo>
                <a:close/>
                <a:moveTo>
                  <a:pt x="4410" y="1437"/>
                </a:moveTo>
                <a:cubicBezTo>
                  <a:pt x="4507" y="1437"/>
                  <a:pt x="4585" y="1517"/>
                  <a:pt x="4582" y="1614"/>
                </a:cubicBezTo>
                <a:cubicBezTo>
                  <a:pt x="4518" y="1664"/>
                  <a:pt x="4460" y="1722"/>
                  <a:pt x="4410" y="1786"/>
                </a:cubicBezTo>
                <a:cubicBezTo>
                  <a:pt x="4385" y="1753"/>
                  <a:pt x="4358" y="1723"/>
                  <a:pt x="4330" y="1694"/>
                </a:cubicBezTo>
                <a:lnTo>
                  <a:pt x="4329" y="1695"/>
                </a:lnTo>
                <a:cubicBezTo>
                  <a:pt x="4301" y="1666"/>
                  <a:pt x="4271" y="1639"/>
                  <a:pt x="4238" y="1614"/>
                </a:cubicBezTo>
                <a:cubicBezTo>
                  <a:pt x="4235" y="1517"/>
                  <a:pt x="4313" y="1437"/>
                  <a:pt x="4410" y="1437"/>
                </a:cubicBezTo>
                <a:close/>
                <a:moveTo>
                  <a:pt x="5202" y="1834"/>
                </a:moveTo>
                <a:cubicBezTo>
                  <a:pt x="5205" y="1834"/>
                  <a:pt x="5209" y="1834"/>
                  <a:pt x="5213" y="1834"/>
                </a:cubicBezTo>
                <a:lnTo>
                  <a:pt x="5590" y="1834"/>
                </a:lnTo>
                <a:cubicBezTo>
                  <a:pt x="5736" y="2155"/>
                  <a:pt x="5883" y="2526"/>
                  <a:pt x="6027" y="2947"/>
                </a:cubicBezTo>
                <a:lnTo>
                  <a:pt x="6046" y="3001"/>
                </a:lnTo>
                <a:lnTo>
                  <a:pt x="5213" y="3001"/>
                </a:lnTo>
                <a:cubicBezTo>
                  <a:pt x="5209" y="3002"/>
                  <a:pt x="5205" y="3002"/>
                  <a:pt x="5202" y="3002"/>
                </a:cubicBezTo>
                <a:cubicBezTo>
                  <a:pt x="4880" y="3002"/>
                  <a:pt x="4618" y="2741"/>
                  <a:pt x="4618" y="2417"/>
                </a:cubicBezTo>
                <a:cubicBezTo>
                  <a:pt x="4618" y="2094"/>
                  <a:pt x="4880" y="1834"/>
                  <a:pt x="5202" y="1834"/>
                </a:cubicBezTo>
                <a:close/>
                <a:moveTo>
                  <a:pt x="4411" y="3049"/>
                </a:moveTo>
                <a:lnTo>
                  <a:pt x="4411" y="3049"/>
                </a:lnTo>
                <a:cubicBezTo>
                  <a:pt x="4461" y="3113"/>
                  <a:pt x="4518" y="3170"/>
                  <a:pt x="4582" y="3220"/>
                </a:cubicBezTo>
                <a:cubicBezTo>
                  <a:pt x="4549" y="3245"/>
                  <a:pt x="4518" y="3273"/>
                  <a:pt x="4490" y="3301"/>
                </a:cubicBezTo>
                <a:cubicBezTo>
                  <a:pt x="4496" y="3350"/>
                  <a:pt x="4458" y="3392"/>
                  <a:pt x="4410" y="3392"/>
                </a:cubicBezTo>
                <a:cubicBezTo>
                  <a:pt x="4360" y="3392"/>
                  <a:pt x="4322" y="3350"/>
                  <a:pt x="4329" y="3301"/>
                </a:cubicBezTo>
                <a:cubicBezTo>
                  <a:pt x="4301" y="3273"/>
                  <a:pt x="4271" y="3245"/>
                  <a:pt x="4238" y="3220"/>
                </a:cubicBezTo>
                <a:cubicBezTo>
                  <a:pt x="4302" y="3170"/>
                  <a:pt x="4359" y="3113"/>
                  <a:pt x="4411" y="3049"/>
                </a:cubicBezTo>
                <a:close/>
                <a:moveTo>
                  <a:pt x="3615" y="3439"/>
                </a:moveTo>
                <a:cubicBezTo>
                  <a:pt x="3938" y="3439"/>
                  <a:pt x="4202" y="3700"/>
                  <a:pt x="4202" y="4023"/>
                </a:cubicBezTo>
                <a:cubicBezTo>
                  <a:pt x="4202" y="4346"/>
                  <a:pt x="3940" y="4608"/>
                  <a:pt x="3618" y="4608"/>
                </a:cubicBezTo>
                <a:cubicBezTo>
                  <a:pt x="3614" y="4608"/>
                  <a:pt x="3611" y="4608"/>
                  <a:pt x="3607" y="4608"/>
                </a:cubicBezTo>
                <a:lnTo>
                  <a:pt x="2302" y="4608"/>
                </a:lnTo>
                <a:cubicBezTo>
                  <a:pt x="2408" y="4198"/>
                  <a:pt x="2519" y="3806"/>
                  <a:pt x="2633" y="3439"/>
                </a:cubicBezTo>
                <a:lnTo>
                  <a:pt x="3607" y="3439"/>
                </a:lnTo>
                <a:cubicBezTo>
                  <a:pt x="3610" y="3439"/>
                  <a:pt x="3613" y="3439"/>
                  <a:pt x="3615" y="3439"/>
                </a:cubicBezTo>
                <a:close/>
                <a:moveTo>
                  <a:pt x="5202" y="3440"/>
                </a:moveTo>
                <a:cubicBezTo>
                  <a:pt x="5205" y="3440"/>
                  <a:pt x="5209" y="3440"/>
                  <a:pt x="5213" y="3440"/>
                </a:cubicBezTo>
                <a:lnTo>
                  <a:pt x="6188" y="3440"/>
                </a:lnTo>
                <a:cubicBezTo>
                  <a:pt x="6302" y="3805"/>
                  <a:pt x="6413" y="4197"/>
                  <a:pt x="6519" y="4608"/>
                </a:cubicBezTo>
                <a:lnTo>
                  <a:pt x="5213" y="4608"/>
                </a:lnTo>
                <a:cubicBezTo>
                  <a:pt x="5209" y="4608"/>
                  <a:pt x="5205" y="4608"/>
                  <a:pt x="5202" y="4608"/>
                </a:cubicBezTo>
                <a:cubicBezTo>
                  <a:pt x="4880" y="4608"/>
                  <a:pt x="4618" y="4348"/>
                  <a:pt x="4618" y="4023"/>
                </a:cubicBezTo>
                <a:cubicBezTo>
                  <a:pt x="4618" y="3701"/>
                  <a:pt x="4880" y="3440"/>
                  <a:pt x="5202" y="3440"/>
                </a:cubicBezTo>
                <a:close/>
                <a:moveTo>
                  <a:pt x="4411" y="4655"/>
                </a:moveTo>
                <a:cubicBezTo>
                  <a:pt x="4461" y="4718"/>
                  <a:pt x="4518" y="4775"/>
                  <a:pt x="4582" y="4826"/>
                </a:cubicBezTo>
                <a:cubicBezTo>
                  <a:pt x="4549" y="4851"/>
                  <a:pt x="4519" y="4878"/>
                  <a:pt x="4490" y="4906"/>
                </a:cubicBezTo>
                <a:cubicBezTo>
                  <a:pt x="4462" y="4934"/>
                  <a:pt x="4435" y="4965"/>
                  <a:pt x="4410" y="4997"/>
                </a:cubicBezTo>
                <a:cubicBezTo>
                  <a:pt x="4360" y="4933"/>
                  <a:pt x="4302" y="4875"/>
                  <a:pt x="4238" y="4826"/>
                </a:cubicBezTo>
                <a:cubicBezTo>
                  <a:pt x="4302" y="4775"/>
                  <a:pt x="4359" y="4719"/>
                  <a:pt x="4411" y="4655"/>
                </a:cubicBezTo>
                <a:close/>
                <a:moveTo>
                  <a:pt x="3613" y="5047"/>
                </a:moveTo>
                <a:cubicBezTo>
                  <a:pt x="3765" y="5047"/>
                  <a:pt x="3913" y="5107"/>
                  <a:pt x="4021" y="5217"/>
                </a:cubicBezTo>
                <a:lnTo>
                  <a:pt x="4019" y="5217"/>
                </a:lnTo>
                <a:cubicBezTo>
                  <a:pt x="4187" y="5384"/>
                  <a:pt x="4237" y="5636"/>
                  <a:pt x="4146" y="5853"/>
                </a:cubicBezTo>
                <a:cubicBezTo>
                  <a:pt x="4055" y="6072"/>
                  <a:pt x="3843" y="6214"/>
                  <a:pt x="3607" y="6214"/>
                </a:cubicBezTo>
                <a:lnTo>
                  <a:pt x="1932" y="6214"/>
                </a:lnTo>
                <a:cubicBezTo>
                  <a:pt x="2012" y="5819"/>
                  <a:pt x="2099" y="5426"/>
                  <a:pt x="2191" y="5047"/>
                </a:cubicBezTo>
                <a:lnTo>
                  <a:pt x="3607" y="5047"/>
                </a:lnTo>
                <a:cubicBezTo>
                  <a:pt x="3609" y="5047"/>
                  <a:pt x="3611" y="5047"/>
                  <a:pt x="3613" y="5047"/>
                </a:cubicBezTo>
                <a:close/>
                <a:moveTo>
                  <a:pt x="5202" y="5045"/>
                </a:moveTo>
                <a:cubicBezTo>
                  <a:pt x="5205" y="5045"/>
                  <a:pt x="5209" y="5045"/>
                  <a:pt x="5213" y="5045"/>
                </a:cubicBezTo>
                <a:lnTo>
                  <a:pt x="6627" y="5045"/>
                </a:lnTo>
                <a:cubicBezTo>
                  <a:pt x="6721" y="5426"/>
                  <a:pt x="6808" y="5817"/>
                  <a:pt x="6890" y="6214"/>
                </a:cubicBezTo>
                <a:lnTo>
                  <a:pt x="5213" y="6214"/>
                </a:lnTo>
                <a:cubicBezTo>
                  <a:pt x="5210" y="6214"/>
                  <a:pt x="5207" y="6214"/>
                  <a:pt x="5204" y="6214"/>
                </a:cubicBezTo>
                <a:cubicBezTo>
                  <a:pt x="4882" y="6214"/>
                  <a:pt x="4618" y="5953"/>
                  <a:pt x="4618" y="5629"/>
                </a:cubicBezTo>
                <a:cubicBezTo>
                  <a:pt x="4618" y="5307"/>
                  <a:pt x="4880" y="5045"/>
                  <a:pt x="5202" y="5045"/>
                </a:cubicBezTo>
                <a:close/>
                <a:moveTo>
                  <a:pt x="4410" y="6254"/>
                </a:moveTo>
                <a:cubicBezTo>
                  <a:pt x="4507" y="6254"/>
                  <a:pt x="4585" y="6336"/>
                  <a:pt x="4582" y="6433"/>
                </a:cubicBezTo>
                <a:cubicBezTo>
                  <a:pt x="4549" y="6458"/>
                  <a:pt x="4519" y="6484"/>
                  <a:pt x="4490" y="6512"/>
                </a:cubicBezTo>
                <a:cubicBezTo>
                  <a:pt x="4462" y="6542"/>
                  <a:pt x="4435" y="6572"/>
                  <a:pt x="4412" y="6604"/>
                </a:cubicBezTo>
                <a:lnTo>
                  <a:pt x="4410" y="6604"/>
                </a:lnTo>
                <a:cubicBezTo>
                  <a:pt x="4385" y="6572"/>
                  <a:pt x="4358" y="6542"/>
                  <a:pt x="4330" y="6512"/>
                </a:cubicBezTo>
                <a:cubicBezTo>
                  <a:pt x="4301" y="6484"/>
                  <a:pt x="4271" y="6458"/>
                  <a:pt x="4238" y="6433"/>
                </a:cubicBezTo>
                <a:cubicBezTo>
                  <a:pt x="4235" y="6336"/>
                  <a:pt x="4313" y="6254"/>
                  <a:pt x="4410" y="6254"/>
                </a:cubicBezTo>
                <a:close/>
                <a:moveTo>
                  <a:pt x="5202" y="6651"/>
                </a:moveTo>
                <a:cubicBezTo>
                  <a:pt x="5205" y="6651"/>
                  <a:pt x="5209" y="6651"/>
                  <a:pt x="5213" y="6651"/>
                </a:cubicBezTo>
                <a:lnTo>
                  <a:pt x="6976" y="6651"/>
                </a:lnTo>
                <a:cubicBezTo>
                  <a:pt x="7036" y="6976"/>
                  <a:pt x="7094" y="7303"/>
                  <a:pt x="7146" y="7626"/>
                </a:cubicBezTo>
                <a:cubicBezTo>
                  <a:pt x="7077" y="7690"/>
                  <a:pt x="7005" y="7754"/>
                  <a:pt x="6932" y="7820"/>
                </a:cubicBezTo>
                <a:lnTo>
                  <a:pt x="5213" y="7820"/>
                </a:lnTo>
                <a:cubicBezTo>
                  <a:pt x="5210" y="7820"/>
                  <a:pt x="5207" y="7820"/>
                  <a:pt x="5204" y="7820"/>
                </a:cubicBezTo>
                <a:cubicBezTo>
                  <a:pt x="4882" y="7820"/>
                  <a:pt x="4618" y="7559"/>
                  <a:pt x="4618" y="7236"/>
                </a:cubicBezTo>
                <a:cubicBezTo>
                  <a:pt x="4618" y="6913"/>
                  <a:pt x="4880" y="6651"/>
                  <a:pt x="5202" y="6651"/>
                </a:cubicBezTo>
                <a:close/>
                <a:moveTo>
                  <a:pt x="3618" y="6653"/>
                </a:moveTo>
                <a:cubicBezTo>
                  <a:pt x="3940" y="6653"/>
                  <a:pt x="4201" y="6913"/>
                  <a:pt x="4201" y="7236"/>
                </a:cubicBezTo>
                <a:cubicBezTo>
                  <a:pt x="4201" y="7560"/>
                  <a:pt x="3940" y="7820"/>
                  <a:pt x="3618" y="7820"/>
                </a:cubicBezTo>
                <a:cubicBezTo>
                  <a:pt x="3614" y="7820"/>
                  <a:pt x="3611" y="7820"/>
                  <a:pt x="3607" y="7820"/>
                </a:cubicBezTo>
                <a:lnTo>
                  <a:pt x="1776" y="7820"/>
                </a:lnTo>
                <a:cubicBezTo>
                  <a:pt x="1737" y="7787"/>
                  <a:pt x="1698" y="7753"/>
                  <a:pt x="1660" y="7720"/>
                </a:cubicBezTo>
                <a:cubicBezTo>
                  <a:pt x="1715" y="7365"/>
                  <a:pt x="1777" y="7008"/>
                  <a:pt x="1844" y="6653"/>
                </a:cubicBezTo>
                <a:lnTo>
                  <a:pt x="3607" y="6653"/>
                </a:lnTo>
                <a:cubicBezTo>
                  <a:pt x="3611" y="6653"/>
                  <a:pt x="3614" y="6653"/>
                  <a:pt x="3618" y="6653"/>
                </a:cubicBezTo>
                <a:close/>
                <a:moveTo>
                  <a:pt x="4410" y="7867"/>
                </a:moveTo>
                <a:cubicBezTo>
                  <a:pt x="4505" y="7867"/>
                  <a:pt x="4582" y="7943"/>
                  <a:pt x="4582" y="8039"/>
                </a:cubicBezTo>
                <a:cubicBezTo>
                  <a:pt x="4549" y="8064"/>
                  <a:pt x="4519" y="8090"/>
                  <a:pt x="4490" y="8120"/>
                </a:cubicBezTo>
                <a:cubicBezTo>
                  <a:pt x="4462" y="8148"/>
                  <a:pt x="4435" y="8178"/>
                  <a:pt x="4412" y="8211"/>
                </a:cubicBezTo>
                <a:lnTo>
                  <a:pt x="4410" y="8211"/>
                </a:lnTo>
                <a:cubicBezTo>
                  <a:pt x="4385" y="8178"/>
                  <a:pt x="4358" y="8148"/>
                  <a:pt x="4330" y="8118"/>
                </a:cubicBezTo>
                <a:cubicBezTo>
                  <a:pt x="4301" y="8090"/>
                  <a:pt x="4271" y="8064"/>
                  <a:pt x="4238" y="8039"/>
                </a:cubicBezTo>
                <a:cubicBezTo>
                  <a:pt x="4238" y="7943"/>
                  <a:pt x="4316" y="7867"/>
                  <a:pt x="4410" y="7867"/>
                </a:cubicBezTo>
                <a:close/>
                <a:moveTo>
                  <a:pt x="3607" y="8257"/>
                </a:moveTo>
                <a:cubicBezTo>
                  <a:pt x="3913" y="8257"/>
                  <a:pt x="4169" y="8493"/>
                  <a:pt x="4191" y="8800"/>
                </a:cubicBezTo>
                <a:cubicBezTo>
                  <a:pt x="4213" y="9106"/>
                  <a:pt x="3993" y="9376"/>
                  <a:pt x="3690" y="9420"/>
                </a:cubicBezTo>
                <a:cubicBezTo>
                  <a:pt x="3340" y="9079"/>
                  <a:pt x="2929" y="8753"/>
                  <a:pt x="2523" y="8429"/>
                </a:cubicBezTo>
                <a:lnTo>
                  <a:pt x="2307" y="8257"/>
                </a:lnTo>
                <a:close/>
                <a:moveTo>
                  <a:pt x="5202" y="8259"/>
                </a:moveTo>
                <a:cubicBezTo>
                  <a:pt x="5205" y="8259"/>
                  <a:pt x="5209" y="8259"/>
                  <a:pt x="5213" y="8259"/>
                </a:cubicBezTo>
                <a:lnTo>
                  <a:pt x="6436" y="8259"/>
                </a:lnTo>
                <a:cubicBezTo>
                  <a:pt x="6033" y="8617"/>
                  <a:pt x="5613" y="9004"/>
                  <a:pt x="5235" y="9426"/>
                </a:cubicBezTo>
                <a:lnTo>
                  <a:pt x="5213" y="9426"/>
                </a:lnTo>
                <a:cubicBezTo>
                  <a:pt x="5209" y="9426"/>
                  <a:pt x="5205" y="9426"/>
                  <a:pt x="5202" y="9426"/>
                </a:cubicBezTo>
                <a:cubicBezTo>
                  <a:pt x="4880" y="9426"/>
                  <a:pt x="4619" y="9166"/>
                  <a:pt x="4619" y="8842"/>
                </a:cubicBezTo>
                <a:cubicBezTo>
                  <a:pt x="4619" y="8519"/>
                  <a:pt x="4880" y="8259"/>
                  <a:pt x="5202" y="8259"/>
                </a:cubicBezTo>
                <a:close/>
                <a:moveTo>
                  <a:pt x="4458" y="9471"/>
                </a:moveTo>
                <a:cubicBezTo>
                  <a:pt x="4467" y="9471"/>
                  <a:pt x="4475" y="9471"/>
                  <a:pt x="4483" y="9472"/>
                </a:cubicBezTo>
                <a:cubicBezTo>
                  <a:pt x="4685" y="9481"/>
                  <a:pt x="4858" y="9622"/>
                  <a:pt x="4908" y="9818"/>
                </a:cubicBezTo>
                <a:cubicBezTo>
                  <a:pt x="4782" y="9981"/>
                  <a:pt x="4663" y="10151"/>
                  <a:pt x="4555" y="10328"/>
                </a:cubicBezTo>
                <a:cubicBezTo>
                  <a:pt x="4529" y="10371"/>
                  <a:pt x="4504" y="10414"/>
                  <a:pt x="4479" y="10457"/>
                </a:cubicBezTo>
                <a:cubicBezTo>
                  <a:pt x="4372" y="10223"/>
                  <a:pt x="4216" y="9995"/>
                  <a:pt x="4026" y="9775"/>
                </a:cubicBezTo>
                <a:cubicBezTo>
                  <a:pt x="4093" y="9592"/>
                  <a:pt x="4265" y="9471"/>
                  <a:pt x="4458" y="9471"/>
                </a:cubicBezTo>
                <a:close/>
                <a:moveTo>
                  <a:pt x="510" y="7109"/>
                </a:moveTo>
                <a:lnTo>
                  <a:pt x="510" y="7109"/>
                </a:lnTo>
                <a:cubicBezTo>
                  <a:pt x="702" y="7400"/>
                  <a:pt x="965" y="7679"/>
                  <a:pt x="1263" y="7951"/>
                </a:cubicBezTo>
                <a:cubicBezTo>
                  <a:pt x="1273" y="7962"/>
                  <a:pt x="1282" y="7970"/>
                  <a:pt x="1293" y="7979"/>
                </a:cubicBezTo>
                <a:cubicBezTo>
                  <a:pt x="1591" y="8248"/>
                  <a:pt x="1923" y="8512"/>
                  <a:pt x="2249" y="8772"/>
                </a:cubicBezTo>
                <a:cubicBezTo>
                  <a:pt x="3185" y="9517"/>
                  <a:pt x="4152" y="10287"/>
                  <a:pt x="4190" y="11073"/>
                </a:cubicBezTo>
                <a:cubicBezTo>
                  <a:pt x="3921" y="11793"/>
                  <a:pt x="3894" y="12528"/>
                  <a:pt x="4108" y="13292"/>
                </a:cubicBezTo>
                <a:cubicBezTo>
                  <a:pt x="3021" y="13231"/>
                  <a:pt x="2165" y="12832"/>
                  <a:pt x="1562" y="12103"/>
                </a:cubicBezTo>
                <a:lnTo>
                  <a:pt x="1560" y="12103"/>
                </a:lnTo>
                <a:cubicBezTo>
                  <a:pt x="399" y="10698"/>
                  <a:pt x="402" y="8382"/>
                  <a:pt x="510" y="7109"/>
                </a:cubicBezTo>
                <a:close/>
                <a:moveTo>
                  <a:pt x="5899" y="13521"/>
                </a:moveTo>
                <a:lnTo>
                  <a:pt x="5899" y="14309"/>
                </a:lnTo>
                <a:lnTo>
                  <a:pt x="2921" y="14309"/>
                </a:lnTo>
                <a:lnTo>
                  <a:pt x="2921" y="13523"/>
                </a:lnTo>
                <a:cubicBezTo>
                  <a:pt x="3369" y="13667"/>
                  <a:pt x="3865" y="13739"/>
                  <a:pt x="4408" y="13739"/>
                </a:cubicBezTo>
                <a:lnTo>
                  <a:pt x="4412" y="13739"/>
                </a:lnTo>
                <a:cubicBezTo>
                  <a:pt x="4954" y="13739"/>
                  <a:pt x="5451" y="13665"/>
                  <a:pt x="5899" y="13521"/>
                </a:cubicBezTo>
                <a:close/>
                <a:moveTo>
                  <a:pt x="4412" y="0"/>
                </a:moveTo>
                <a:cubicBezTo>
                  <a:pt x="3797" y="0"/>
                  <a:pt x="3230" y="659"/>
                  <a:pt x="2673" y="2016"/>
                </a:cubicBezTo>
                <a:cubicBezTo>
                  <a:pt x="2627" y="2128"/>
                  <a:pt x="2680" y="2256"/>
                  <a:pt x="2793" y="2301"/>
                </a:cubicBezTo>
                <a:cubicBezTo>
                  <a:pt x="2820" y="2313"/>
                  <a:pt x="2848" y="2318"/>
                  <a:pt x="2876" y="2318"/>
                </a:cubicBezTo>
                <a:cubicBezTo>
                  <a:pt x="2961" y="2318"/>
                  <a:pt x="3043" y="2267"/>
                  <a:pt x="3079" y="2183"/>
                </a:cubicBezTo>
                <a:cubicBezTo>
                  <a:pt x="3129" y="2058"/>
                  <a:pt x="3180" y="1941"/>
                  <a:pt x="3229" y="1833"/>
                </a:cubicBezTo>
                <a:lnTo>
                  <a:pt x="3607" y="1833"/>
                </a:lnTo>
                <a:cubicBezTo>
                  <a:pt x="3611" y="1833"/>
                  <a:pt x="3614" y="1833"/>
                  <a:pt x="3618" y="1833"/>
                </a:cubicBezTo>
                <a:cubicBezTo>
                  <a:pt x="3940" y="1833"/>
                  <a:pt x="4202" y="2094"/>
                  <a:pt x="4202" y="2417"/>
                </a:cubicBezTo>
                <a:cubicBezTo>
                  <a:pt x="4202" y="2740"/>
                  <a:pt x="3940" y="3002"/>
                  <a:pt x="3618" y="3002"/>
                </a:cubicBezTo>
                <a:cubicBezTo>
                  <a:pt x="3614" y="3002"/>
                  <a:pt x="3611" y="3002"/>
                  <a:pt x="3607" y="3001"/>
                </a:cubicBezTo>
                <a:lnTo>
                  <a:pt x="2774" y="3001"/>
                </a:lnTo>
                <a:cubicBezTo>
                  <a:pt x="2788" y="2958"/>
                  <a:pt x="2804" y="2916"/>
                  <a:pt x="2818" y="2873"/>
                </a:cubicBezTo>
                <a:cubicBezTo>
                  <a:pt x="2854" y="2761"/>
                  <a:pt x="2793" y="2639"/>
                  <a:pt x="2680" y="2600"/>
                </a:cubicBezTo>
                <a:cubicBezTo>
                  <a:pt x="2657" y="2592"/>
                  <a:pt x="2633" y="2588"/>
                  <a:pt x="2610" y="2588"/>
                </a:cubicBezTo>
                <a:cubicBezTo>
                  <a:pt x="2521" y="2588"/>
                  <a:pt x="2437" y="2642"/>
                  <a:pt x="2404" y="2730"/>
                </a:cubicBezTo>
                <a:cubicBezTo>
                  <a:pt x="1966" y="3994"/>
                  <a:pt x="1551" y="5695"/>
                  <a:pt x="1276" y="7354"/>
                </a:cubicBezTo>
                <a:cubicBezTo>
                  <a:pt x="891" y="6958"/>
                  <a:pt x="629" y="6559"/>
                  <a:pt x="629" y="6161"/>
                </a:cubicBezTo>
                <a:cubicBezTo>
                  <a:pt x="627" y="6048"/>
                  <a:pt x="543" y="5954"/>
                  <a:pt x="430" y="5944"/>
                </a:cubicBezTo>
                <a:cubicBezTo>
                  <a:pt x="423" y="5943"/>
                  <a:pt x="416" y="5942"/>
                  <a:pt x="409" y="5942"/>
                </a:cubicBezTo>
                <a:cubicBezTo>
                  <a:pt x="305" y="5942"/>
                  <a:pt x="215" y="6016"/>
                  <a:pt x="194" y="6120"/>
                </a:cubicBezTo>
                <a:cubicBezTo>
                  <a:pt x="187" y="6161"/>
                  <a:pt x="1" y="7150"/>
                  <a:pt x="27" y="8415"/>
                </a:cubicBezTo>
                <a:cubicBezTo>
                  <a:pt x="66" y="10134"/>
                  <a:pt x="468" y="11467"/>
                  <a:pt x="1223" y="12381"/>
                </a:cubicBezTo>
                <a:cubicBezTo>
                  <a:pt x="1563" y="12796"/>
                  <a:pt x="1994" y="13129"/>
                  <a:pt x="2483" y="13354"/>
                </a:cubicBezTo>
                <a:lnTo>
                  <a:pt x="2483" y="14529"/>
                </a:lnTo>
                <a:cubicBezTo>
                  <a:pt x="2483" y="14649"/>
                  <a:pt x="2580" y="14748"/>
                  <a:pt x="2702" y="14748"/>
                </a:cubicBezTo>
                <a:lnTo>
                  <a:pt x="6118" y="14748"/>
                </a:lnTo>
                <a:cubicBezTo>
                  <a:pt x="6240" y="14748"/>
                  <a:pt x="6338" y="14649"/>
                  <a:pt x="6338" y="14529"/>
                </a:cubicBezTo>
                <a:lnTo>
                  <a:pt x="6338" y="13353"/>
                </a:lnTo>
                <a:cubicBezTo>
                  <a:pt x="6597" y="13234"/>
                  <a:pt x="6843" y="13082"/>
                  <a:pt x="7066" y="12904"/>
                </a:cubicBezTo>
                <a:cubicBezTo>
                  <a:pt x="7161" y="12829"/>
                  <a:pt x="7177" y="12692"/>
                  <a:pt x="7101" y="12596"/>
                </a:cubicBezTo>
                <a:cubicBezTo>
                  <a:pt x="7057" y="12543"/>
                  <a:pt x="6994" y="12515"/>
                  <a:pt x="6929" y="12515"/>
                </a:cubicBezTo>
                <a:cubicBezTo>
                  <a:pt x="6882" y="12515"/>
                  <a:pt x="6833" y="12530"/>
                  <a:pt x="6793" y="12562"/>
                </a:cubicBezTo>
                <a:cubicBezTo>
                  <a:pt x="6213" y="13026"/>
                  <a:pt x="5465" y="13273"/>
                  <a:pt x="4566" y="13298"/>
                </a:cubicBezTo>
                <a:cubicBezTo>
                  <a:pt x="4266" y="12343"/>
                  <a:pt x="4387" y="11443"/>
                  <a:pt x="4929" y="10556"/>
                </a:cubicBezTo>
                <a:cubicBezTo>
                  <a:pt x="5440" y="9720"/>
                  <a:pt x="6247" y="9007"/>
                  <a:pt x="6961" y="8378"/>
                </a:cubicBezTo>
                <a:cubicBezTo>
                  <a:pt x="7158" y="8204"/>
                  <a:pt x="7349" y="8036"/>
                  <a:pt x="7527" y="7870"/>
                </a:cubicBezTo>
                <a:lnTo>
                  <a:pt x="7532" y="7867"/>
                </a:lnTo>
                <a:cubicBezTo>
                  <a:pt x="7840" y="7583"/>
                  <a:pt x="8108" y="7308"/>
                  <a:pt x="8304" y="7033"/>
                </a:cubicBezTo>
                <a:lnTo>
                  <a:pt x="8304" y="7033"/>
                </a:lnTo>
                <a:cubicBezTo>
                  <a:pt x="8416" y="8275"/>
                  <a:pt x="8444" y="10621"/>
                  <a:pt x="7296" y="12057"/>
                </a:cubicBezTo>
                <a:cubicBezTo>
                  <a:pt x="7215" y="12151"/>
                  <a:pt x="7229" y="12293"/>
                  <a:pt x="7325" y="12371"/>
                </a:cubicBezTo>
                <a:cubicBezTo>
                  <a:pt x="7366" y="12403"/>
                  <a:pt x="7415" y="12419"/>
                  <a:pt x="7463" y="12419"/>
                </a:cubicBezTo>
                <a:cubicBezTo>
                  <a:pt x="7529" y="12419"/>
                  <a:pt x="7595" y="12389"/>
                  <a:pt x="7638" y="12331"/>
                </a:cubicBezTo>
                <a:cubicBezTo>
                  <a:pt x="8371" y="11412"/>
                  <a:pt x="8760" y="10087"/>
                  <a:pt x="8793" y="8387"/>
                </a:cubicBezTo>
                <a:cubicBezTo>
                  <a:pt x="8819" y="7136"/>
                  <a:pt x="8635" y="6161"/>
                  <a:pt x="8627" y="6120"/>
                </a:cubicBezTo>
                <a:cubicBezTo>
                  <a:pt x="8606" y="6015"/>
                  <a:pt x="8513" y="5943"/>
                  <a:pt x="8410" y="5943"/>
                </a:cubicBezTo>
                <a:cubicBezTo>
                  <a:pt x="8404" y="5943"/>
                  <a:pt x="8397" y="5943"/>
                  <a:pt x="8391" y="5944"/>
                </a:cubicBezTo>
                <a:cubicBezTo>
                  <a:pt x="8279" y="5954"/>
                  <a:pt x="8193" y="6048"/>
                  <a:pt x="8193" y="6161"/>
                </a:cubicBezTo>
                <a:cubicBezTo>
                  <a:pt x="8193" y="6498"/>
                  <a:pt x="7925" y="6864"/>
                  <a:pt x="7530" y="7262"/>
                </a:cubicBezTo>
                <a:cubicBezTo>
                  <a:pt x="7260" y="5667"/>
                  <a:pt x="6860" y="4026"/>
                  <a:pt x="6441" y="2803"/>
                </a:cubicBezTo>
                <a:cubicBezTo>
                  <a:pt x="5797" y="919"/>
                  <a:pt x="5133" y="0"/>
                  <a:pt x="4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3"/>
          <p:cNvSpPr/>
          <p:nvPr/>
        </p:nvSpPr>
        <p:spPr>
          <a:xfrm>
            <a:off x="4103325" y="2863150"/>
            <a:ext cx="342650" cy="368700"/>
          </a:xfrm>
          <a:custGeom>
            <a:avLst/>
            <a:gdLst/>
            <a:ahLst/>
            <a:cxnLst/>
            <a:rect l="l" t="t" r="r" b="b"/>
            <a:pathLst>
              <a:path w="13706" h="14748" extrusionOk="0">
                <a:moveTo>
                  <a:pt x="5880" y="438"/>
                </a:moveTo>
                <a:lnTo>
                  <a:pt x="5880" y="1077"/>
                </a:lnTo>
                <a:cubicBezTo>
                  <a:pt x="5880" y="1101"/>
                  <a:pt x="5885" y="1123"/>
                  <a:pt x="5891" y="1144"/>
                </a:cubicBezTo>
                <a:cubicBezTo>
                  <a:pt x="5612" y="1357"/>
                  <a:pt x="5346" y="1588"/>
                  <a:pt x="5098" y="1838"/>
                </a:cubicBezTo>
                <a:cubicBezTo>
                  <a:pt x="4916" y="2018"/>
                  <a:pt x="4749" y="2202"/>
                  <a:pt x="4596" y="2388"/>
                </a:cubicBezTo>
                <a:cubicBezTo>
                  <a:pt x="4510" y="2349"/>
                  <a:pt x="4419" y="2316"/>
                  <a:pt x="4327" y="2290"/>
                </a:cubicBezTo>
                <a:lnTo>
                  <a:pt x="5379" y="1232"/>
                </a:lnTo>
                <a:cubicBezTo>
                  <a:pt x="5419" y="1191"/>
                  <a:pt x="5443" y="1135"/>
                  <a:pt x="5443" y="1077"/>
                </a:cubicBezTo>
                <a:lnTo>
                  <a:pt x="5443" y="438"/>
                </a:lnTo>
                <a:close/>
                <a:moveTo>
                  <a:pt x="3848" y="2662"/>
                </a:moveTo>
                <a:cubicBezTo>
                  <a:pt x="4009" y="2662"/>
                  <a:pt x="4169" y="2690"/>
                  <a:pt x="4319" y="2748"/>
                </a:cubicBezTo>
                <a:cubicBezTo>
                  <a:pt x="3463" y="3940"/>
                  <a:pt x="3168" y="5208"/>
                  <a:pt x="3468" y="6432"/>
                </a:cubicBezTo>
                <a:cubicBezTo>
                  <a:pt x="2765" y="6227"/>
                  <a:pt x="2252" y="5474"/>
                  <a:pt x="2252" y="4574"/>
                </a:cubicBezTo>
                <a:cubicBezTo>
                  <a:pt x="2252" y="3519"/>
                  <a:pt x="2968" y="2662"/>
                  <a:pt x="3848" y="2662"/>
                </a:cubicBezTo>
                <a:close/>
                <a:moveTo>
                  <a:pt x="4701" y="6601"/>
                </a:moveTo>
                <a:cubicBezTo>
                  <a:pt x="4768" y="7026"/>
                  <a:pt x="4869" y="7444"/>
                  <a:pt x="5004" y="7854"/>
                </a:cubicBezTo>
                <a:cubicBezTo>
                  <a:pt x="5143" y="8283"/>
                  <a:pt x="5326" y="8697"/>
                  <a:pt x="5552" y="9089"/>
                </a:cubicBezTo>
                <a:cubicBezTo>
                  <a:pt x="4855" y="9032"/>
                  <a:pt x="4268" y="8438"/>
                  <a:pt x="4109" y="7616"/>
                </a:cubicBezTo>
                <a:cubicBezTo>
                  <a:pt x="4066" y="7397"/>
                  <a:pt x="4055" y="7174"/>
                  <a:pt x="4079" y="6952"/>
                </a:cubicBezTo>
                <a:lnTo>
                  <a:pt x="4701" y="6601"/>
                </a:lnTo>
                <a:close/>
                <a:moveTo>
                  <a:pt x="1907" y="5276"/>
                </a:moveTo>
                <a:cubicBezTo>
                  <a:pt x="2141" y="6147"/>
                  <a:pt x="2799" y="6799"/>
                  <a:pt x="3612" y="6907"/>
                </a:cubicBezTo>
                <a:cubicBezTo>
                  <a:pt x="3641" y="7143"/>
                  <a:pt x="3632" y="7382"/>
                  <a:pt x="3587" y="7616"/>
                </a:cubicBezTo>
                <a:cubicBezTo>
                  <a:pt x="3423" y="8465"/>
                  <a:pt x="2799" y="9072"/>
                  <a:pt x="2076" y="9093"/>
                </a:cubicBezTo>
                <a:lnTo>
                  <a:pt x="2034" y="9093"/>
                </a:lnTo>
                <a:cubicBezTo>
                  <a:pt x="1155" y="9093"/>
                  <a:pt x="438" y="8235"/>
                  <a:pt x="438" y="7180"/>
                </a:cubicBezTo>
                <a:cubicBezTo>
                  <a:pt x="438" y="6179"/>
                  <a:pt x="1087" y="5354"/>
                  <a:pt x="1907" y="5276"/>
                </a:cubicBezTo>
                <a:close/>
                <a:moveTo>
                  <a:pt x="8207" y="8363"/>
                </a:moveTo>
                <a:cubicBezTo>
                  <a:pt x="8572" y="8686"/>
                  <a:pt x="8929" y="8929"/>
                  <a:pt x="9288" y="9094"/>
                </a:cubicBezTo>
                <a:lnTo>
                  <a:pt x="9251" y="9094"/>
                </a:lnTo>
                <a:cubicBezTo>
                  <a:pt x="8846" y="9082"/>
                  <a:pt x="8457" y="8882"/>
                  <a:pt x="8169" y="8540"/>
                </a:cubicBezTo>
                <a:cubicBezTo>
                  <a:pt x="8183" y="8482"/>
                  <a:pt x="8196" y="8424"/>
                  <a:pt x="8207" y="8363"/>
                </a:cubicBezTo>
                <a:close/>
                <a:moveTo>
                  <a:pt x="8013" y="9010"/>
                </a:moveTo>
                <a:cubicBezTo>
                  <a:pt x="8311" y="9288"/>
                  <a:pt x="8672" y="9464"/>
                  <a:pt x="9054" y="9516"/>
                </a:cubicBezTo>
                <a:cubicBezTo>
                  <a:pt x="9065" y="9607"/>
                  <a:pt x="9071" y="9697"/>
                  <a:pt x="9071" y="9789"/>
                </a:cubicBezTo>
                <a:cubicBezTo>
                  <a:pt x="9071" y="10844"/>
                  <a:pt x="8355" y="11702"/>
                  <a:pt x="7476" y="11702"/>
                </a:cubicBezTo>
                <a:lnTo>
                  <a:pt x="7437" y="11702"/>
                </a:lnTo>
                <a:cubicBezTo>
                  <a:pt x="6710" y="11680"/>
                  <a:pt x="6088" y="11072"/>
                  <a:pt x="5923" y="10225"/>
                </a:cubicBezTo>
                <a:cubicBezTo>
                  <a:pt x="5894" y="10082"/>
                  <a:pt x="5882" y="9935"/>
                  <a:pt x="5882" y="9789"/>
                </a:cubicBezTo>
                <a:cubicBezTo>
                  <a:pt x="5882" y="9724"/>
                  <a:pt x="5885" y="9657"/>
                  <a:pt x="5890" y="9593"/>
                </a:cubicBezTo>
                <a:cubicBezTo>
                  <a:pt x="6138" y="9914"/>
                  <a:pt x="6416" y="10183"/>
                  <a:pt x="6718" y="10391"/>
                </a:cubicBezTo>
                <a:cubicBezTo>
                  <a:pt x="6755" y="10416"/>
                  <a:pt x="6798" y="10429"/>
                  <a:pt x="6841" y="10429"/>
                </a:cubicBezTo>
                <a:cubicBezTo>
                  <a:pt x="6889" y="10429"/>
                  <a:pt x="6936" y="10414"/>
                  <a:pt x="6976" y="10383"/>
                </a:cubicBezTo>
                <a:cubicBezTo>
                  <a:pt x="7013" y="10355"/>
                  <a:pt x="7657" y="9849"/>
                  <a:pt x="8013" y="9010"/>
                </a:cubicBezTo>
                <a:close/>
                <a:moveTo>
                  <a:pt x="5662" y="10853"/>
                </a:moveTo>
                <a:cubicBezTo>
                  <a:pt x="5966" y="11549"/>
                  <a:pt x="6555" y="12032"/>
                  <a:pt x="7240" y="12122"/>
                </a:cubicBezTo>
                <a:cubicBezTo>
                  <a:pt x="7251" y="12213"/>
                  <a:pt x="7257" y="12305"/>
                  <a:pt x="7257" y="12396"/>
                </a:cubicBezTo>
                <a:cubicBezTo>
                  <a:pt x="7257" y="13452"/>
                  <a:pt x="6541" y="14310"/>
                  <a:pt x="5662" y="14310"/>
                </a:cubicBezTo>
                <a:cubicBezTo>
                  <a:pt x="4783" y="14310"/>
                  <a:pt x="4066" y="13452"/>
                  <a:pt x="4066" y="12397"/>
                </a:cubicBezTo>
                <a:cubicBezTo>
                  <a:pt x="4066" y="12307"/>
                  <a:pt x="4073" y="12214"/>
                  <a:pt x="4084" y="12124"/>
                </a:cubicBezTo>
                <a:cubicBezTo>
                  <a:pt x="4768" y="12033"/>
                  <a:pt x="5358" y="11549"/>
                  <a:pt x="5662" y="10853"/>
                </a:cubicBezTo>
                <a:close/>
                <a:moveTo>
                  <a:pt x="5224" y="1"/>
                </a:moveTo>
                <a:cubicBezTo>
                  <a:pt x="5104" y="1"/>
                  <a:pt x="5005" y="99"/>
                  <a:pt x="5005" y="220"/>
                </a:cubicBezTo>
                <a:lnTo>
                  <a:pt x="5005" y="988"/>
                </a:lnTo>
                <a:lnTo>
                  <a:pt x="3773" y="2226"/>
                </a:lnTo>
                <a:cubicBezTo>
                  <a:pt x="2687" y="2271"/>
                  <a:pt x="1815" y="3307"/>
                  <a:pt x="1815" y="4574"/>
                </a:cubicBezTo>
                <a:cubicBezTo>
                  <a:pt x="1815" y="4665"/>
                  <a:pt x="1820" y="4755"/>
                  <a:pt x="1829" y="4844"/>
                </a:cubicBezTo>
                <a:cubicBezTo>
                  <a:pt x="804" y="4963"/>
                  <a:pt x="1" y="5966"/>
                  <a:pt x="1" y="7182"/>
                </a:cubicBezTo>
                <a:cubicBezTo>
                  <a:pt x="1" y="8397"/>
                  <a:pt x="804" y="9400"/>
                  <a:pt x="1829" y="9521"/>
                </a:cubicBezTo>
                <a:cubicBezTo>
                  <a:pt x="1820" y="9610"/>
                  <a:pt x="1815" y="9700"/>
                  <a:pt x="1815" y="9789"/>
                </a:cubicBezTo>
                <a:cubicBezTo>
                  <a:pt x="1815" y="9916"/>
                  <a:pt x="1824" y="10043"/>
                  <a:pt x="1841" y="10169"/>
                </a:cubicBezTo>
                <a:cubicBezTo>
                  <a:pt x="1857" y="10277"/>
                  <a:pt x="1949" y="10358"/>
                  <a:pt x="2057" y="10358"/>
                </a:cubicBezTo>
                <a:cubicBezTo>
                  <a:pt x="2068" y="10358"/>
                  <a:pt x="2079" y="10357"/>
                  <a:pt x="2088" y="10355"/>
                </a:cubicBezTo>
                <a:cubicBezTo>
                  <a:pt x="2209" y="10338"/>
                  <a:pt x="2291" y="10229"/>
                  <a:pt x="2274" y="10108"/>
                </a:cubicBezTo>
                <a:cubicBezTo>
                  <a:pt x="2248" y="9911"/>
                  <a:pt x="2246" y="9713"/>
                  <a:pt x="2270" y="9516"/>
                </a:cubicBezTo>
                <a:cubicBezTo>
                  <a:pt x="2954" y="9425"/>
                  <a:pt x="3543" y="8941"/>
                  <a:pt x="3848" y="8247"/>
                </a:cubicBezTo>
                <a:cubicBezTo>
                  <a:pt x="4152" y="8943"/>
                  <a:pt x="4741" y="9427"/>
                  <a:pt x="5426" y="9516"/>
                </a:cubicBezTo>
                <a:cubicBezTo>
                  <a:pt x="5437" y="9607"/>
                  <a:pt x="5443" y="9699"/>
                  <a:pt x="5443" y="9789"/>
                </a:cubicBezTo>
                <a:cubicBezTo>
                  <a:pt x="5443" y="9936"/>
                  <a:pt x="5429" y="10082"/>
                  <a:pt x="5401" y="10225"/>
                </a:cubicBezTo>
                <a:cubicBezTo>
                  <a:pt x="5237" y="11074"/>
                  <a:pt x="4613" y="11680"/>
                  <a:pt x="3890" y="11702"/>
                </a:cubicBezTo>
                <a:lnTo>
                  <a:pt x="3848" y="11702"/>
                </a:lnTo>
                <a:cubicBezTo>
                  <a:pt x="3269" y="11702"/>
                  <a:pt x="2735" y="11324"/>
                  <a:pt x="2452" y="10716"/>
                </a:cubicBezTo>
                <a:cubicBezTo>
                  <a:pt x="2417" y="10634"/>
                  <a:pt x="2337" y="10586"/>
                  <a:pt x="2253" y="10586"/>
                </a:cubicBezTo>
                <a:cubicBezTo>
                  <a:pt x="2222" y="10586"/>
                  <a:pt x="2190" y="10593"/>
                  <a:pt x="2160" y="10607"/>
                </a:cubicBezTo>
                <a:cubicBezTo>
                  <a:pt x="2049" y="10658"/>
                  <a:pt x="2002" y="10789"/>
                  <a:pt x="2055" y="10900"/>
                </a:cubicBezTo>
                <a:cubicBezTo>
                  <a:pt x="2377" y="11594"/>
                  <a:pt x="2973" y="12050"/>
                  <a:pt x="3643" y="12128"/>
                </a:cubicBezTo>
                <a:cubicBezTo>
                  <a:pt x="3634" y="12218"/>
                  <a:pt x="3629" y="12307"/>
                  <a:pt x="3629" y="12397"/>
                </a:cubicBezTo>
                <a:cubicBezTo>
                  <a:pt x="3629" y="13692"/>
                  <a:pt x="4541" y="14747"/>
                  <a:pt x="5662" y="14747"/>
                </a:cubicBezTo>
                <a:cubicBezTo>
                  <a:pt x="6783" y="14747"/>
                  <a:pt x="7694" y="13692"/>
                  <a:pt x="7694" y="12397"/>
                </a:cubicBezTo>
                <a:cubicBezTo>
                  <a:pt x="7694" y="12307"/>
                  <a:pt x="7690" y="12218"/>
                  <a:pt x="7682" y="12128"/>
                </a:cubicBezTo>
                <a:cubicBezTo>
                  <a:pt x="8707" y="12008"/>
                  <a:pt x="9508" y="11005"/>
                  <a:pt x="9508" y="9789"/>
                </a:cubicBezTo>
                <a:cubicBezTo>
                  <a:pt x="9508" y="9699"/>
                  <a:pt x="9505" y="9610"/>
                  <a:pt x="9496" y="9519"/>
                </a:cubicBezTo>
                <a:cubicBezTo>
                  <a:pt x="9708" y="9496"/>
                  <a:pt x="9916" y="9432"/>
                  <a:pt x="10107" y="9335"/>
                </a:cubicBezTo>
                <a:cubicBezTo>
                  <a:pt x="10224" y="9351"/>
                  <a:pt x="10344" y="9360"/>
                  <a:pt x="10463" y="9360"/>
                </a:cubicBezTo>
                <a:cubicBezTo>
                  <a:pt x="10473" y="9360"/>
                  <a:pt x="10482" y="9360"/>
                  <a:pt x="10491" y="9360"/>
                </a:cubicBezTo>
                <a:cubicBezTo>
                  <a:pt x="10994" y="9360"/>
                  <a:pt x="11530" y="9233"/>
                  <a:pt x="12127" y="8985"/>
                </a:cubicBezTo>
                <a:cubicBezTo>
                  <a:pt x="12179" y="8961"/>
                  <a:pt x="12221" y="8919"/>
                  <a:pt x="12244" y="8868"/>
                </a:cubicBezTo>
                <a:cubicBezTo>
                  <a:pt x="12543" y="8147"/>
                  <a:pt x="12661" y="7519"/>
                  <a:pt x="12604" y="6944"/>
                </a:cubicBezTo>
                <a:cubicBezTo>
                  <a:pt x="12589" y="6834"/>
                  <a:pt x="12494" y="6753"/>
                  <a:pt x="12385" y="6753"/>
                </a:cubicBezTo>
                <a:cubicBezTo>
                  <a:pt x="12378" y="6753"/>
                  <a:pt x="12371" y="6753"/>
                  <a:pt x="12364" y="6754"/>
                </a:cubicBezTo>
                <a:cubicBezTo>
                  <a:pt x="12246" y="6766"/>
                  <a:pt x="12158" y="6869"/>
                  <a:pt x="12168" y="6988"/>
                </a:cubicBezTo>
                <a:cubicBezTo>
                  <a:pt x="12216" y="7474"/>
                  <a:pt x="12122" y="7993"/>
                  <a:pt x="11874" y="8615"/>
                </a:cubicBezTo>
                <a:cubicBezTo>
                  <a:pt x="11371" y="8816"/>
                  <a:pt x="10923" y="8919"/>
                  <a:pt x="10501" y="8919"/>
                </a:cubicBezTo>
                <a:cubicBezTo>
                  <a:pt x="9693" y="8919"/>
                  <a:pt x="8984" y="8540"/>
                  <a:pt x="8183" y="7740"/>
                </a:cubicBezTo>
                <a:cubicBezTo>
                  <a:pt x="8138" y="7695"/>
                  <a:pt x="8083" y="7674"/>
                  <a:pt x="8029" y="7674"/>
                </a:cubicBezTo>
                <a:cubicBezTo>
                  <a:pt x="7916" y="7674"/>
                  <a:pt x="7808" y="7762"/>
                  <a:pt x="7808" y="7894"/>
                </a:cubicBezTo>
                <a:cubicBezTo>
                  <a:pt x="7808" y="8908"/>
                  <a:pt x="7116" y="9663"/>
                  <a:pt x="6830" y="9930"/>
                </a:cubicBezTo>
                <a:cubicBezTo>
                  <a:pt x="5335" y="8768"/>
                  <a:pt x="5096" y="6257"/>
                  <a:pt x="5094" y="6230"/>
                </a:cubicBezTo>
                <a:cubicBezTo>
                  <a:pt x="5084" y="6112"/>
                  <a:pt x="4984" y="6031"/>
                  <a:pt x="4876" y="6031"/>
                </a:cubicBezTo>
                <a:cubicBezTo>
                  <a:pt x="4840" y="6031"/>
                  <a:pt x="4803" y="6040"/>
                  <a:pt x="4768" y="6060"/>
                </a:cubicBezTo>
                <a:lnTo>
                  <a:pt x="3948" y="6522"/>
                </a:lnTo>
                <a:cubicBezTo>
                  <a:pt x="3524" y="5133"/>
                  <a:pt x="3984" y="3652"/>
                  <a:pt x="5255" y="2305"/>
                </a:cubicBezTo>
                <a:lnTo>
                  <a:pt x="5613" y="2663"/>
                </a:lnTo>
                <a:cubicBezTo>
                  <a:pt x="5313" y="3130"/>
                  <a:pt x="5065" y="3630"/>
                  <a:pt x="4876" y="4154"/>
                </a:cubicBezTo>
                <a:cubicBezTo>
                  <a:pt x="4840" y="4266"/>
                  <a:pt x="4899" y="4388"/>
                  <a:pt x="5010" y="4429"/>
                </a:cubicBezTo>
                <a:cubicBezTo>
                  <a:pt x="5034" y="4437"/>
                  <a:pt x="5059" y="4441"/>
                  <a:pt x="5083" y="4441"/>
                </a:cubicBezTo>
                <a:cubicBezTo>
                  <a:pt x="5172" y="4441"/>
                  <a:pt x="5255" y="4388"/>
                  <a:pt x="5288" y="4301"/>
                </a:cubicBezTo>
                <a:cubicBezTo>
                  <a:pt x="5457" y="3840"/>
                  <a:pt x="5673" y="3398"/>
                  <a:pt x="5932" y="2980"/>
                </a:cubicBezTo>
                <a:lnTo>
                  <a:pt x="6910" y="3960"/>
                </a:lnTo>
                <a:cubicBezTo>
                  <a:pt x="6682" y="4433"/>
                  <a:pt x="6073" y="5954"/>
                  <a:pt x="6562" y="7907"/>
                </a:cubicBezTo>
                <a:cubicBezTo>
                  <a:pt x="6585" y="8009"/>
                  <a:pt x="6676" y="8077"/>
                  <a:pt x="6775" y="8077"/>
                </a:cubicBezTo>
                <a:cubicBezTo>
                  <a:pt x="6793" y="8077"/>
                  <a:pt x="6811" y="8075"/>
                  <a:pt x="6829" y="8071"/>
                </a:cubicBezTo>
                <a:cubicBezTo>
                  <a:pt x="6949" y="8041"/>
                  <a:pt x="7019" y="7919"/>
                  <a:pt x="6987" y="7800"/>
                </a:cubicBezTo>
                <a:cubicBezTo>
                  <a:pt x="6577" y="6166"/>
                  <a:pt x="7012" y="4835"/>
                  <a:pt x="7243" y="4293"/>
                </a:cubicBezTo>
                <a:lnTo>
                  <a:pt x="10461" y="7511"/>
                </a:lnTo>
                <a:cubicBezTo>
                  <a:pt x="10504" y="7554"/>
                  <a:pt x="10561" y="7576"/>
                  <a:pt x="10617" y="7576"/>
                </a:cubicBezTo>
                <a:cubicBezTo>
                  <a:pt x="10673" y="7576"/>
                  <a:pt x="10729" y="7554"/>
                  <a:pt x="10772" y="7511"/>
                </a:cubicBezTo>
                <a:cubicBezTo>
                  <a:pt x="10857" y="7425"/>
                  <a:pt x="10857" y="7288"/>
                  <a:pt x="10772" y="7202"/>
                </a:cubicBezTo>
                <a:lnTo>
                  <a:pt x="7552" y="3983"/>
                </a:lnTo>
                <a:cubicBezTo>
                  <a:pt x="7934" y="3820"/>
                  <a:pt x="8703" y="3557"/>
                  <a:pt x="9692" y="3557"/>
                </a:cubicBezTo>
                <a:cubicBezTo>
                  <a:pt x="10113" y="3557"/>
                  <a:pt x="10573" y="3605"/>
                  <a:pt x="11060" y="3727"/>
                </a:cubicBezTo>
                <a:cubicBezTo>
                  <a:pt x="11077" y="3731"/>
                  <a:pt x="11093" y="3733"/>
                  <a:pt x="11110" y="3733"/>
                </a:cubicBezTo>
                <a:cubicBezTo>
                  <a:pt x="11208" y="3733"/>
                  <a:pt x="11297" y="3667"/>
                  <a:pt x="11322" y="3568"/>
                </a:cubicBezTo>
                <a:cubicBezTo>
                  <a:pt x="11352" y="3451"/>
                  <a:pt x="11282" y="3333"/>
                  <a:pt x="11166" y="3302"/>
                </a:cubicBezTo>
                <a:cubicBezTo>
                  <a:pt x="10632" y="3168"/>
                  <a:pt x="10131" y="3116"/>
                  <a:pt x="9675" y="3116"/>
                </a:cubicBezTo>
                <a:cubicBezTo>
                  <a:pt x="8460" y="3116"/>
                  <a:pt x="7563" y="3484"/>
                  <a:pt x="7219" y="3651"/>
                </a:cubicBezTo>
                <a:lnTo>
                  <a:pt x="6240" y="2671"/>
                </a:lnTo>
                <a:cubicBezTo>
                  <a:pt x="6604" y="2444"/>
                  <a:pt x="6987" y="2252"/>
                  <a:pt x="7385" y="2094"/>
                </a:cubicBezTo>
                <a:cubicBezTo>
                  <a:pt x="7501" y="2052"/>
                  <a:pt x="7557" y="1924"/>
                  <a:pt x="7513" y="1810"/>
                </a:cubicBezTo>
                <a:cubicBezTo>
                  <a:pt x="7479" y="1723"/>
                  <a:pt x="7395" y="1670"/>
                  <a:pt x="7308" y="1670"/>
                </a:cubicBezTo>
                <a:cubicBezTo>
                  <a:pt x="7281" y="1670"/>
                  <a:pt x="7253" y="1675"/>
                  <a:pt x="7226" y="1687"/>
                </a:cubicBezTo>
                <a:cubicBezTo>
                  <a:pt x="6771" y="1866"/>
                  <a:pt x="6333" y="2090"/>
                  <a:pt x="5923" y="2354"/>
                </a:cubicBezTo>
                <a:lnTo>
                  <a:pt x="5565" y="1996"/>
                </a:lnTo>
                <a:cubicBezTo>
                  <a:pt x="6585" y="1032"/>
                  <a:pt x="7684" y="534"/>
                  <a:pt x="8762" y="534"/>
                </a:cubicBezTo>
                <a:cubicBezTo>
                  <a:pt x="9105" y="534"/>
                  <a:pt x="9446" y="585"/>
                  <a:pt x="9782" y="687"/>
                </a:cubicBezTo>
                <a:lnTo>
                  <a:pt x="9319" y="1509"/>
                </a:lnTo>
                <a:cubicBezTo>
                  <a:pt x="9241" y="1648"/>
                  <a:pt x="9332" y="1821"/>
                  <a:pt x="9490" y="1834"/>
                </a:cubicBezTo>
                <a:cubicBezTo>
                  <a:pt x="9516" y="1837"/>
                  <a:pt x="12027" y="2076"/>
                  <a:pt x="13189" y="3571"/>
                </a:cubicBezTo>
                <a:cubicBezTo>
                  <a:pt x="12922" y="3858"/>
                  <a:pt x="12172" y="4549"/>
                  <a:pt x="11154" y="4549"/>
                </a:cubicBezTo>
                <a:cubicBezTo>
                  <a:pt x="10958" y="4549"/>
                  <a:pt x="10860" y="4785"/>
                  <a:pt x="10997" y="4922"/>
                </a:cubicBezTo>
                <a:cubicBezTo>
                  <a:pt x="11497" y="5422"/>
                  <a:pt x="11827" y="5883"/>
                  <a:pt x="12005" y="6330"/>
                </a:cubicBezTo>
                <a:cubicBezTo>
                  <a:pt x="12040" y="6416"/>
                  <a:pt x="12122" y="6469"/>
                  <a:pt x="12210" y="6469"/>
                </a:cubicBezTo>
                <a:cubicBezTo>
                  <a:pt x="12236" y="6469"/>
                  <a:pt x="12263" y="6464"/>
                  <a:pt x="12289" y="6454"/>
                </a:cubicBezTo>
                <a:cubicBezTo>
                  <a:pt x="12402" y="6408"/>
                  <a:pt x="12457" y="6282"/>
                  <a:pt x="12413" y="6169"/>
                </a:cubicBezTo>
                <a:cubicBezTo>
                  <a:pt x="12252" y="5769"/>
                  <a:pt x="11993" y="5366"/>
                  <a:pt x="11622" y="4947"/>
                </a:cubicBezTo>
                <a:cubicBezTo>
                  <a:pt x="12843" y="4735"/>
                  <a:pt x="13608" y="3763"/>
                  <a:pt x="13643" y="3716"/>
                </a:cubicBezTo>
                <a:cubicBezTo>
                  <a:pt x="13702" y="3641"/>
                  <a:pt x="13705" y="3537"/>
                  <a:pt x="13650" y="3458"/>
                </a:cubicBezTo>
                <a:cubicBezTo>
                  <a:pt x="13138" y="2713"/>
                  <a:pt x="12261" y="2121"/>
                  <a:pt x="11113" y="1744"/>
                </a:cubicBezTo>
                <a:cubicBezTo>
                  <a:pt x="10704" y="1612"/>
                  <a:pt x="10285" y="1510"/>
                  <a:pt x="9860" y="1441"/>
                </a:cubicBezTo>
                <a:lnTo>
                  <a:pt x="10293" y="673"/>
                </a:lnTo>
                <a:cubicBezTo>
                  <a:pt x="10360" y="555"/>
                  <a:pt x="10305" y="409"/>
                  <a:pt x="10180" y="360"/>
                </a:cubicBezTo>
                <a:cubicBezTo>
                  <a:pt x="9712" y="182"/>
                  <a:pt x="9235" y="94"/>
                  <a:pt x="8755" y="94"/>
                </a:cubicBezTo>
                <a:cubicBezTo>
                  <a:pt x="7938" y="94"/>
                  <a:pt x="7114" y="350"/>
                  <a:pt x="6319" y="851"/>
                </a:cubicBezTo>
                <a:lnTo>
                  <a:pt x="6319" y="220"/>
                </a:lnTo>
                <a:cubicBezTo>
                  <a:pt x="6319" y="99"/>
                  <a:pt x="6221" y="1"/>
                  <a:pt x="6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3"/>
          <p:cNvSpPr/>
          <p:nvPr/>
        </p:nvSpPr>
        <p:spPr>
          <a:xfrm>
            <a:off x="5974738" y="3465550"/>
            <a:ext cx="367975" cy="367800"/>
          </a:xfrm>
          <a:custGeom>
            <a:avLst/>
            <a:gdLst/>
            <a:ahLst/>
            <a:cxnLst/>
            <a:rect l="l" t="t" r="r" b="b"/>
            <a:pathLst>
              <a:path w="14719" h="14712" extrusionOk="0">
                <a:moveTo>
                  <a:pt x="2801" y="456"/>
                </a:moveTo>
                <a:cubicBezTo>
                  <a:pt x="2915" y="456"/>
                  <a:pt x="3031" y="481"/>
                  <a:pt x="3141" y="534"/>
                </a:cubicBezTo>
                <a:lnTo>
                  <a:pt x="5916" y="1851"/>
                </a:lnTo>
                <a:cubicBezTo>
                  <a:pt x="5869" y="1958"/>
                  <a:pt x="5844" y="2076"/>
                  <a:pt x="5844" y="2194"/>
                </a:cubicBezTo>
                <a:lnTo>
                  <a:pt x="5844" y="2374"/>
                </a:lnTo>
                <a:cubicBezTo>
                  <a:pt x="5427" y="2132"/>
                  <a:pt x="4992" y="1918"/>
                  <a:pt x="4547" y="1733"/>
                </a:cubicBezTo>
                <a:cubicBezTo>
                  <a:pt x="3963" y="1498"/>
                  <a:pt x="3472" y="1380"/>
                  <a:pt x="3075" y="1380"/>
                </a:cubicBezTo>
                <a:cubicBezTo>
                  <a:pt x="2636" y="1380"/>
                  <a:pt x="2312" y="1524"/>
                  <a:pt x="2108" y="1813"/>
                </a:cubicBezTo>
                <a:cubicBezTo>
                  <a:pt x="2036" y="1915"/>
                  <a:pt x="2059" y="2057"/>
                  <a:pt x="2163" y="2129"/>
                </a:cubicBezTo>
                <a:cubicBezTo>
                  <a:pt x="2202" y="2157"/>
                  <a:pt x="2248" y="2171"/>
                  <a:pt x="2293" y="2171"/>
                </a:cubicBezTo>
                <a:cubicBezTo>
                  <a:pt x="2365" y="2171"/>
                  <a:pt x="2435" y="2138"/>
                  <a:pt x="2480" y="2076"/>
                </a:cubicBezTo>
                <a:cubicBezTo>
                  <a:pt x="2602" y="1902"/>
                  <a:pt x="2815" y="1832"/>
                  <a:pt x="3078" y="1832"/>
                </a:cubicBezTo>
                <a:cubicBezTo>
                  <a:pt x="3908" y="1832"/>
                  <a:pt x="5241" y="2528"/>
                  <a:pt x="5845" y="2901"/>
                </a:cubicBezTo>
                <a:lnTo>
                  <a:pt x="5845" y="3979"/>
                </a:lnTo>
                <a:lnTo>
                  <a:pt x="2230" y="2983"/>
                </a:lnTo>
                <a:cubicBezTo>
                  <a:pt x="2014" y="2926"/>
                  <a:pt x="1836" y="2780"/>
                  <a:pt x="1734" y="2582"/>
                </a:cubicBezTo>
                <a:lnTo>
                  <a:pt x="1734" y="2583"/>
                </a:lnTo>
                <a:cubicBezTo>
                  <a:pt x="1633" y="2387"/>
                  <a:pt x="1619" y="2155"/>
                  <a:pt x="1697" y="1948"/>
                </a:cubicBezTo>
                <a:lnTo>
                  <a:pt x="2061" y="971"/>
                </a:lnTo>
                <a:cubicBezTo>
                  <a:pt x="2180" y="651"/>
                  <a:pt x="2483" y="456"/>
                  <a:pt x="2801" y="456"/>
                </a:cubicBezTo>
                <a:close/>
                <a:moveTo>
                  <a:pt x="11914" y="456"/>
                </a:moveTo>
                <a:cubicBezTo>
                  <a:pt x="12233" y="456"/>
                  <a:pt x="12537" y="650"/>
                  <a:pt x="12656" y="971"/>
                </a:cubicBezTo>
                <a:lnTo>
                  <a:pt x="13018" y="1948"/>
                </a:lnTo>
                <a:cubicBezTo>
                  <a:pt x="13181" y="2382"/>
                  <a:pt x="12936" y="2862"/>
                  <a:pt x="12489" y="2983"/>
                </a:cubicBezTo>
                <a:lnTo>
                  <a:pt x="8872" y="3980"/>
                </a:lnTo>
                <a:lnTo>
                  <a:pt x="8872" y="2888"/>
                </a:lnTo>
                <a:cubicBezTo>
                  <a:pt x="9488" y="2512"/>
                  <a:pt x="10798" y="1833"/>
                  <a:pt x="11617" y="1833"/>
                </a:cubicBezTo>
                <a:cubicBezTo>
                  <a:pt x="11880" y="1833"/>
                  <a:pt x="12093" y="1903"/>
                  <a:pt x="12215" y="2076"/>
                </a:cubicBezTo>
                <a:cubicBezTo>
                  <a:pt x="12260" y="2139"/>
                  <a:pt x="12330" y="2172"/>
                  <a:pt x="12401" y="2172"/>
                </a:cubicBezTo>
                <a:cubicBezTo>
                  <a:pt x="12447" y="2172"/>
                  <a:pt x="12492" y="2158"/>
                  <a:pt x="12533" y="2130"/>
                </a:cubicBezTo>
                <a:cubicBezTo>
                  <a:pt x="12634" y="2057"/>
                  <a:pt x="12659" y="1916"/>
                  <a:pt x="12587" y="1813"/>
                </a:cubicBezTo>
                <a:cubicBezTo>
                  <a:pt x="12383" y="1525"/>
                  <a:pt x="12059" y="1380"/>
                  <a:pt x="11619" y="1380"/>
                </a:cubicBezTo>
                <a:cubicBezTo>
                  <a:pt x="11222" y="1380"/>
                  <a:pt x="10731" y="1498"/>
                  <a:pt x="10148" y="1733"/>
                </a:cubicBezTo>
                <a:cubicBezTo>
                  <a:pt x="9711" y="1915"/>
                  <a:pt x="9284" y="2124"/>
                  <a:pt x="8873" y="2362"/>
                </a:cubicBezTo>
                <a:lnTo>
                  <a:pt x="8873" y="2194"/>
                </a:lnTo>
                <a:cubicBezTo>
                  <a:pt x="8873" y="2076"/>
                  <a:pt x="8848" y="1960"/>
                  <a:pt x="8801" y="1851"/>
                </a:cubicBezTo>
                <a:lnTo>
                  <a:pt x="11576" y="532"/>
                </a:lnTo>
                <a:cubicBezTo>
                  <a:pt x="11686" y="480"/>
                  <a:pt x="11801" y="456"/>
                  <a:pt x="11914" y="456"/>
                </a:cubicBezTo>
                <a:close/>
                <a:moveTo>
                  <a:pt x="8005" y="1780"/>
                </a:moveTo>
                <a:cubicBezTo>
                  <a:pt x="8233" y="1780"/>
                  <a:pt x="8417" y="1965"/>
                  <a:pt x="8419" y="2194"/>
                </a:cubicBezTo>
                <a:lnTo>
                  <a:pt x="8419" y="4071"/>
                </a:lnTo>
                <a:cubicBezTo>
                  <a:pt x="8417" y="4299"/>
                  <a:pt x="8233" y="4485"/>
                  <a:pt x="8005" y="4485"/>
                </a:cubicBezTo>
                <a:lnTo>
                  <a:pt x="6712" y="4485"/>
                </a:lnTo>
                <a:cubicBezTo>
                  <a:pt x="6484" y="4485"/>
                  <a:pt x="6300" y="4299"/>
                  <a:pt x="6298" y="4071"/>
                </a:cubicBezTo>
                <a:lnTo>
                  <a:pt x="6298" y="2194"/>
                </a:lnTo>
                <a:cubicBezTo>
                  <a:pt x="6300" y="1965"/>
                  <a:pt x="6484" y="1780"/>
                  <a:pt x="6712" y="1780"/>
                </a:cubicBezTo>
                <a:close/>
                <a:moveTo>
                  <a:pt x="7678" y="4940"/>
                </a:moveTo>
                <a:cubicBezTo>
                  <a:pt x="7933" y="5276"/>
                  <a:pt x="8169" y="5626"/>
                  <a:pt x="8386" y="5988"/>
                </a:cubicBezTo>
                <a:lnTo>
                  <a:pt x="6331" y="5988"/>
                </a:lnTo>
                <a:cubicBezTo>
                  <a:pt x="6548" y="5626"/>
                  <a:pt x="6784" y="5276"/>
                  <a:pt x="7039" y="4940"/>
                </a:cubicBezTo>
                <a:close/>
                <a:moveTo>
                  <a:pt x="14264" y="3397"/>
                </a:moveTo>
                <a:lnTo>
                  <a:pt x="14264" y="5988"/>
                </a:lnTo>
                <a:lnTo>
                  <a:pt x="11820" y="5988"/>
                </a:lnTo>
                <a:cubicBezTo>
                  <a:pt x="11500" y="5280"/>
                  <a:pt x="11126" y="4597"/>
                  <a:pt x="10701" y="3947"/>
                </a:cubicBezTo>
                <a:lnTo>
                  <a:pt x="12609" y="3422"/>
                </a:lnTo>
                <a:cubicBezTo>
                  <a:pt x="12634" y="3415"/>
                  <a:pt x="12661" y="3407"/>
                  <a:pt x="12686" y="3397"/>
                </a:cubicBezTo>
                <a:close/>
                <a:moveTo>
                  <a:pt x="4475" y="4074"/>
                </a:moveTo>
                <a:lnTo>
                  <a:pt x="5947" y="4479"/>
                </a:lnTo>
                <a:cubicBezTo>
                  <a:pt x="6061" y="4693"/>
                  <a:pt x="6259" y="4851"/>
                  <a:pt x="6495" y="4911"/>
                </a:cubicBezTo>
                <a:cubicBezTo>
                  <a:pt x="5431" y="6396"/>
                  <a:pt x="4703" y="8094"/>
                  <a:pt x="4358" y="9888"/>
                </a:cubicBezTo>
                <a:cubicBezTo>
                  <a:pt x="4114" y="9532"/>
                  <a:pt x="3889" y="9163"/>
                  <a:pt x="3684" y="8783"/>
                </a:cubicBezTo>
                <a:cubicBezTo>
                  <a:pt x="3643" y="8706"/>
                  <a:pt x="3565" y="8664"/>
                  <a:pt x="3484" y="8664"/>
                </a:cubicBezTo>
                <a:cubicBezTo>
                  <a:pt x="3442" y="8664"/>
                  <a:pt x="3399" y="8676"/>
                  <a:pt x="3361" y="8700"/>
                </a:cubicBezTo>
                <a:cubicBezTo>
                  <a:pt x="2978" y="8950"/>
                  <a:pt x="2609" y="9221"/>
                  <a:pt x="2255" y="9510"/>
                </a:cubicBezTo>
                <a:cubicBezTo>
                  <a:pt x="2625" y="7568"/>
                  <a:pt x="3381" y="5719"/>
                  <a:pt x="4475" y="4074"/>
                </a:cubicBezTo>
                <a:close/>
                <a:moveTo>
                  <a:pt x="10242" y="4074"/>
                </a:moveTo>
                <a:cubicBezTo>
                  <a:pt x="11336" y="5719"/>
                  <a:pt x="12092" y="7568"/>
                  <a:pt x="12462" y="9510"/>
                </a:cubicBezTo>
                <a:cubicBezTo>
                  <a:pt x="12108" y="9221"/>
                  <a:pt x="11739" y="8950"/>
                  <a:pt x="11356" y="8700"/>
                </a:cubicBezTo>
                <a:cubicBezTo>
                  <a:pt x="11318" y="8676"/>
                  <a:pt x="11275" y="8664"/>
                  <a:pt x="11233" y="8664"/>
                </a:cubicBezTo>
                <a:cubicBezTo>
                  <a:pt x="11152" y="8664"/>
                  <a:pt x="11074" y="8706"/>
                  <a:pt x="11033" y="8783"/>
                </a:cubicBezTo>
                <a:cubicBezTo>
                  <a:pt x="10826" y="9163"/>
                  <a:pt x="10603" y="9532"/>
                  <a:pt x="10359" y="9888"/>
                </a:cubicBezTo>
                <a:cubicBezTo>
                  <a:pt x="10014" y="8094"/>
                  <a:pt x="9286" y="6396"/>
                  <a:pt x="8222" y="4911"/>
                </a:cubicBezTo>
                <a:cubicBezTo>
                  <a:pt x="8458" y="4851"/>
                  <a:pt x="8656" y="4693"/>
                  <a:pt x="8770" y="4479"/>
                </a:cubicBezTo>
                <a:lnTo>
                  <a:pt x="10242" y="4074"/>
                </a:lnTo>
                <a:close/>
                <a:moveTo>
                  <a:pt x="2702" y="6441"/>
                </a:moveTo>
                <a:cubicBezTo>
                  <a:pt x="2222" y="7600"/>
                  <a:pt x="1886" y="8813"/>
                  <a:pt x="1703" y="10053"/>
                </a:cubicBezTo>
                <a:cubicBezTo>
                  <a:pt x="1681" y="10203"/>
                  <a:pt x="1801" y="10314"/>
                  <a:pt x="1929" y="10314"/>
                </a:cubicBezTo>
                <a:cubicBezTo>
                  <a:pt x="1980" y="10314"/>
                  <a:pt x="2033" y="10296"/>
                  <a:pt x="2078" y="10255"/>
                </a:cubicBezTo>
                <a:cubicBezTo>
                  <a:pt x="2499" y="9882"/>
                  <a:pt x="2942" y="9535"/>
                  <a:pt x="3406" y="9218"/>
                </a:cubicBezTo>
                <a:cubicBezTo>
                  <a:pt x="3678" y="9697"/>
                  <a:pt x="3980" y="10158"/>
                  <a:pt x="4311" y="10599"/>
                </a:cubicBezTo>
                <a:cubicBezTo>
                  <a:pt x="4355" y="10655"/>
                  <a:pt x="4420" y="10689"/>
                  <a:pt x="4492" y="10689"/>
                </a:cubicBezTo>
                <a:cubicBezTo>
                  <a:pt x="4511" y="10689"/>
                  <a:pt x="4530" y="10686"/>
                  <a:pt x="4548" y="10682"/>
                </a:cubicBezTo>
                <a:cubicBezTo>
                  <a:pt x="4638" y="10660"/>
                  <a:pt x="4705" y="10585"/>
                  <a:pt x="4717" y="10494"/>
                </a:cubicBezTo>
                <a:cubicBezTo>
                  <a:pt x="4919" y="9127"/>
                  <a:pt x="5352" y="7804"/>
                  <a:pt x="5997" y="6582"/>
                </a:cubicBezTo>
                <a:lnTo>
                  <a:pt x="5997" y="14256"/>
                </a:lnTo>
                <a:lnTo>
                  <a:pt x="1492" y="14256"/>
                </a:lnTo>
                <a:lnTo>
                  <a:pt x="1491" y="6441"/>
                </a:lnTo>
                <a:close/>
                <a:moveTo>
                  <a:pt x="8267" y="6441"/>
                </a:moveTo>
                <a:lnTo>
                  <a:pt x="8267" y="14256"/>
                </a:lnTo>
                <a:lnTo>
                  <a:pt x="6450" y="14256"/>
                </a:lnTo>
                <a:lnTo>
                  <a:pt x="6450" y="6441"/>
                </a:lnTo>
                <a:close/>
                <a:moveTo>
                  <a:pt x="11914" y="1"/>
                </a:moveTo>
                <a:cubicBezTo>
                  <a:pt x="11736" y="1"/>
                  <a:pt x="11555" y="39"/>
                  <a:pt x="11383" y="121"/>
                </a:cubicBezTo>
                <a:lnTo>
                  <a:pt x="8508" y="1488"/>
                </a:lnTo>
                <a:cubicBezTo>
                  <a:pt x="8361" y="1382"/>
                  <a:pt x="8186" y="1326"/>
                  <a:pt x="8005" y="1326"/>
                </a:cubicBezTo>
                <a:lnTo>
                  <a:pt x="6712" y="1326"/>
                </a:lnTo>
                <a:cubicBezTo>
                  <a:pt x="6531" y="1326"/>
                  <a:pt x="6356" y="1382"/>
                  <a:pt x="6209" y="1488"/>
                </a:cubicBezTo>
                <a:lnTo>
                  <a:pt x="3334" y="123"/>
                </a:lnTo>
                <a:cubicBezTo>
                  <a:pt x="3162" y="41"/>
                  <a:pt x="2980" y="2"/>
                  <a:pt x="2802" y="2"/>
                </a:cubicBezTo>
                <a:cubicBezTo>
                  <a:pt x="2300" y="2"/>
                  <a:pt x="1824" y="308"/>
                  <a:pt x="1636" y="813"/>
                </a:cubicBezTo>
                <a:lnTo>
                  <a:pt x="1272" y="1790"/>
                </a:lnTo>
                <a:cubicBezTo>
                  <a:pt x="1152" y="2116"/>
                  <a:pt x="1172" y="2479"/>
                  <a:pt x="1331" y="2790"/>
                </a:cubicBezTo>
                <a:cubicBezTo>
                  <a:pt x="1359" y="2843"/>
                  <a:pt x="1391" y="2894"/>
                  <a:pt x="1425" y="2944"/>
                </a:cubicBezTo>
                <a:lnTo>
                  <a:pt x="227" y="2944"/>
                </a:lnTo>
                <a:cubicBezTo>
                  <a:pt x="102" y="2944"/>
                  <a:pt x="0" y="3046"/>
                  <a:pt x="0" y="3171"/>
                </a:cubicBezTo>
                <a:lnTo>
                  <a:pt x="0" y="4807"/>
                </a:lnTo>
                <a:cubicBezTo>
                  <a:pt x="0" y="4932"/>
                  <a:pt x="102" y="5033"/>
                  <a:pt x="227" y="5033"/>
                </a:cubicBezTo>
                <a:cubicBezTo>
                  <a:pt x="352" y="5033"/>
                  <a:pt x="453" y="4932"/>
                  <a:pt x="453" y="4807"/>
                </a:cubicBezTo>
                <a:lnTo>
                  <a:pt x="453" y="3397"/>
                </a:lnTo>
                <a:lnTo>
                  <a:pt x="2031" y="3397"/>
                </a:lnTo>
                <a:cubicBezTo>
                  <a:pt x="2056" y="3407"/>
                  <a:pt x="2083" y="3415"/>
                  <a:pt x="2108" y="3422"/>
                </a:cubicBezTo>
                <a:lnTo>
                  <a:pt x="4016" y="3947"/>
                </a:lnTo>
                <a:cubicBezTo>
                  <a:pt x="3591" y="4597"/>
                  <a:pt x="3217" y="5280"/>
                  <a:pt x="2899" y="5988"/>
                </a:cubicBezTo>
                <a:lnTo>
                  <a:pt x="453" y="5988"/>
                </a:lnTo>
                <a:lnTo>
                  <a:pt x="453" y="5715"/>
                </a:lnTo>
                <a:cubicBezTo>
                  <a:pt x="453" y="5588"/>
                  <a:pt x="352" y="5486"/>
                  <a:pt x="227" y="5486"/>
                </a:cubicBezTo>
                <a:cubicBezTo>
                  <a:pt x="102" y="5486"/>
                  <a:pt x="0" y="5588"/>
                  <a:pt x="0" y="5715"/>
                </a:cubicBezTo>
                <a:lnTo>
                  <a:pt x="0" y="6215"/>
                </a:lnTo>
                <a:cubicBezTo>
                  <a:pt x="0" y="6340"/>
                  <a:pt x="102" y="6441"/>
                  <a:pt x="227" y="6441"/>
                </a:cubicBezTo>
                <a:lnTo>
                  <a:pt x="1038" y="6441"/>
                </a:lnTo>
                <a:lnTo>
                  <a:pt x="1038" y="14483"/>
                </a:lnTo>
                <a:cubicBezTo>
                  <a:pt x="1036" y="14608"/>
                  <a:pt x="1139" y="14711"/>
                  <a:pt x="1264" y="14711"/>
                </a:cubicBezTo>
                <a:lnTo>
                  <a:pt x="13454" y="14711"/>
                </a:lnTo>
                <a:cubicBezTo>
                  <a:pt x="13579" y="14711"/>
                  <a:pt x="13681" y="14608"/>
                  <a:pt x="13681" y="14483"/>
                </a:cubicBezTo>
                <a:lnTo>
                  <a:pt x="13681" y="13164"/>
                </a:lnTo>
                <a:cubicBezTo>
                  <a:pt x="13681" y="13039"/>
                  <a:pt x="13579" y="12938"/>
                  <a:pt x="13454" y="12938"/>
                </a:cubicBezTo>
                <a:cubicBezTo>
                  <a:pt x="13328" y="12938"/>
                  <a:pt x="13226" y="13039"/>
                  <a:pt x="13226" y="13164"/>
                </a:cubicBezTo>
                <a:lnTo>
                  <a:pt x="13226" y="14256"/>
                </a:lnTo>
                <a:lnTo>
                  <a:pt x="8722" y="14256"/>
                </a:lnTo>
                <a:lnTo>
                  <a:pt x="8722" y="6580"/>
                </a:lnTo>
                <a:cubicBezTo>
                  <a:pt x="9367" y="7804"/>
                  <a:pt x="9800" y="9127"/>
                  <a:pt x="10001" y="10494"/>
                </a:cubicBezTo>
                <a:cubicBezTo>
                  <a:pt x="10014" y="10585"/>
                  <a:pt x="10081" y="10658"/>
                  <a:pt x="10169" y="10682"/>
                </a:cubicBezTo>
                <a:cubicBezTo>
                  <a:pt x="10187" y="10686"/>
                  <a:pt x="10206" y="10688"/>
                  <a:pt x="10225" y="10688"/>
                </a:cubicBezTo>
                <a:cubicBezTo>
                  <a:pt x="10297" y="10688"/>
                  <a:pt x="10364" y="10655"/>
                  <a:pt x="10406" y="10597"/>
                </a:cubicBezTo>
                <a:cubicBezTo>
                  <a:pt x="10737" y="10157"/>
                  <a:pt x="11040" y="9696"/>
                  <a:pt x="11311" y="9216"/>
                </a:cubicBezTo>
                <a:cubicBezTo>
                  <a:pt x="11776" y="9533"/>
                  <a:pt x="12220" y="9880"/>
                  <a:pt x="12639" y="10255"/>
                </a:cubicBezTo>
                <a:cubicBezTo>
                  <a:pt x="12684" y="10295"/>
                  <a:pt x="12737" y="10313"/>
                  <a:pt x="12789" y="10313"/>
                </a:cubicBezTo>
                <a:cubicBezTo>
                  <a:pt x="12918" y="10313"/>
                  <a:pt x="13038" y="10202"/>
                  <a:pt x="13015" y="10052"/>
                </a:cubicBezTo>
                <a:cubicBezTo>
                  <a:pt x="12833" y="8813"/>
                  <a:pt x="12497" y="7599"/>
                  <a:pt x="12017" y="6441"/>
                </a:cubicBezTo>
                <a:lnTo>
                  <a:pt x="13228" y="6441"/>
                </a:lnTo>
                <a:lnTo>
                  <a:pt x="13228" y="12255"/>
                </a:lnTo>
                <a:cubicBezTo>
                  <a:pt x="13228" y="12382"/>
                  <a:pt x="13329" y="12483"/>
                  <a:pt x="13454" y="12483"/>
                </a:cubicBezTo>
                <a:cubicBezTo>
                  <a:pt x="13579" y="12483"/>
                  <a:pt x="13681" y="12382"/>
                  <a:pt x="13681" y="12255"/>
                </a:cubicBezTo>
                <a:lnTo>
                  <a:pt x="13681" y="6441"/>
                </a:lnTo>
                <a:lnTo>
                  <a:pt x="14492" y="6441"/>
                </a:lnTo>
                <a:cubicBezTo>
                  <a:pt x="14617" y="6441"/>
                  <a:pt x="14718" y="6340"/>
                  <a:pt x="14718" y="6215"/>
                </a:cubicBezTo>
                <a:lnTo>
                  <a:pt x="14718" y="3171"/>
                </a:lnTo>
                <a:cubicBezTo>
                  <a:pt x="14718" y="3044"/>
                  <a:pt x="14617" y="2943"/>
                  <a:pt x="14490" y="2943"/>
                </a:cubicBezTo>
                <a:lnTo>
                  <a:pt x="13292" y="2943"/>
                </a:lnTo>
                <a:cubicBezTo>
                  <a:pt x="13533" y="2607"/>
                  <a:pt x="13589" y="2174"/>
                  <a:pt x="13445" y="1788"/>
                </a:cubicBezTo>
                <a:lnTo>
                  <a:pt x="13083" y="812"/>
                </a:lnTo>
                <a:cubicBezTo>
                  <a:pt x="12894" y="307"/>
                  <a:pt x="12417" y="1"/>
                  <a:pt x="11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3"/>
          <p:cNvSpPr/>
          <p:nvPr/>
        </p:nvSpPr>
        <p:spPr>
          <a:xfrm>
            <a:off x="3476875" y="2863200"/>
            <a:ext cx="359500" cy="368725"/>
          </a:xfrm>
          <a:custGeom>
            <a:avLst/>
            <a:gdLst/>
            <a:ahLst/>
            <a:cxnLst/>
            <a:rect l="l" t="t" r="r" b="b"/>
            <a:pathLst>
              <a:path w="14380" h="14749" extrusionOk="0">
                <a:moveTo>
                  <a:pt x="9167" y="922"/>
                </a:moveTo>
                <a:cubicBezTo>
                  <a:pt x="9208" y="922"/>
                  <a:pt x="9250" y="929"/>
                  <a:pt x="9290" y="944"/>
                </a:cubicBezTo>
                <a:lnTo>
                  <a:pt x="13626" y="2497"/>
                </a:lnTo>
                <a:lnTo>
                  <a:pt x="13381" y="3181"/>
                </a:lnTo>
                <a:lnTo>
                  <a:pt x="9598" y="1827"/>
                </a:lnTo>
                <a:cubicBezTo>
                  <a:pt x="9574" y="1818"/>
                  <a:pt x="9549" y="1814"/>
                  <a:pt x="9525" y="1814"/>
                </a:cubicBezTo>
                <a:cubicBezTo>
                  <a:pt x="9434" y="1814"/>
                  <a:pt x="9349" y="1870"/>
                  <a:pt x="9319" y="1960"/>
                </a:cubicBezTo>
                <a:lnTo>
                  <a:pt x="8898" y="3160"/>
                </a:lnTo>
                <a:lnTo>
                  <a:pt x="8128" y="3160"/>
                </a:lnTo>
                <a:lnTo>
                  <a:pt x="8825" y="1166"/>
                </a:lnTo>
                <a:cubicBezTo>
                  <a:pt x="8876" y="1016"/>
                  <a:pt x="9017" y="922"/>
                  <a:pt x="9167" y="922"/>
                </a:cubicBezTo>
                <a:close/>
                <a:moveTo>
                  <a:pt x="949" y="438"/>
                </a:moveTo>
                <a:lnTo>
                  <a:pt x="949" y="438"/>
                </a:lnTo>
                <a:cubicBezTo>
                  <a:pt x="2028" y="477"/>
                  <a:pt x="3013" y="1064"/>
                  <a:pt x="3561" y="1994"/>
                </a:cubicBezTo>
                <a:cubicBezTo>
                  <a:pt x="3772" y="2352"/>
                  <a:pt x="3909" y="2749"/>
                  <a:pt x="3966" y="3160"/>
                </a:cubicBezTo>
                <a:lnTo>
                  <a:pt x="2444" y="3160"/>
                </a:lnTo>
                <a:cubicBezTo>
                  <a:pt x="2324" y="3160"/>
                  <a:pt x="2225" y="3258"/>
                  <a:pt x="2225" y="3378"/>
                </a:cubicBezTo>
                <a:lnTo>
                  <a:pt x="2225" y="4639"/>
                </a:lnTo>
                <a:cubicBezTo>
                  <a:pt x="1731" y="4367"/>
                  <a:pt x="1319" y="3966"/>
                  <a:pt x="1034" y="3477"/>
                </a:cubicBezTo>
                <a:cubicBezTo>
                  <a:pt x="491" y="2544"/>
                  <a:pt x="458" y="1399"/>
                  <a:pt x="949" y="438"/>
                </a:cubicBezTo>
                <a:close/>
                <a:moveTo>
                  <a:pt x="8745" y="3596"/>
                </a:moveTo>
                <a:lnTo>
                  <a:pt x="7767" y="6391"/>
                </a:lnTo>
                <a:lnTo>
                  <a:pt x="6997" y="6391"/>
                </a:lnTo>
                <a:lnTo>
                  <a:pt x="7973" y="3596"/>
                </a:lnTo>
                <a:close/>
                <a:moveTo>
                  <a:pt x="7614" y="6827"/>
                </a:moveTo>
                <a:lnTo>
                  <a:pt x="5945" y="11595"/>
                </a:lnTo>
                <a:lnTo>
                  <a:pt x="5259" y="11355"/>
                </a:lnTo>
                <a:lnTo>
                  <a:pt x="6844" y="6827"/>
                </a:lnTo>
                <a:close/>
                <a:moveTo>
                  <a:pt x="12302" y="11353"/>
                </a:moveTo>
                <a:cubicBezTo>
                  <a:pt x="12304" y="11353"/>
                  <a:pt x="12306" y="11353"/>
                  <a:pt x="12308" y="11353"/>
                </a:cubicBezTo>
                <a:cubicBezTo>
                  <a:pt x="12753" y="11353"/>
                  <a:pt x="13112" y="11714"/>
                  <a:pt x="13114" y="12159"/>
                </a:cubicBezTo>
                <a:cubicBezTo>
                  <a:pt x="13114" y="12194"/>
                  <a:pt x="13111" y="12230"/>
                  <a:pt x="13106" y="12266"/>
                </a:cubicBezTo>
                <a:cubicBezTo>
                  <a:pt x="13076" y="12264"/>
                  <a:pt x="13047" y="12262"/>
                  <a:pt x="13018" y="12262"/>
                </a:cubicBezTo>
                <a:lnTo>
                  <a:pt x="12984" y="12262"/>
                </a:lnTo>
                <a:cubicBezTo>
                  <a:pt x="12714" y="12270"/>
                  <a:pt x="12454" y="12365"/>
                  <a:pt x="12244" y="12533"/>
                </a:cubicBezTo>
                <a:cubicBezTo>
                  <a:pt x="12034" y="12365"/>
                  <a:pt x="11776" y="12270"/>
                  <a:pt x="11509" y="12262"/>
                </a:cubicBezTo>
                <a:cubicBezTo>
                  <a:pt x="11444" y="11781"/>
                  <a:pt x="11817" y="11353"/>
                  <a:pt x="12302" y="11353"/>
                </a:cubicBezTo>
                <a:close/>
                <a:moveTo>
                  <a:pt x="11467" y="12698"/>
                </a:moveTo>
                <a:cubicBezTo>
                  <a:pt x="11571" y="12698"/>
                  <a:pt x="11676" y="12718"/>
                  <a:pt x="11776" y="12759"/>
                </a:cubicBezTo>
                <a:cubicBezTo>
                  <a:pt x="12078" y="12884"/>
                  <a:pt x="12273" y="13178"/>
                  <a:pt x="12273" y="13505"/>
                </a:cubicBezTo>
                <a:cubicBezTo>
                  <a:pt x="12273" y="13948"/>
                  <a:pt x="11912" y="14309"/>
                  <a:pt x="11469" y="14309"/>
                </a:cubicBezTo>
                <a:cubicBezTo>
                  <a:pt x="11142" y="14309"/>
                  <a:pt x="10848" y="14114"/>
                  <a:pt x="10723" y="13812"/>
                </a:cubicBezTo>
                <a:cubicBezTo>
                  <a:pt x="10598" y="13511"/>
                  <a:pt x="10667" y="13164"/>
                  <a:pt x="10898" y="12934"/>
                </a:cubicBezTo>
                <a:cubicBezTo>
                  <a:pt x="11052" y="12780"/>
                  <a:pt x="11258" y="12698"/>
                  <a:pt x="11467" y="12698"/>
                </a:cubicBezTo>
                <a:close/>
                <a:moveTo>
                  <a:pt x="13012" y="12698"/>
                </a:moveTo>
                <a:cubicBezTo>
                  <a:pt x="13081" y="12698"/>
                  <a:pt x="13148" y="12706"/>
                  <a:pt x="13215" y="12723"/>
                </a:cubicBezTo>
                <a:cubicBezTo>
                  <a:pt x="13609" y="12823"/>
                  <a:pt x="13867" y="13200"/>
                  <a:pt x="13817" y="13605"/>
                </a:cubicBezTo>
                <a:cubicBezTo>
                  <a:pt x="13767" y="14007"/>
                  <a:pt x="13426" y="14309"/>
                  <a:pt x="13020" y="14309"/>
                </a:cubicBezTo>
                <a:cubicBezTo>
                  <a:pt x="13019" y="14309"/>
                  <a:pt x="13018" y="14309"/>
                  <a:pt x="13017" y="14309"/>
                </a:cubicBezTo>
                <a:cubicBezTo>
                  <a:pt x="12842" y="14309"/>
                  <a:pt x="12672" y="14253"/>
                  <a:pt x="12531" y="14147"/>
                </a:cubicBezTo>
                <a:cubicBezTo>
                  <a:pt x="12770" y="13751"/>
                  <a:pt x="12770" y="13256"/>
                  <a:pt x="12531" y="12862"/>
                </a:cubicBezTo>
                <a:cubicBezTo>
                  <a:pt x="12665" y="12761"/>
                  <a:pt x="12828" y="12703"/>
                  <a:pt x="12997" y="12698"/>
                </a:cubicBezTo>
                <a:close/>
                <a:moveTo>
                  <a:pt x="819" y="0"/>
                </a:moveTo>
                <a:cubicBezTo>
                  <a:pt x="741" y="0"/>
                  <a:pt x="667" y="43"/>
                  <a:pt x="630" y="111"/>
                </a:cubicBezTo>
                <a:cubicBezTo>
                  <a:pt x="0" y="1227"/>
                  <a:pt x="11" y="2592"/>
                  <a:pt x="658" y="3699"/>
                </a:cubicBezTo>
                <a:cubicBezTo>
                  <a:pt x="1022" y="4325"/>
                  <a:pt x="1569" y="4824"/>
                  <a:pt x="2225" y="5131"/>
                </a:cubicBezTo>
                <a:lnTo>
                  <a:pt x="2225" y="13400"/>
                </a:lnTo>
                <a:cubicBezTo>
                  <a:pt x="2225" y="14144"/>
                  <a:pt x="2828" y="14748"/>
                  <a:pt x="3573" y="14748"/>
                </a:cubicBezTo>
                <a:lnTo>
                  <a:pt x="9436" y="14748"/>
                </a:lnTo>
                <a:cubicBezTo>
                  <a:pt x="9839" y="14745"/>
                  <a:pt x="10222" y="14565"/>
                  <a:pt x="10478" y="14253"/>
                </a:cubicBezTo>
                <a:cubicBezTo>
                  <a:pt x="10722" y="14578"/>
                  <a:pt x="11094" y="14748"/>
                  <a:pt x="11469" y="14748"/>
                </a:cubicBezTo>
                <a:cubicBezTo>
                  <a:pt x="11741" y="14748"/>
                  <a:pt x="12014" y="14659"/>
                  <a:pt x="12244" y="14476"/>
                </a:cubicBezTo>
                <a:cubicBezTo>
                  <a:pt x="12472" y="14659"/>
                  <a:pt x="12746" y="14749"/>
                  <a:pt x="13020" y="14749"/>
                </a:cubicBezTo>
                <a:cubicBezTo>
                  <a:pt x="13346" y="14749"/>
                  <a:pt x="13671" y="14621"/>
                  <a:pt x="13914" y="14370"/>
                </a:cubicBezTo>
                <a:cubicBezTo>
                  <a:pt x="14359" y="13908"/>
                  <a:pt x="14379" y="13183"/>
                  <a:pt x="13962" y="12697"/>
                </a:cubicBezTo>
                <a:lnTo>
                  <a:pt x="13961" y="12695"/>
                </a:lnTo>
                <a:cubicBezTo>
                  <a:pt x="13843" y="12558"/>
                  <a:pt x="13697" y="12447"/>
                  <a:pt x="13531" y="12373"/>
                </a:cubicBezTo>
                <a:cubicBezTo>
                  <a:pt x="13662" y="11622"/>
                  <a:pt x="13093" y="10931"/>
                  <a:pt x="12331" y="10917"/>
                </a:cubicBezTo>
                <a:cubicBezTo>
                  <a:pt x="12322" y="10917"/>
                  <a:pt x="12314" y="10917"/>
                  <a:pt x="12305" y="10917"/>
                </a:cubicBezTo>
                <a:cubicBezTo>
                  <a:pt x="11557" y="10917"/>
                  <a:pt x="10976" y="11579"/>
                  <a:pt x="11076" y="12325"/>
                </a:cubicBezTo>
                <a:cubicBezTo>
                  <a:pt x="10973" y="12359"/>
                  <a:pt x="10875" y="12408"/>
                  <a:pt x="10784" y="12469"/>
                </a:cubicBezTo>
                <a:lnTo>
                  <a:pt x="10784" y="5544"/>
                </a:lnTo>
                <a:cubicBezTo>
                  <a:pt x="10784" y="5422"/>
                  <a:pt x="10686" y="5325"/>
                  <a:pt x="10565" y="5325"/>
                </a:cubicBezTo>
                <a:cubicBezTo>
                  <a:pt x="10445" y="5325"/>
                  <a:pt x="10347" y="5422"/>
                  <a:pt x="10347" y="5544"/>
                </a:cubicBezTo>
                <a:lnTo>
                  <a:pt x="10347" y="12972"/>
                </a:lnTo>
                <a:cubicBezTo>
                  <a:pt x="10226" y="13226"/>
                  <a:pt x="10195" y="13514"/>
                  <a:pt x="10261" y="13789"/>
                </a:cubicBezTo>
                <a:cubicBezTo>
                  <a:pt x="10108" y="14106"/>
                  <a:pt x="9789" y="14308"/>
                  <a:pt x="9437" y="14311"/>
                </a:cubicBezTo>
                <a:lnTo>
                  <a:pt x="3572" y="14311"/>
                </a:lnTo>
                <a:cubicBezTo>
                  <a:pt x="3070" y="14309"/>
                  <a:pt x="2663" y="13903"/>
                  <a:pt x="2663" y="13400"/>
                </a:cubicBezTo>
                <a:lnTo>
                  <a:pt x="2663" y="3597"/>
                </a:lnTo>
                <a:lnTo>
                  <a:pt x="7511" y="3597"/>
                </a:lnTo>
                <a:lnTo>
                  <a:pt x="6534" y="6391"/>
                </a:lnTo>
                <a:lnTo>
                  <a:pt x="3317" y="6391"/>
                </a:lnTo>
                <a:cubicBezTo>
                  <a:pt x="3197" y="6391"/>
                  <a:pt x="3098" y="6488"/>
                  <a:pt x="3098" y="6609"/>
                </a:cubicBezTo>
                <a:lnTo>
                  <a:pt x="3098" y="12526"/>
                </a:lnTo>
                <a:cubicBezTo>
                  <a:pt x="3098" y="12789"/>
                  <a:pt x="3311" y="13000"/>
                  <a:pt x="3572" y="13000"/>
                </a:cubicBezTo>
                <a:lnTo>
                  <a:pt x="5184" y="13000"/>
                </a:lnTo>
                <a:cubicBezTo>
                  <a:pt x="5187" y="13000"/>
                  <a:pt x="5190" y="13000"/>
                  <a:pt x="5193" y="13000"/>
                </a:cubicBezTo>
                <a:cubicBezTo>
                  <a:pt x="5311" y="13000"/>
                  <a:pt x="5408" y="12903"/>
                  <a:pt x="5408" y="12783"/>
                </a:cubicBezTo>
                <a:cubicBezTo>
                  <a:pt x="5408" y="12661"/>
                  <a:pt x="5309" y="12564"/>
                  <a:pt x="5190" y="12564"/>
                </a:cubicBezTo>
                <a:cubicBezTo>
                  <a:pt x="5188" y="12564"/>
                  <a:pt x="5186" y="12564"/>
                  <a:pt x="5184" y="12564"/>
                </a:cubicBezTo>
                <a:lnTo>
                  <a:pt x="3572" y="12564"/>
                </a:lnTo>
                <a:cubicBezTo>
                  <a:pt x="3552" y="12564"/>
                  <a:pt x="3536" y="12547"/>
                  <a:pt x="3534" y="12526"/>
                </a:cubicBezTo>
                <a:lnTo>
                  <a:pt x="3534" y="6827"/>
                </a:lnTo>
                <a:lnTo>
                  <a:pt x="6381" y="6827"/>
                </a:lnTo>
                <a:lnTo>
                  <a:pt x="4775" y="11417"/>
                </a:lnTo>
                <a:cubicBezTo>
                  <a:pt x="4734" y="11531"/>
                  <a:pt x="4795" y="11655"/>
                  <a:pt x="4909" y="11695"/>
                </a:cubicBezTo>
                <a:lnTo>
                  <a:pt x="6008" y="12080"/>
                </a:lnTo>
                <a:cubicBezTo>
                  <a:pt x="6031" y="12088"/>
                  <a:pt x="6056" y="12092"/>
                  <a:pt x="6079" y="12092"/>
                </a:cubicBezTo>
                <a:cubicBezTo>
                  <a:pt x="6170" y="12092"/>
                  <a:pt x="6254" y="12036"/>
                  <a:pt x="6286" y="11945"/>
                </a:cubicBezTo>
                <a:lnTo>
                  <a:pt x="8076" y="6827"/>
                </a:lnTo>
                <a:lnTo>
                  <a:pt x="9473" y="6827"/>
                </a:lnTo>
                <a:lnTo>
                  <a:pt x="9473" y="12526"/>
                </a:lnTo>
                <a:cubicBezTo>
                  <a:pt x="9473" y="12547"/>
                  <a:pt x="9456" y="12562"/>
                  <a:pt x="9436" y="12564"/>
                </a:cubicBezTo>
                <a:lnTo>
                  <a:pt x="6056" y="12564"/>
                </a:lnTo>
                <a:cubicBezTo>
                  <a:pt x="6053" y="12564"/>
                  <a:pt x="6051" y="12564"/>
                  <a:pt x="6048" y="12564"/>
                </a:cubicBezTo>
                <a:cubicBezTo>
                  <a:pt x="5930" y="12564"/>
                  <a:pt x="5831" y="12661"/>
                  <a:pt x="5831" y="12781"/>
                </a:cubicBezTo>
                <a:cubicBezTo>
                  <a:pt x="5831" y="12903"/>
                  <a:pt x="5931" y="13000"/>
                  <a:pt x="6051" y="13000"/>
                </a:cubicBezTo>
                <a:cubicBezTo>
                  <a:pt x="6052" y="13000"/>
                  <a:pt x="6054" y="13000"/>
                  <a:pt x="6056" y="13000"/>
                </a:cubicBezTo>
                <a:lnTo>
                  <a:pt x="9436" y="13000"/>
                </a:lnTo>
                <a:cubicBezTo>
                  <a:pt x="9697" y="13000"/>
                  <a:pt x="9909" y="12787"/>
                  <a:pt x="9909" y="12526"/>
                </a:cubicBezTo>
                <a:lnTo>
                  <a:pt x="9909" y="6608"/>
                </a:lnTo>
                <a:cubicBezTo>
                  <a:pt x="9909" y="6488"/>
                  <a:pt x="9812" y="6391"/>
                  <a:pt x="9692" y="6389"/>
                </a:cubicBezTo>
                <a:lnTo>
                  <a:pt x="8230" y="6389"/>
                </a:lnTo>
                <a:lnTo>
                  <a:pt x="9206" y="3596"/>
                </a:lnTo>
                <a:lnTo>
                  <a:pt x="10347" y="3596"/>
                </a:lnTo>
                <a:lnTo>
                  <a:pt x="10347" y="4670"/>
                </a:lnTo>
                <a:cubicBezTo>
                  <a:pt x="10347" y="4791"/>
                  <a:pt x="10444" y="4888"/>
                  <a:pt x="10564" y="4888"/>
                </a:cubicBezTo>
                <a:cubicBezTo>
                  <a:pt x="10684" y="4888"/>
                  <a:pt x="10783" y="4791"/>
                  <a:pt x="10783" y="4670"/>
                </a:cubicBezTo>
                <a:lnTo>
                  <a:pt x="10783" y="3378"/>
                </a:lnTo>
                <a:cubicBezTo>
                  <a:pt x="10783" y="3258"/>
                  <a:pt x="10684" y="3160"/>
                  <a:pt x="10564" y="3160"/>
                </a:cubicBezTo>
                <a:lnTo>
                  <a:pt x="9359" y="3160"/>
                </a:lnTo>
                <a:lnTo>
                  <a:pt x="9656" y="2311"/>
                </a:lnTo>
                <a:lnTo>
                  <a:pt x="13437" y="3666"/>
                </a:lnTo>
                <a:cubicBezTo>
                  <a:pt x="13462" y="3675"/>
                  <a:pt x="13486" y="3679"/>
                  <a:pt x="13511" y="3679"/>
                </a:cubicBezTo>
                <a:cubicBezTo>
                  <a:pt x="13601" y="3679"/>
                  <a:pt x="13685" y="3623"/>
                  <a:pt x="13717" y="3535"/>
                </a:cubicBezTo>
                <a:lnTo>
                  <a:pt x="14109" y="2438"/>
                </a:lnTo>
                <a:cubicBezTo>
                  <a:pt x="14150" y="2325"/>
                  <a:pt x="14092" y="2200"/>
                  <a:pt x="13978" y="2158"/>
                </a:cubicBezTo>
                <a:lnTo>
                  <a:pt x="9437" y="533"/>
                </a:lnTo>
                <a:cubicBezTo>
                  <a:pt x="9348" y="501"/>
                  <a:pt x="9256" y="486"/>
                  <a:pt x="9167" y="486"/>
                </a:cubicBezTo>
                <a:cubicBezTo>
                  <a:pt x="8836" y="486"/>
                  <a:pt x="8528" y="691"/>
                  <a:pt x="8412" y="1021"/>
                </a:cubicBezTo>
                <a:lnTo>
                  <a:pt x="7664" y="3161"/>
                </a:lnTo>
                <a:lnTo>
                  <a:pt x="4406" y="3161"/>
                </a:lnTo>
                <a:cubicBezTo>
                  <a:pt x="4347" y="2671"/>
                  <a:pt x="4188" y="2199"/>
                  <a:pt x="3938" y="1775"/>
                </a:cubicBezTo>
                <a:cubicBezTo>
                  <a:pt x="3289" y="677"/>
                  <a:pt x="2111" y="2"/>
                  <a:pt x="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1" name="Google Shape;1631;p63"/>
          <p:cNvGrpSpPr/>
          <p:nvPr/>
        </p:nvGrpSpPr>
        <p:grpSpPr>
          <a:xfrm>
            <a:off x="2874388" y="2863150"/>
            <a:ext cx="326450" cy="368725"/>
            <a:chOff x="2137075" y="2633700"/>
            <a:chExt cx="326450" cy="368725"/>
          </a:xfrm>
        </p:grpSpPr>
        <p:sp>
          <p:nvSpPr>
            <p:cNvPr id="1632" name="Google Shape;1632;p63"/>
            <p:cNvSpPr/>
            <p:nvPr/>
          </p:nvSpPr>
          <p:spPr>
            <a:xfrm>
              <a:off x="2137075" y="2633700"/>
              <a:ext cx="326450" cy="368725"/>
            </a:xfrm>
            <a:custGeom>
              <a:avLst/>
              <a:gdLst/>
              <a:ahLst/>
              <a:cxnLst/>
              <a:rect l="l" t="t" r="r" b="b"/>
              <a:pathLst>
                <a:path w="13058" h="14749" extrusionOk="0">
                  <a:moveTo>
                    <a:pt x="224" y="1"/>
                  </a:moveTo>
                  <a:cubicBezTo>
                    <a:pt x="102" y="1"/>
                    <a:pt x="5" y="99"/>
                    <a:pt x="5" y="220"/>
                  </a:cubicBezTo>
                  <a:lnTo>
                    <a:pt x="5" y="11938"/>
                  </a:lnTo>
                  <a:cubicBezTo>
                    <a:pt x="8" y="12057"/>
                    <a:pt x="105" y="12150"/>
                    <a:pt x="224" y="12150"/>
                  </a:cubicBezTo>
                  <a:cubicBezTo>
                    <a:pt x="343" y="12150"/>
                    <a:pt x="439" y="12057"/>
                    <a:pt x="443" y="11938"/>
                  </a:cubicBezTo>
                  <a:lnTo>
                    <a:pt x="443" y="438"/>
                  </a:lnTo>
                  <a:lnTo>
                    <a:pt x="9997" y="438"/>
                  </a:lnTo>
                  <a:cubicBezTo>
                    <a:pt x="10606" y="440"/>
                    <a:pt x="11102" y="934"/>
                    <a:pt x="11103" y="1544"/>
                  </a:cubicBezTo>
                  <a:lnTo>
                    <a:pt x="11103" y="4169"/>
                  </a:lnTo>
                  <a:cubicBezTo>
                    <a:pt x="11099" y="4293"/>
                    <a:pt x="11199" y="4396"/>
                    <a:pt x="11322" y="4396"/>
                  </a:cubicBezTo>
                  <a:cubicBezTo>
                    <a:pt x="11445" y="4396"/>
                    <a:pt x="11544" y="4293"/>
                    <a:pt x="11541" y="4169"/>
                  </a:cubicBezTo>
                  <a:lnTo>
                    <a:pt x="11541" y="1544"/>
                  </a:lnTo>
                  <a:cubicBezTo>
                    <a:pt x="11541" y="1127"/>
                    <a:pt x="11372" y="729"/>
                    <a:pt x="11072" y="438"/>
                  </a:cubicBezTo>
                  <a:lnTo>
                    <a:pt x="11514" y="438"/>
                  </a:lnTo>
                  <a:cubicBezTo>
                    <a:pt x="12125" y="440"/>
                    <a:pt x="12620" y="935"/>
                    <a:pt x="12620" y="1544"/>
                  </a:cubicBezTo>
                  <a:lnTo>
                    <a:pt x="12620" y="13203"/>
                  </a:lnTo>
                  <a:cubicBezTo>
                    <a:pt x="12620" y="13814"/>
                    <a:pt x="12125" y="14310"/>
                    <a:pt x="11514" y="14310"/>
                  </a:cubicBezTo>
                  <a:lnTo>
                    <a:pt x="11072" y="14310"/>
                  </a:lnTo>
                  <a:cubicBezTo>
                    <a:pt x="11372" y="14021"/>
                    <a:pt x="11541" y="13621"/>
                    <a:pt x="11541" y="13203"/>
                  </a:cubicBezTo>
                  <a:lnTo>
                    <a:pt x="11541" y="5046"/>
                  </a:lnTo>
                  <a:cubicBezTo>
                    <a:pt x="11538" y="4927"/>
                    <a:pt x="11441" y="4833"/>
                    <a:pt x="11322" y="4833"/>
                  </a:cubicBezTo>
                  <a:cubicBezTo>
                    <a:pt x="11203" y="4833"/>
                    <a:pt x="11106" y="4927"/>
                    <a:pt x="11103" y="5046"/>
                  </a:cubicBezTo>
                  <a:lnTo>
                    <a:pt x="11103" y="13203"/>
                  </a:lnTo>
                  <a:cubicBezTo>
                    <a:pt x="11102" y="13814"/>
                    <a:pt x="10606" y="14310"/>
                    <a:pt x="9997" y="14310"/>
                  </a:cubicBezTo>
                  <a:lnTo>
                    <a:pt x="443" y="14310"/>
                  </a:lnTo>
                  <a:lnTo>
                    <a:pt x="443" y="12814"/>
                  </a:lnTo>
                  <a:cubicBezTo>
                    <a:pt x="446" y="12691"/>
                    <a:pt x="347" y="12588"/>
                    <a:pt x="224" y="12588"/>
                  </a:cubicBezTo>
                  <a:cubicBezTo>
                    <a:pt x="100" y="12588"/>
                    <a:pt x="0" y="12691"/>
                    <a:pt x="5" y="12814"/>
                  </a:cubicBezTo>
                  <a:lnTo>
                    <a:pt x="5" y="14530"/>
                  </a:lnTo>
                  <a:cubicBezTo>
                    <a:pt x="5" y="14650"/>
                    <a:pt x="102" y="14749"/>
                    <a:pt x="224" y="14749"/>
                  </a:cubicBezTo>
                  <a:lnTo>
                    <a:pt x="11514" y="14749"/>
                  </a:lnTo>
                  <a:cubicBezTo>
                    <a:pt x="12367" y="14747"/>
                    <a:pt x="13058" y="14056"/>
                    <a:pt x="13058" y="13203"/>
                  </a:cubicBezTo>
                  <a:lnTo>
                    <a:pt x="13058" y="1544"/>
                  </a:lnTo>
                  <a:cubicBezTo>
                    <a:pt x="13058" y="693"/>
                    <a:pt x="12367" y="2"/>
                    <a:pt x="115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3"/>
            <p:cNvSpPr/>
            <p:nvPr/>
          </p:nvSpPr>
          <p:spPr>
            <a:xfrm>
              <a:off x="2204650" y="2711275"/>
              <a:ext cx="36900" cy="49250"/>
            </a:xfrm>
            <a:custGeom>
              <a:avLst/>
              <a:gdLst/>
              <a:ahLst/>
              <a:cxnLst/>
              <a:rect l="l" t="t" r="r" b="b"/>
              <a:pathLst>
                <a:path w="1476" h="1970" extrusionOk="0">
                  <a:moveTo>
                    <a:pt x="179" y="1"/>
                  </a:moveTo>
                  <a:cubicBezTo>
                    <a:pt x="72" y="1"/>
                    <a:pt x="0" y="71"/>
                    <a:pt x="0" y="177"/>
                  </a:cubicBezTo>
                  <a:lnTo>
                    <a:pt x="0" y="1821"/>
                  </a:lnTo>
                  <a:cubicBezTo>
                    <a:pt x="0" y="1907"/>
                    <a:pt x="75" y="1969"/>
                    <a:pt x="179" y="1969"/>
                  </a:cubicBezTo>
                  <a:cubicBezTo>
                    <a:pt x="282" y="1969"/>
                    <a:pt x="357" y="1907"/>
                    <a:pt x="357" y="1821"/>
                  </a:cubicBezTo>
                  <a:lnTo>
                    <a:pt x="357" y="802"/>
                  </a:lnTo>
                  <a:lnTo>
                    <a:pt x="593" y="1255"/>
                  </a:lnTo>
                  <a:cubicBezTo>
                    <a:pt x="625" y="1316"/>
                    <a:pt x="677" y="1351"/>
                    <a:pt x="735" y="1351"/>
                  </a:cubicBezTo>
                  <a:cubicBezTo>
                    <a:pt x="771" y="1351"/>
                    <a:pt x="836" y="1338"/>
                    <a:pt x="882" y="1255"/>
                  </a:cubicBezTo>
                  <a:lnTo>
                    <a:pt x="1119" y="805"/>
                  </a:lnTo>
                  <a:lnTo>
                    <a:pt x="1119" y="1821"/>
                  </a:lnTo>
                  <a:cubicBezTo>
                    <a:pt x="1119" y="1907"/>
                    <a:pt x="1194" y="1969"/>
                    <a:pt x="1297" y="1969"/>
                  </a:cubicBezTo>
                  <a:cubicBezTo>
                    <a:pt x="1400" y="1969"/>
                    <a:pt x="1475" y="1907"/>
                    <a:pt x="1475" y="1821"/>
                  </a:cubicBezTo>
                  <a:lnTo>
                    <a:pt x="1475" y="177"/>
                  </a:lnTo>
                  <a:cubicBezTo>
                    <a:pt x="1475" y="71"/>
                    <a:pt x="1404" y="1"/>
                    <a:pt x="1297" y="1"/>
                  </a:cubicBezTo>
                  <a:cubicBezTo>
                    <a:pt x="1175" y="1"/>
                    <a:pt x="1111" y="87"/>
                    <a:pt x="1066" y="173"/>
                  </a:cubicBezTo>
                  <a:lnTo>
                    <a:pt x="736" y="799"/>
                  </a:lnTo>
                  <a:lnTo>
                    <a:pt x="410" y="173"/>
                  </a:lnTo>
                  <a:cubicBezTo>
                    <a:pt x="369" y="93"/>
                    <a:pt x="307"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3"/>
            <p:cNvSpPr/>
            <p:nvPr/>
          </p:nvSpPr>
          <p:spPr>
            <a:xfrm>
              <a:off x="2251725" y="2711275"/>
              <a:ext cx="30025" cy="49200"/>
            </a:xfrm>
            <a:custGeom>
              <a:avLst/>
              <a:gdLst/>
              <a:ahLst/>
              <a:cxnLst/>
              <a:rect l="l" t="t" r="r" b="b"/>
              <a:pathLst>
                <a:path w="1201" h="1968" extrusionOk="0">
                  <a:moveTo>
                    <a:pt x="167" y="1"/>
                  </a:moveTo>
                  <a:cubicBezTo>
                    <a:pt x="72" y="1"/>
                    <a:pt x="0" y="65"/>
                    <a:pt x="0" y="149"/>
                  </a:cubicBezTo>
                  <a:lnTo>
                    <a:pt x="0" y="1821"/>
                  </a:lnTo>
                  <a:cubicBezTo>
                    <a:pt x="0" y="1905"/>
                    <a:pt x="72" y="1968"/>
                    <a:pt x="167" y="1968"/>
                  </a:cubicBezTo>
                  <a:lnTo>
                    <a:pt x="1055" y="1968"/>
                  </a:lnTo>
                  <a:cubicBezTo>
                    <a:pt x="1139" y="1968"/>
                    <a:pt x="1200" y="1899"/>
                    <a:pt x="1200" y="1804"/>
                  </a:cubicBezTo>
                  <a:cubicBezTo>
                    <a:pt x="1200" y="1707"/>
                    <a:pt x="1138" y="1634"/>
                    <a:pt x="1055" y="1634"/>
                  </a:cubicBezTo>
                  <a:lnTo>
                    <a:pt x="355" y="1634"/>
                  </a:lnTo>
                  <a:lnTo>
                    <a:pt x="355" y="1144"/>
                  </a:lnTo>
                  <a:lnTo>
                    <a:pt x="671" y="1144"/>
                  </a:lnTo>
                  <a:cubicBezTo>
                    <a:pt x="753" y="1144"/>
                    <a:pt x="816" y="1076"/>
                    <a:pt x="816" y="987"/>
                  </a:cubicBezTo>
                  <a:cubicBezTo>
                    <a:pt x="816" y="893"/>
                    <a:pt x="753" y="823"/>
                    <a:pt x="671" y="823"/>
                  </a:cubicBezTo>
                  <a:lnTo>
                    <a:pt x="355" y="823"/>
                  </a:lnTo>
                  <a:lnTo>
                    <a:pt x="355" y="337"/>
                  </a:lnTo>
                  <a:lnTo>
                    <a:pt x="1055" y="337"/>
                  </a:lnTo>
                  <a:cubicBezTo>
                    <a:pt x="1138" y="337"/>
                    <a:pt x="1200" y="263"/>
                    <a:pt x="1200" y="166"/>
                  </a:cubicBezTo>
                  <a:cubicBezTo>
                    <a:pt x="1200" y="70"/>
                    <a:pt x="1139" y="1"/>
                    <a:pt x="1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3"/>
            <p:cNvSpPr/>
            <p:nvPr/>
          </p:nvSpPr>
          <p:spPr>
            <a:xfrm>
              <a:off x="2288675" y="2711275"/>
              <a:ext cx="31000" cy="49200"/>
            </a:xfrm>
            <a:custGeom>
              <a:avLst/>
              <a:gdLst/>
              <a:ahLst/>
              <a:cxnLst/>
              <a:rect l="l" t="t" r="r" b="b"/>
              <a:pathLst>
                <a:path w="1240" h="1968" extrusionOk="0">
                  <a:moveTo>
                    <a:pt x="178" y="1"/>
                  </a:moveTo>
                  <a:cubicBezTo>
                    <a:pt x="55" y="1"/>
                    <a:pt x="0" y="74"/>
                    <a:pt x="0" y="146"/>
                  </a:cubicBezTo>
                  <a:lnTo>
                    <a:pt x="0" y="1821"/>
                  </a:lnTo>
                  <a:cubicBezTo>
                    <a:pt x="2" y="1907"/>
                    <a:pt x="77" y="1968"/>
                    <a:pt x="180" y="1968"/>
                  </a:cubicBezTo>
                  <a:cubicBezTo>
                    <a:pt x="283" y="1968"/>
                    <a:pt x="357" y="1907"/>
                    <a:pt x="357" y="1821"/>
                  </a:cubicBezTo>
                  <a:lnTo>
                    <a:pt x="357" y="848"/>
                  </a:lnTo>
                  <a:lnTo>
                    <a:pt x="867" y="1834"/>
                  </a:lnTo>
                  <a:lnTo>
                    <a:pt x="867" y="1835"/>
                  </a:lnTo>
                  <a:cubicBezTo>
                    <a:pt x="914" y="1921"/>
                    <a:pt x="985" y="1968"/>
                    <a:pt x="1063" y="1968"/>
                  </a:cubicBezTo>
                  <a:cubicBezTo>
                    <a:pt x="1166" y="1968"/>
                    <a:pt x="1239" y="1907"/>
                    <a:pt x="1239" y="1821"/>
                  </a:cubicBezTo>
                  <a:lnTo>
                    <a:pt x="1239" y="146"/>
                  </a:lnTo>
                  <a:cubicBezTo>
                    <a:pt x="1239" y="60"/>
                    <a:pt x="1167" y="1"/>
                    <a:pt x="1063" y="1"/>
                  </a:cubicBezTo>
                  <a:cubicBezTo>
                    <a:pt x="958" y="1"/>
                    <a:pt x="885" y="60"/>
                    <a:pt x="885" y="146"/>
                  </a:cubicBezTo>
                  <a:lnTo>
                    <a:pt x="885" y="1116"/>
                  </a:lnTo>
                  <a:lnTo>
                    <a:pt x="402" y="173"/>
                  </a:lnTo>
                  <a:cubicBezTo>
                    <a:pt x="357" y="84"/>
                    <a:pt x="297"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3"/>
            <p:cNvSpPr/>
            <p:nvPr/>
          </p:nvSpPr>
          <p:spPr>
            <a:xfrm>
              <a:off x="2329675" y="2711275"/>
              <a:ext cx="30925" cy="49600"/>
            </a:xfrm>
            <a:custGeom>
              <a:avLst/>
              <a:gdLst/>
              <a:ahLst/>
              <a:cxnLst/>
              <a:rect l="l" t="t" r="r" b="b"/>
              <a:pathLst>
                <a:path w="1237" h="1984" extrusionOk="0">
                  <a:moveTo>
                    <a:pt x="179" y="1"/>
                  </a:moveTo>
                  <a:cubicBezTo>
                    <a:pt x="74" y="1"/>
                    <a:pt x="1" y="60"/>
                    <a:pt x="1" y="146"/>
                  </a:cubicBezTo>
                  <a:lnTo>
                    <a:pt x="1" y="1368"/>
                  </a:lnTo>
                  <a:cubicBezTo>
                    <a:pt x="1" y="1760"/>
                    <a:pt x="226" y="1984"/>
                    <a:pt x="618" y="1984"/>
                  </a:cubicBezTo>
                  <a:cubicBezTo>
                    <a:pt x="1009" y="1984"/>
                    <a:pt x="1237" y="1760"/>
                    <a:pt x="1237" y="1368"/>
                  </a:cubicBezTo>
                  <a:lnTo>
                    <a:pt x="1237" y="148"/>
                  </a:lnTo>
                  <a:cubicBezTo>
                    <a:pt x="1237" y="63"/>
                    <a:pt x="1162" y="2"/>
                    <a:pt x="1059" y="2"/>
                  </a:cubicBezTo>
                  <a:cubicBezTo>
                    <a:pt x="956" y="2"/>
                    <a:pt x="881" y="62"/>
                    <a:pt x="881" y="148"/>
                  </a:cubicBezTo>
                  <a:lnTo>
                    <a:pt x="881" y="1368"/>
                  </a:lnTo>
                  <a:cubicBezTo>
                    <a:pt x="881" y="1560"/>
                    <a:pt x="798" y="1649"/>
                    <a:pt x="618" y="1649"/>
                  </a:cubicBezTo>
                  <a:cubicBezTo>
                    <a:pt x="438" y="1649"/>
                    <a:pt x="357" y="1560"/>
                    <a:pt x="357" y="1368"/>
                  </a:cubicBezTo>
                  <a:lnTo>
                    <a:pt x="357" y="148"/>
                  </a:lnTo>
                  <a:cubicBezTo>
                    <a:pt x="357" y="60"/>
                    <a:pt x="284"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3"/>
            <p:cNvSpPr/>
            <p:nvPr/>
          </p:nvSpPr>
          <p:spPr>
            <a:xfrm>
              <a:off x="2211675" y="2789425"/>
              <a:ext cx="155800" cy="175925"/>
            </a:xfrm>
            <a:custGeom>
              <a:avLst/>
              <a:gdLst/>
              <a:ahLst/>
              <a:cxnLst/>
              <a:rect l="l" t="t" r="r" b="b"/>
              <a:pathLst>
                <a:path w="6232" h="7037" extrusionOk="0">
                  <a:moveTo>
                    <a:pt x="3116" y="457"/>
                  </a:moveTo>
                  <a:cubicBezTo>
                    <a:pt x="3901" y="803"/>
                    <a:pt x="4182" y="1279"/>
                    <a:pt x="4182" y="2234"/>
                  </a:cubicBezTo>
                  <a:cubicBezTo>
                    <a:pt x="4182" y="2366"/>
                    <a:pt x="4290" y="2454"/>
                    <a:pt x="4403" y="2454"/>
                  </a:cubicBezTo>
                  <a:cubicBezTo>
                    <a:pt x="4457" y="2454"/>
                    <a:pt x="4511" y="2434"/>
                    <a:pt x="4555" y="2390"/>
                  </a:cubicBezTo>
                  <a:cubicBezTo>
                    <a:pt x="4905" y="2039"/>
                    <a:pt x="5396" y="1984"/>
                    <a:pt x="5647" y="1981"/>
                  </a:cubicBezTo>
                  <a:lnTo>
                    <a:pt x="5647" y="1981"/>
                  </a:lnTo>
                  <a:cubicBezTo>
                    <a:pt x="5726" y="3007"/>
                    <a:pt x="4862" y="4054"/>
                    <a:pt x="4852" y="4065"/>
                  </a:cubicBezTo>
                  <a:cubicBezTo>
                    <a:pt x="4751" y="4187"/>
                    <a:pt x="4808" y="4373"/>
                    <a:pt x="4962" y="4417"/>
                  </a:cubicBezTo>
                  <a:lnTo>
                    <a:pt x="5376" y="4532"/>
                  </a:lnTo>
                  <a:cubicBezTo>
                    <a:pt x="4990" y="5162"/>
                    <a:pt x="4279" y="5526"/>
                    <a:pt x="3335" y="5574"/>
                  </a:cubicBezTo>
                  <a:lnTo>
                    <a:pt x="3335" y="3315"/>
                  </a:lnTo>
                  <a:cubicBezTo>
                    <a:pt x="3335" y="3193"/>
                    <a:pt x="3237" y="3095"/>
                    <a:pt x="3116" y="3095"/>
                  </a:cubicBezTo>
                  <a:cubicBezTo>
                    <a:pt x="2994" y="3095"/>
                    <a:pt x="2898" y="3193"/>
                    <a:pt x="2898" y="3315"/>
                  </a:cubicBezTo>
                  <a:lnTo>
                    <a:pt x="2898" y="5574"/>
                  </a:lnTo>
                  <a:cubicBezTo>
                    <a:pt x="1952" y="5526"/>
                    <a:pt x="1241" y="5162"/>
                    <a:pt x="855" y="4532"/>
                  </a:cubicBezTo>
                  <a:lnTo>
                    <a:pt x="1269" y="4417"/>
                  </a:lnTo>
                  <a:cubicBezTo>
                    <a:pt x="1424" y="4373"/>
                    <a:pt x="1482" y="4187"/>
                    <a:pt x="1379" y="4065"/>
                  </a:cubicBezTo>
                  <a:cubicBezTo>
                    <a:pt x="1369" y="4054"/>
                    <a:pt x="505" y="3007"/>
                    <a:pt x="585" y="1979"/>
                  </a:cubicBezTo>
                  <a:lnTo>
                    <a:pt x="585" y="1979"/>
                  </a:lnTo>
                  <a:cubicBezTo>
                    <a:pt x="837" y="1981"/>
                    <a:pt x="1324" y="2036"/>
                    <a:pt x="1677" y="2390"/>
                  </a:cubicBezTo>
                  <a:cubicBezTo>
                    <a:pt x="1721" y="2434"/>
                    <a:pt x="1776" y="2454"/>
                    <a:pt x="1829" y="2454"/>
                  </a:cubicBezTo>
                  <a:cubicBezTo>
                    <a:pt x="1942" y="2454"/>
                    <a:pt x="2051" y="2366"/>
                    <a:pt x="2051" y="2234"/>
                  </a:cubicBezTo>
                  <a:cubicBezTo>
                    <a:pt x="2051" y="1279"/>
                    <a:pt x="2332" y="803"/>
                    <a:pt x="3116" y="457"/>
                  </a:cubicBezTo>
                  <a:close/>
                  <a:moveTo>
                    <a:pt x="3116" y="0"/>
                  </a:moveTo>
                  <a:cubicBezTo>
                    <a:pt x="3088" y="0"/>
                    <a:pt x="3059" y="6"/>
                    <a:pt x="3032" y="17"/>
                  </a:cubicBezTo>
                  <a:cubicBezTo>
                    <a:pt x="2154" y="378"/>
                    <a:pt x="1729" y="912"/>
                    <a:pt x="1633" y="1809"/>
                  </a:cubicBezTo>
                  <a:cubicBezTo>
                    <a:pt x="1239" y="1581"/>
                    <a:pt x="817" y="1542"/>
                    <a:pt x="572" y="1542"/>
                  </a:cubicBezTo>
                  <a:cubicBezTo>
                    <a:pt x="453" y="1542"/>
                    <a:pt x="376" y="1551"/>
                    <a:pt x="365" y="1553"/>
                  </a:cubicBezTo>
                  <a:cubicBezTo>
                    <a:pt x="269" y="1564"/>
                    <a:pt x="194" y="1636"/>
                    <a:pt x="177" y="1729"/>
                  </a:cubicBezTo>
                  <a:cubicBezTo>
                    <a:pt x="1" y="2681"/>
                    <a:pt x="538" y="3631"/>
                    <a:pt x="846" y="4079"/>
                  </a:cubicBezTo>
                  <a:lnTo>
                    <a:pt x="477" y="4182"/>
                  </a:lnTo>
                  <a:cubicBezTo>
                    <a:pt x="348" y="4218"/>
                    <a:pt x="282" y="4360"/>
                    <a:pt x="337" y="4484"/>
                  </a:cubicBezTo>
                  <a:cubicBezTo>
                    <a:pt x="755" y="5418"/>
                    <a:pt x="1660" y="5957"/>
                    <a:pt x="2898" y="6014"/>
                  </a:cubicBezTo>
                  <a:lnTo>
                    <a:pt x="2898" y="6818"/>
                  </a:lnTo>
                  <a:cubicBezTo>
                    <a:pt x="2898" y="6940"/>
                    <a:pt x="2994" y="7037"/>
                    <a:pt x="3116" y="7037"/>
                  </a:cubicBezTo>
                  <a:cubicBezTo>
                    <a:pt x="3237" y="7037"/>
                    <a:pt x="3335" y="6940"/>
                    <a:pt x="3335" y="6818"/>
                  </a:cubicBezTo>
                  <a:lnTo>
                    <a:pt x="3335" y="6014"/>
                  </a:lnTo>
                  <a:cubicBezTo>
                    <a:pt x="4571" y="5957"/>
                    <a:pt x="5476" y="5418"/>
                    <a:pt x="5896" y="4484"/>
                  </a:cubicBezTo>
                  <a:cubicBezTo>
                    <a:pt x="5951" y="4360"/>
                    <a:pt x="5883" y="4218"/>
                    <a:pt x="5755" y="4182"/>
                  </a:cubicBezTo>
                  <a:lnTo>
                    <a:pt x="5386" y="4079"/>
                  </a:lnTo>
                  <a:cubicBezTo>
                    <a:pt x="5694" y="3631"/>
                    <a:pt x="6232" y="2681"/>
                    <a:pt x="6055" y="1729"/>
                  </a:cubicBezTo>
                  <a:cubicBezTo>
                    <a:pt x="6038" y="1636"/>
                    <a:pt x="5961" y="1564"/>
                    <a:pt x="5868" y="1553"/>
                  </a:cubicBezTo>
                  <a:cubicBezTo>
                    <a:pt x="5857" y="1551"/>
                    <a:pt x="5780" y="1542"/>
                    <a:pt x="5660" y="1542"/>
                  </a:cubicBezTo>
                  <a:cubicBezTo>
                    <a:pt x="5415" y="1542"/>
                    <a:pt x="4993" y="1581"/>
                    <a:pt x="4597" y="1809"/>
                  </a:cubicBezTo>
                  <a:cubicBezTo>
                    <a:pt x="4502" y="911"/>
                    <a:pt x="4077" y="378"/>
                    <a:pt x="3199" y="17"/>
                  </a:cubicBezTo>
                  <a:cubicBezTo>
                    <a:pt x="3172" y="6"/>
                    <a:pt x="3144" y="0"/>
                    <a:pt x="3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63"/>
          <p:cNvGrpSpPr/>
          <p:nvPr/>
        </p:nvGrpSpPr>
        <p:grpSpPr>
          <a:xfrm>
            <a:off x="1627875" y="2863900"/>
            <a:ext cx="330125" cy="368250"/>
            <a:chOff x="893125" y="2634450"/>
            <a:chExt cx="330125" cy="368250"/>
          </a:xfrm>
        </p:grpSpPr>
        <p:sp>
          <p:nvSpPr>
            <p:cNvPr id="1639" name="Google Shape;1639;p63"/>
            <p:cNvSpPr/>
            <p:nvPr/>
          </p:nvSpPr>
          <p:spPr>
            <a:xfrm>
              <a:off x="1006450" y="2653325"/>
              <a:ext cx="103525" cy="102400"/>
            </a:xfrm>
            <a:custGeom>
              <a:avLst/>
              <a:gdLst/>
              <a:ahLst/>
              <a:cxnLst/>
              <a:rect l="l" t="t" r="r" b="b"/>
              <a:pathLst>
                <a:path w="4141" h="4096" extrusionOk="0">
                  <a:moveTo>
                    <a:pt x="3892" y="0"/>
                  </a:moveTo>
                  <a:cubicBezTo>
                    <a:pt x="3835" y="0"/>
                    <a:pt x="3777" y="22"/>
                    <a:pt x="3733" y="66"/>
                  </a:cubicBezTo>
                  <a:lnTo>
                    <a:pt x="88" y="3711"/>
                  </a:lnTo>
                  <a:cubicBezTo>
                    <a:pt x="0" y="3800"/>
                    <a:pt x="0" y="3941"/>
                    <a:pt x="88" y="4030"/>
                  </a:cubicBezTo>
                  <a:cubicBezTo>
                    <a:pt x="132" y="4073"/>
                    <a:pt x="189" y="4095"/>
                    <a:pt x="247" y="4095"/>
                  </a:cubicBezTo>
                  <a:cubicBezTo>
                    <a:pt x="305" y="4095"/>
                    <a:pt x="363" y="4073"/>
                    <a:pt x="407" y="4030"/>
                  </a:cubicBezTo>
                  <a:lnTo>
                    <a:pt x="4052" y="386"/>
                  </a:lnTo>
                  <a:cubicBezTo>
                    <a:pt x="4139" y="297"/>
                    <a:pt x="4141" y="155"/>
                    <a:pt x="4052" y="66"/>
                  </a:cubicBezTo>
                  <a:cubicBezTo>
                    <a:pt x="4008" y="22"/>
                    <a:pt x="3950" y="0"/>
                    <a:pt x="38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3"/>
            <p:cNvSpPr/>
            <p:nvPr/>
          </p:nvSpPr>
          <p:spPr>
            <a:xfrm>
              <a:off x="950975" y="2653325"/>
              <a:ext cx="84550" cy="82075"/>
            </a:xfrm>
            <a:custGeom>
              <a:avLst/>
              <a:gdLst/>
              <a:ahLst/>
              <a:cxnLst/>
              <a:rect l="l" t="t" r="r" b="b"/>
              <a:pathLst>
                <a:path w="3382" h="3283" extrusionOk="0">
                  <a:moveTo>
                    <a:pt x="3134" y="0"/>
                  </a:moveTo>
                  <a:cubicBezTo>
                    <a:pt x="3076" y="0"/>
                    <a:pt x="3019" y="22"/>
                    <a:pt x="2974" y="66"/>
                  </a:cubicBezTo>
                  <a:lnTo>
                    <a:pt x="143" y="2898"/>
                  </a:lnTo>
                  <a:cubicBezTo>
                    <a:pt x="1" y="3039"/>
                    <a:pt x="101" y="3283"/>
                    <a:pt x="302" y="3283"/>
                  </a:cubicBezTo>
                  <a:cubicBezTo>
                    <a:pt x="362" y="3283"/>
                    <a:pt x="419" y="3259"/>
                    <a:pt x="462" y="3217"/>
                  </a:cubicBezTo>
                  <a:lnTo>
                    <a:pt x="3293" y="384"/>
                  </a:lnTo>
                  <a:cubicBezTo>
                    <a:pt x="3382" y="297"/>
                    <a:pt x="3382" y="153"/>
                    <a:pt x="3293" y="66"/>
                  </a:cubicBezTo>
                  <a:cubicBezTo>
                    <a:pt x="3249" y="22"/>
                    <a:pt x="3192" y="0"/>
                    <a:pt x="3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3"/>
            <p:cNvSpPr/>
            <p:nvPr/>
          </p:nvSpPr>
          <p:spPr>
            <a:xfrm>
              <a:off x="1080850" y="2673700"/>
              <a:ext cx="83150" cy="82025"/>
            </a:xfrm>
            <a:custGeom>
              <a:avLst/>
              <a:gdLst/>
              <a:ahLst/>
              <a:cxnLst/>
              <a:rect l="l" t="t" r="r" b="b"/>
              <a:pathLst>
                <a:path w="3326" h="3281" extrusionOk="0">
                  <a:moveTo>
                    <a:pt x="3078" y="1"/>
                  </a:moveTo>
                  <a:cubicBezTo>
                    <a:pt x="3021" y="1"/>
                    <a:pt x="2965" y="22"/>
                    <a:pt x="2921" y="63"/>
                  </a:cubicBezTo>
                  <a:lnTo>
                    <a:pt x="90" y="2896"/>
                  </a:lnTo>
                  <a:cubicBezTo>
                    <a:pt x="1" y="2983"/>
                    <a:pt x="1" y="3126"/>
                    <a:pt x="90" y="3215"/>
                  </a:cubicBezTo>
                  <a:cubicBezTo>
                    <a:pt x="134" y="3258"/>
                    <a:pt x="191" y="3280"/>
                    <a:pt x="249" y="3280"/>
                  </a:cubicBezTo>
                  <a:cubicBezTo>
                    <a:pt x="306" y="3280"/>
                    <a:pt x="364" y="3258"/>
                    <a:pt x="409" y="3215"/>
                  </a:cubicBezTo>
                  <a:lnTo>
                    <a:pt x="3240" y="382"/>
                  </a:lnTo>
                  <a:cubicBezTo>
                    <a:pt x="3326" y="294"/>
                    <a:pt x="3324" y="154"/>
                    <a:pt x="3237" y="66"/>
                  </a:cubicBezTo>
                  <a:cubicBezTo>
                    <a:pt x="3193" y="23"/>
                    <a:pt x="3135" y="1"/>
                    <a:pt x="30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3"/>
            <p:cNvSpPr/>
            <p:nvPr/>
          </p:nvSpPr>
          <p:spPr>
            <a:xfrm>
              <a:off x="893125" y="2634450"/>
              <a:ext cx="330125" cy="368250"/>
            </a:xfrm>
            <a:custGeom>
              <a:avLst/>
              <a:gdLst/>
              <a:ahLst/>
              <a:cxnLst/>
              <a:rect l="l" t="t" r="r" b="b"/>
              <a:pathLst>
                <a:path w="13205" h="14730" extrusionOk="0">
                  <a:moveTo>
                    <a:pt x="6602" y="450"/>
                  </a:moveTo>
                  <a:cubicBezTo>
                    <a:pt x="8277" y="450"/>
                    <a:pt x="9847" y="713"/>
                    <a:pt x="11024" y="1189"/>
                  </a:cubicBezTo>
                  <a:cubicBezTo>
                    <a:pt x="12121" y="1632"/>
                    <a:pt x="12750" y="2221"/>
                    <a:pt x="12750" y="2802"/>
                  </a:cubicBezTo>
                  <a:cubicBezTo>
                    <a:pt x="12750" y="3385"/>
                    <a:pt x="12121" y="3972"/>
                    <a:pt x="11024" y="4416"/>
                  </a:cubicBezTo>
                  <a:cubicBezTo>
                    <a:pt x="9847" y="4892"/>
                    <a:pt x="8277" y="5155"/>
                    <a:pt x="6602" y="5155"/>
                  </a:cubicBezTo>
                  <a:cubicBezTo>
                    <a:pt x="4929" y="5155"/>
                    <a:pt x="3357" y="4892"/>
                    <a:pt x="2180" y="4416"/>
                  </a:cubicBezTo>
                  <a:cubicBezTo>
                    <a:pt x="2151" y="4403"/>
                    <a:pt x="2120" y="4397"/>
                    <a:pt x="2090" y="4397"/>
                  </a:cubicBezTo>
                  <a:cubicBezTo>
                    <a:pt x="2001" y="4397"/>
                    <a:pt x="1917" y="4450"/>
                    <a:pt x="1882" y="4538"/>
                  </a:cubicBezTo>
                  <a:cubicBezTo>
                    <a:pt x="1835" y="4655"/>
                    <a:pt x="1893" y="4789"/>
                    <a:pt x="2010" y="4835"/>
                  </a:cubicBezTo>
                  <a:cubicBezTo>
                    <a:pt x="3241" y="5332"/>
                    <a:pt x="4871" y="5605"/>
                    <a:pt x="6602" y="5605"/>
                  </a:cubicBezTo>
                  <a:cubicBezTo>
                    <a:pt x="8333" y="5605"/>
                    <a:pt x="9963" y="5332"/>
                    <a:pt x="11194" y="4835"/>
                  </a:cubicBezTo>
                  <a:cubicBezTo>
                    <a:pt x="11885" y="4553"/>
                    <a:pt x="12411" y="4217"/>
                    <a:pt x="12750" y="3846"/>
                  </a:cubicBezTo>
                  <a:lnTo>
                    <a:pt x="12750" y="3994"/>
                  </a:lnTo>
                  <a:cubicBezTo>
                    <a:pt x="12752" y="4577"/>
                    <a:pt x="12122" y="5164"/>
                    <a:pt x="11025" y="5608"/>
                  </a:cubicBezTo>
                  <a:cubicBezTo>
                    <a:pt x="9847" y="6085"/>
                    <a:pt x="8277" y="6347"/>
                    <a:pt x="6604" y="6347"/>
                  </a:cubicBezTo>
                  <a:cubicBezTo>
                    <a:pt x="4929" y="6347"/>
                    <a:pt x="3358" y="6085"/>
                    <a:pt x="2180" y="5608"/>
                  </a:cubicBezTo>
                  <a:cubicBezTo>
                    <a:pt x="1083" y="5164"/>
                    <a:pt x="454" y="4577"/>
                    <a:pt x="454" y="3994"/>
                  </a:cubicBezTo>
                  <a:lnTo>
                    <a:pt x="454" y="3846"/>
                  </a:lnTo>
                  <a:cubicBezTo>
                    <a:pt x="624" y="4027"/>
                    <a:pt x="815" y="4188"/>
                    <a:pt x="1024" y="4324"/>
                  </a:cubicBezTo>
                  <a:cubicBezTo>
                    <a:pt x="1063" y="4350"/>
                    <a:pt x="1106" y="4362"/>
                    <a:pt x="1149" y="4362"/>
                  </a:cubicBezTo>
                  <a:cubicBezTo>
                    <a:pt x="1222" y="4362"/>
                    <a:pt x="1293" y="4327"/>
                    <a:pt x="1337" y="4261"/>
                  </a:cubicBezTo>
                  <a:cubicBezTo>
                    <a:pt x="1405" y="4158"/>
                    <a:pt x="1377" y="4018"/>
                    <a:pt x="1274" y="3949"/>
                  </a:cubicBezTo>
                  <a:cubicBezTo>
                    <a:pt x="901" y="3700"/>
                    <a:pt x="454" y="3299"/>
                    <a:pt x="454" y="2802"/>
                  </a:cubicBezTo>
                  <a:cubicBezTo>
                    <a:pt x="454" y="2221"/>
                    <a:pt x="1082" y="1632"/>
                    <a:pt x="2180" y="1189"/>
                  </a:cubicBezTo>
                  <a:cubicBezTo>
                    <a:pt x="3357" y="713"/>
                    <a:pt x="4927" y="450"/>
                    <a:pt x="6602" y="450"/>
                  </a:cubicBezTo>
                  <a:close/>
                  <a:moveTo>
                    <a:pt x="7155" y="10570"/>
                  </a:moveTo>
                  <a:lnTo>
                    <a:pt x="7155" y="11983"/>
                  </a:lnTo>
                  <a:cubicBezTo>
                    <a:pt x="7155" y="12287"/>
                    <a:pt x="6908" y="12536"/>
                    <a:pt x="6604" y="12536"/>
                  </a:cubicBezTo>
                  <a:cubicBezTo>
                    <a:pt x="6297" y="12536"/>
                    <a:pt x="6051" y="12287"/>
                    <a:pt x="6051" y="11983"/>
                  </a:cubicBezTo>
                  <a:lnTo>
                    <a:pt x="6051" y="10570"/>
                  </a:lnTo>
                  <a:cubicBezTo>
                    <a:pt x="6233" y="10586"/>
                    <a:pt x="6418" y="10594"/>
                    <a:pt x="6604" y="10594"/>
                  </a:cubicBezTo>
                  <a:cubicBezTo>
                    <a:pt x="6790" y="10594"/>
                    <a:pt x="6972" y="10584"/>
                    <a:pt x="7155" y="10570"/>
                  </a:cubicBezTo>
                  <a:close/>
                  <a:moveTo>
                    <a:pt x="2946" y="9491"/>
                  </a:moveTo>
                  <a:cubicBezTo>
                    <a:pt x="3271" y="9708"/>
                    <a:pt x="3616" y="9897"/>
                    <a:pt x="3977" y="10052"/>
                  </a:cubicBezTo>
                  <a:lnTo>
                    <a:pt x="2132" y="13933"/>
                  </a:lnTo>
                  <a:cubicBezTo>
                    <a:pt x="2031" y="14144"/>
                    <a:pt x="1821" y="14268"/>
                    <a:pt x="1601" y="14268"/>
                  </a:cubicBezTo>
                  <a:cubicBezTo>
                    <a:pt x="1517" y="14268"/>
                    <a:pt x="1432" y="14249"/>
                    <a:pt x="1351" y="14211"/>
                  </a:cubicBezTo>
                  <a:cubicBezTo>
                    <a:pt x="1058" y="14072"/>
                    <a:pt x="935" y="13722"/>
                    <a:pt x="1074" y="13430"/>
                  </a:cubicBezTo>
                  <a:lnTo>
                    <a:pt x="2946" y="9491"/>
                  </a:lnTo>
                  <a:close/>
                  <a:moveTo>
                    <a:pt x="10261" y="9491"/>
                  </a:moveTo>
                  <a:lnTo>
                    <a:pt x="12133" y="13430"/>
                  </a:lnTo>
                  <a:cubicBezTo>
                    <a:pt x="12272" y="13722"/>
                    <a:pt x="12147" y="14072"/>
                    <a:pt x="11855" y="14211"/>
                  </a:cubicBezTo>
                  <a:cubicBezTo>
                    <a:pt x="11774" y="14249"/>
                    <a:pt x="11688" y="14268"/>
                    <a:pt x="11604" y="14268"/>
                  </a:cubicBezTo>
                  <a:cubicBezTo>
                    <a:pt x="11385" y="14268"/>
                    <a:pt x="11174" y="14144"/>
                    <a:pt x="11074" y="13933"/>
                  </a:cubicBezTo>
                  <a:lnTo>
                    <a:pt x="9230" y="10053"/>
                  </a:lnTo>
                  <a:cubicBezTo>
                    <a:pt x="9589" y="9897"/>
                    <a:pt x="9935" y="9709"/>
                    <a:pt x="10261" y="9491"/>
                  </a:cubicBezTo>
                  <a:close/>
                  <a:moveTo>
                    <a:pt x="6604" y="0"/>
                  </a:moveTo>
                  <a:cubicBezTo>
                    <a:pt x="4874" y="0"/>
                    <a:pt x="3243" y="274"/>
                    <a:pt x="2013" y="772"/>
                  </a:cubicBezTo>
                  <a:cubicBezTo>
                    <a:pt x="718" y="1296"/>
                    <a:pt x="5" y="2018"/>
                    <a:pt x="5" y="2803"/>
                  </a:cubicBezTo>
                  <a:lnTo>
                    <a:pt x="5" y="3994"/>
                  </a:lnTo>
                  <a:cubicBezTo>
                    <a:pt x="1" y="5746"/>
                    <a:pt x="696" y="7425"/>
                    <a:pt x="1938" y="8661"/>
                  </a:cubicBezTo>
                  <a:cubicBezTo>
                    <a:pt x="2138" y="8861"/>
                    <a:pt x="2352" y="9049"/>
                    <a:pt x="2576" y="9222"/>
                  </a:cubicBezTo>
                  <a:lnTo>
                    <a:pt x="668" y="13236"/>
                  </a:lnTo>
                  <a:cubicBezTo>
                    <a:pt x="416" y="13753"/>
                    <a:pt x="635" y="14378"/>
                    <a:pt x="1155" y="14625"/>
                  </a:cubicBezTo>
                  <a:cubicBezTo>
                    <a:pt x="1299" y="14693"/>
                    <a:pt x="1451" y="14725"/>
                    <a:pt x="1600" y="14725"/>
                  </a:cubicBezTo>
                  <a:cubicBezTo>
                    <a:pt x="1991" y="14725"/>
                    <a:pt x="2366" y="14504"/>
                    <a:pt x="2541" y="14125"/>
                  </a:cubicBezTo>
                  <a:lnTo>
                    <a:pt x="4399" y="10217"/>
                  </a:lnTo>
                  <a:cubicBezTo>
                    <a:pt x="4790" y="10355"/>
                    <a:pt x="5191" y="10456"/>
                    <a:pt x="5602" y="10519"/>
                  </a:cubicBezTo>
                  <a:lnTo>
                    <a:pt x="5602" y="11983"/>
                  </a:lnTo>
                  <a:cubicBezTo>
                    <a:pt x="5594" y="12542"/>
                    <a:pt x="6046" y="13000"/>
                    <a:pt x="6605" y="13000"/>
                  </a:cubicBezTo>
                  <a:cubicBezTo>
                    <a:pt x="7165" y="13000"/>
                    <a:pt x="7616" y="12542"/>
                    <a:pt x="7608" y="11983"/>
                  </a:cubicBezTo>
                  <a:lnTo>
                    <a:pt x="7608" y="10519"/>
                  </a:lnTo>
                  <a:cubicBezTo>
                    <a:pt x="8018" y="10456"/>
                    <a:pt x="8421" y="10355"/>
                    <a:pt x="8811" y="10217"/>
                  </a:cubicBezTo>
                  <a:lnTo>
                    <a:pt x="10669" y="14126"/>
                  </a:lnTo>
                  <a:cubicBezTo>
                    <a:pt x="10843" y="14507"/>
                    <a:pt x="11220" y="14730"/>
                    <a:pt x="11612" y="14730"/>
                  </a:cubicBezTo>
                  <a:cubicBezTo>
                    <a:pt x="11761" y="14730"/>
                    <a:pt x="11913" y="14698"/>
                    <a:pt x="12057" y="14630"/>
                  </a:cubicBezTo>
                  <a:cubicBezTo>
                    <a:pt x="12578" y="14381"/>
                    <a:pt x="12797" y="13755"/>
                    <a:pt x="12542" y="13236"/>
                  </a:cubicBezTo>
                  <a:lnTo>
                    <a:pt x="10635" y="9224"/>
                  </a:lnTo>
                  <a:cubicBezTo>
                    <a:pt x="11239" y="8756"/>
                    <a:pt x="11758" y="8189"/>
                    <a:pt x="12169" y="7544"/>
                  </a:cubicBezTo>
                  <a:cubicBezTo>
                    <a:pt x="12236" y="7439"/>
                    <a:pt x="12207" y="7300"/>
                    <a:pt x="12100" y="7233"/>
                  </a:cubicBezTo>
                  <a:cubicBezTo>
                    <a:pt x="12063" y="7209"/>
                    <a:pt x="12021" y="7198"/>
                    <a:pt x="11980" y="7198"/>
                  </a:cubicBezTo>
                  <a:cubicBezTo>
                    <a:pt x="11905" y="7198"/>
                    <a:pt x="11833" y="7234"/>
                    <a:pt x="11789" y="7302"/>
                  </a:cubicBezTo>
                  <a:cubicBezTo>
                    <a:pt x="10652" y="9081"/>
                    <a:pt x="8714" y="10144"/>
                    <a:pt x="6605" y="10144"/>
                  </a:cubicBezTo>
                  <a:cubicBezTo>
                    <a:pt x="3610" y="10144"/>
                    <a:pt x="1108" y="7991"/>
                    <a:pt x="566" y="5150"/>
                  </a:cubicBezTo>
                  <a:lnTo>
                    <a:pt x="566" y="5150"/>
                  </a:lnTo>
                  <a:cubicBezTo>
                    <a:pt x="905" y="5478"/>
                    <a:pt x="1393" y="5775"/>
                    <a:pt x="2013" y="6027"/>
                  </a:cubicBezTo>
                  <a:cubicBezTo>
                    <a:pt x="3244" y="6525"/>
                    <a:pt x="4874" y="6799"/>
                    <a:pt x="6605" y="6799"/>
                  </a:cubicBezTo>
                  <a:cubicBezTo>
                    <a:pt x="8336" y="6799"/>
                    <a:pt x="9966" y="6525"/>
                    <a:pt x="11196" y="6027"/>
                  </a:cubicBezTo>
                  <a:cubicBezTo>
                    <a:pt x="11819" y="5775"/>
                    <a:pt x="12307" y="5478"/>
                    <a:pt x="12646" y="5149"/>
                  </a:cubicBezTo>
                  <a:lnTo>
                    <a:pt x="12646" y="5149"/>
                  </a:lnTo>
                  <a:cubicBezTo>
                    <a:pt x="12555" y="5625"/>
                    <a:pt x="12408" y="6089"/>
                    <a:pt x="12208" y="6530"/>
                  </a:cubicBezTo>
                  <a:cubicBezTo>
                    <a:pt x="12157" y="6642"/>
                    <a:pt x="12207" y="6775"/>
                    <a:pt x="12319" y="6827"/>
                  </a:cubicBezTo>
                  <a:cubicBezTo>
                    <a:pt x="12349" y="6841"/>
                    <a:pt x="12381" y="6847"/>
                    <a:pt x="12412" y="6847"/>
                  </a:cubicBezTo>
                  <a:cubicBezTo>
                    <a:pt x="12497" y="6847"/>
                    <a:pt x="12580" y="6798"/>
                    <a:pt x="12617" y="6714"/>
                  </a:cubicBezTo>
                  <a:cubicBezTo>
                    <a:pt x="13005" y="5860"/>
                    <a:pt x="13205" y="4933"/>
                    <a:pt x="13203" y="3994"/>
                  </a:cubicBezTo>
                  <a:lnTo>
                    <a:pt x="13203" y="2803"/>
                  </a:lnTo>
                  <a:cubicBezTo>
                    <a:pt x="13203" y="2016"/>
                    <a:pt x="12491" y="1296"/>
                    <a:pt x="11196" y="772"/>
                  </a:cubicBezTo>
                  <a:cubicBezTo>
                    <a:pt x="9964" y="274"/>
                    <a:pt x="8335" y="0"/>
                    <a:pt x="6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63"/>
          <p:cNvGrpSpPr/>
          <p:nvPr/>
        </p:nvGrpSpPr>
        <p:grpSpPr>
          <a:xfrm>
            <a:off x="5338450" y="3464625"/>
            <a:ext cx="368725" cy="368725"/>
            <a:chOff x="4590125" y="3235175"/>
            <a:chExt cx="368725" cy="368725"/>
          </a:xfrm>
        </p:grpSpPr>
        <p:sp>
          <p:nvSpPr>
            <p:cNvPr id="1644" name="Google Shape;1644;p63"/>
            <p:cNvSpPr/>
            <p:nvPr/>
          </p:nvSpPr>
          <p:spPr>
            <a:xfrm>
              <a:off x="4590125" y="3312200"/>
              <a:ext cx="368725" cy="291700"/>
            </a:xfrm>
            <a:custGeom>
              <a:avLst/>
              <a:gdLst/>
              <a:ahLst/>
              <a:cxnLst/>
              <a:rect l="l" t="t" r="r" b="b"/>
              <a:pathLst>
                <a:path w="14749" h="11668" extrusionOk="0">
                  <a:moveTo>
                    <a:pt x="13814" y="1191"/>
                  </a:moveTo>
                  <a:lnTo>
                    <a:pt x="13569" y="1746"/>
                  </a:lnTo>
                  <a:lnTo>
                    <a:pt x="9941" y="1746"/>
                  </a:lnTo>
                  <a:lnTo>
                    <a:pt x="9697" y="1191"/>
                  </a:lnTo>
                  <a:close/>
                  <a:moveTo>
                    <a:pt x="4025" y="2183"/>
                  </a:moveTo>
                  <a:lnTo>
                    <a:pt x="3900" y="2680"/>
                  </a:lnTo>
                  <a:lnTo>
                    <a:pt x="1620" y="2680"/>
                  </a:lnTo>
                  <a:lnTo>
                    <a:pt x="1494" y="2183"/>
                  </a:lnTo>
                  <a:close/>
                  <a:moveTo>
                    <a:pt x="8236" y="438"/>
                  </a:moveTo>
                  <a:lnTo>
                    <a:pt x="8236" y="2680"/>
                  </a:lnTo>
                  <a:lnTo>
                    <a:pt x="6513" y="2680"/>
                  </a:lnTo>
                  <a:lnTo>
                    <a:pt x="6513" y="438"/>
                  </a:lnTo>
                  <a:close/>
                  <a:moveTo>
                    <a:pt x="13022" y="2183"/>
                  </a:moveTo>
                  <a:lnTo>
                    <a:pt x="12895" y="2680"/>
                  </a:lnTo>
                  <a:lnTo>
                    <a:pt x="10616" y="2680"/>
                  </a:lnTo>
                  <a:lnTo>
                    <a:pt x="10489" y="2183"/>
                  </a:lnTo>
                  <a:close/>
                  <a:moveTo>
                    <a:pt x="11359" y="5702"/>
                  </a:moveTo>
                  <a:lnTo>
                    <a:pt x="11359" y="6463"/>
                  </a:lnTo>
                  <a:lnTo>
                    <a:pt x="8841" y="6083"/>
                  </a:lnTo>
                  <a:lnTo>
                    <a:pt x="11359" y="5702"/>
                  </a:lnTo>
                  <a:close/>
                  <a:moveTo>
                    <a:pt x="14309" y="3117"/>
                  </a:moveTo>
                  <a:lnTo>
                    <a:pt x="14309" y="4813"/>
                  </a:lnTo>
                  <a:lnTo>
                    <a:pt x="438" y="6908"/>
                  </a:lnTo>
                  <a:lnTo>
                    <a:pt x="438" y="3117"/>
                  </a:lnTo>
                  <a:close/>
                  <a:moveTo>
                    <a:pt x="14309" y="5256"/>
                  </a:moveTo>
                  <a:lnTo>
                    <a:pt x="14309" y="6908"/>
                  </a:lnTo>
                  <a:lnTo>
                    <a:pt x="13317" y="6758"/>
                  </a:lnTo>
                  <a:lnTo>
                    <a:pt x="13317" y="5406"/>
                  </a:lnTo>
                  <a:lnTo>
                    <a:pt x="14309" y="5256"/>
                  </a:lnTo>
                  <a:close/>
                  <a:moveTo>
                    <a:pt x="2949" y="6972"/>
                  </a:moveTo>
                  <a:lnTo>
                    <a:pt x="2949" y="11228"/>
                  </a:lnTo>
                  <a:lnTo>
                    <a:pt x="1869" y="11228"/>
                  </a:lnTo>
                  <a:lnTo>
                    <a:pt x="1869" y="7134"/>
                  </a:lnTo>
                  <a:lnTo>
                    <a:pt x="2949" y="6972"/>
                  </a:lnTo>
                  <a:close/>
                  <a:moveTo>
                    <a:pt x="6294" y="0"/>
                  </a:moveTo>
                  <a:cubicBezTo>
                    <a:pt x="6172" y="0"/>
                    <a:pt x="6075" y="99"/>
                    <a:pt x="6075" y="219"/>
                  </a:cubicBezTo>
                  <a:lnTo>
                    <a:pt x="6075" y="2680"/>
                  </a:lnTo>
                  <a:lnTo>
                    <a:pt x="4352" y="2680"/>
                  </a:lnTo>
                  <a:lnTo>
                    <a:pt x="4478" y="2183"/>
                  </a:lnTo>
                  <a:lnTo>
                    <a:pt x="4716" y="2183"/>
                  </a:lnTo>
                  <a:cubicBezTo>
                    <a:pt x="4803" y="2183"/>
                    <a:pt x="4881" y="2132"/>
                    <a:pt x="4917" y="2053"/>
                  </a:cubicBezTo>
                  <a:lnTo>
                    <a:pt x="5355" y="1060"/>
                  </a:lnTo>
                  <a:cubicBezTo>
                    <a:pt x="5419" y="917"/>
                    <a:pt x="5314" y="753"/>
                    <a:pt x="5157" y="753"/>
                  </a:cubicBezTo>
                  <a:cubicBezTo>
                    <a:pt x="5156" y="753"/>
                    <a:pt x="5155" y="753"/>
                    <a:pt x="5155" y="753"/>
                  </a:cubicBezTo>
                  <a:lnTo>
                    <a:pt x="3899" y="753"/>
                  </a:lnTo>
                  <a:cubicBezTo>
                    <a:pt x="3778" y="753"/>
                    <a:pt x="3680" y="850"/>
                    <a:pt x="3680" y="972"/>
                  </a:cubicBezTo>
                  <a:cubicBezTo>
                    <a:pt x="3680" y="1093"/>
                    <a:pt x="3778" y="1191"/>
                    <a:pt x="3899" y="1191"/>
                  </a:cubicBezTo>
                  <a:lnTo>
                    <a:pt x="4819" y="1191"/>
                  </a:lnTo>
                  <a:lnTo>
                    <a:pt x="4574" y="1746"/>
                  </a:lnTo>
                  <a:lnTo>
                    <a:pt x="947" y="1746"/>
                  </a:lnTo>
                  <a:lnTo>
                    <a:pt x="702" y="1191"/>
                  </a:lnTo>
                  <a:lnTo>
                    <a:pt x="3024" y="1191"/>
                  </a:lnTo>
                  <a:cubicBezTo>
                    <a:pt x="3144" y="1191"/>
                    <a:pt x="3242" y="1093"/>
                    <a:pt x="3242" y="972"/>
                  </a:cubicBezTo>
                  <a:cubicBezTo>
                    <a:pt x="3242" y="850"/>
                    <a:pt x="3144" y="753"/>
                    <a:pt x="3024" y="753"/>
                  </a:cubicBezTo>
                  <a:lnTo>
                    <a:pt x="366" y="753"/>
                  </a:lnTo>
                  <a:cubicBezTo>
                    <a:pt x="208" y="753"/>
                    <a:pt x="102" y="916"/>
                    <a:pt x="166" y="1060"/>
                  </a:cubicBezTo>
                  <a:lnTo>
                    <a:pt x="603" y="2053"/>
                  </a:lnTo>
                  <a:cubicBezTo>
                    <a:pt x="638" y="2132"/>
                    <a:pt x="717" y="2183"/>
                    <a:pt x="803" y="2183"/>
                  </a:cubicBezTo>
                  <a:lnTo>
                    <a:pt x="1042" y="2183"/>
                  </a:lnTo>
                  <a:lnTo>
                    <a:pt x="1169" y="2680"/>
                  </a:lnTo>
                  <a:lnTo>
                    <a:pt x="219" y="2680"/>
                  </a:lnTo>
                  <a:cubicBezTo>
                    <a:pt x="99" y="2680"/>
                    <a:pt x="0" y="2778"/>
                    <a:pt x="0" y="2899"/>
                  </a:cubicBezTo>
                  <a:lnTo>
                    <a:pt x="0" y="7163"/>
                  </a:lnTo>
                  <a:cubicBezTo>
                    <a:pt x="0" y="7283"/>
                    <a:pt x="99" y="7381"/>
                    <a:pt x="219" y="7381"/>
                  </a:cubicBezTo>
                  <a:cubicBezTo>
                    <a:pt x="230" y="7381"/>
                    <a:pt x="241" y="7381"/>
                    <a:pt x="252" y="7380"/>
                  </a:cubicBezTo>
                  <a:lnTo>
                    <a:pt x="1431" y="7202"/>
                  </a:lnTo>
                  <a:lnTo>
                    <a:pt x="1431" y="11448"/>
                  </a:lnTo>
                  <a:cubicBezTo>
                    <a:pt x="1431" y="11569"/>
                    <a:pt x="1530" y="11667"/>
                    <a:pt x="1650" y="11667"/>
                  </a:cubicBezTo>
                  <a:lnTo>
                    <a:pt x="3169" y="11667"/>
                  </a:lnTo>
                  <a:cubicBezTo>
                    <a:pt x="3291" y="11667"/>
                    <a:pt x="3388" y="11569"/>
                    <a:pt x="3388" y="11448"/>
                  </a:cubicBezTo>
                  <a:lnTo>
                    <a:pt x="3388" y="6906"/>
                  </a:lnTo>
                  <a:lnTo>
                    <a:pt x="7373" y="6303"/>
                  </a:lnTo>
                  <a:lnTo>
                    <a:pt x="11361" y="6906"/>
                  </a:lnTo>
                  <a:lnTo>
                    <a:pt x="11361" y="11448"/>
                  </a:lnTo>
                  <a:cubicBezTo>
                    <a:pt x="11361" y="11569"/>
                    <a:pt x="11459" y="11667"/>
                    <a:pt x="11580" y="11667"/>
                  </a:cubicBezTo>
                  <a:lnTo>
                    <a:pt x="13098" y="11667"/>
                  </a:lnTo>
                  <a:cubicBezTo>
                    <a:pt x="13219" y="11667"/>
                    <a:pt x="13317" y="11569"/>
                    <a:pt x="13317" y="11448"/>
                  </a:cubicBezTo>
                  <a:lnTo>
                    <a:pt x="13317" y="9967"/>
                  </a:lnTo>
                  <a:cubicBezTo>
                    <a:pt x="13317" y="9845"/>
                    <a:pt x="13219" y="9747"/>
                    <a:pt x="13098" y="9747"/>
                  </a:cubicBezTo>
                  <a:cubicBezTo>
                    <a:pt x="12976" y="9747"/>
                    <a:pt x="12879" y="9845"/>
                    <a:pt x="12879" y="9967"/>
                  </a:cubicBezTo>
                  <a:lnTo>
                    <a:pt x="12879" y="11230"/>
                  </a:lnTo>
                  <a:lnTo>
                    <a:pt x="11798" y="11230"/>
                  </a:lnTo>
                  <a:lnTo>
                    <a:pt x="11798" y="5636"/>
                  </a:lnTo>
                  <a:lnTo>
                    <a:pt x="12879" y="5472"/>
                  </a:lnTo>
                  <a:lnTo>
                    <a:pt x="12879" y="9091"/>
                  </a:lnTo>
                  <a:cubicBezTo>
                    <a:pt x="12879" y="9211"/>
                    <a:pt x="12976" y="9309"/>
                    <a:pt x="13098" y="9309"/>
                  </a:cubicBezTo>
                  <a:cubicBezTo>
                    <a:pt x="13219" y="9309"/>
                    <a:pt x="13317" y="9211"/>
                    <a:pt x="13317" y="9091"/>
                  </a:cubicBezTo>
                  <a:lnTo>
                    <a:pt x="13317" y="7202"/>
                  </a:lnTo>
                  <a:lnTo>
                    <a:pt x="14497" y="7380"/>
                  </a:lnTo>
                  <a:cubicBezTo>
                    <a:pt x="14508" y="7381"/>
                    <a:pt x="14519" y="7381"/>
                    <a:pt x="14529" y="7381"/>
                  </a:cubicBezTo>
                  <a:cubicBezTo>
                    <a:pt x="14650" y="7381"/>
                    <a:pt x="14748" y="7283"/>
                    <a:pt x="14748" y="7163"/>
                  </a:cubicBezTo>
                  <a:lnTo>
                    <a:pt x="14748" y="2899"/>
                  </a:lnTo>
                  <a:cubicBezTo>
                    <a:pt x="14748" y="2778"/>
                    <a:pt x="14650" y="2680"/>
                    <a:pt x="14529" y="2680"/>
                  </a:cubicBezTo>
                  <a:lnTo>
                    <a:pt x="13347" y="2680"/>
                  </a:lnTo>
                  <a:lnTo>
                    <a:pt x="13473" y="2183"/>
                  </a:lnTo>
                  <a:lnTo>
                    <a:pt x="13711" y="2183"/>
                  </a:lnTo>
                  <a:cubicBezTo>
                    <a:pt x="13798" y="2183"/>
                    <a:pt x="13876" y="2132"/>
                    <a:pt x="13912" y="2053"/>
                  </a:cubicBezTo>
                  <a:lnTo>
                    <a:pt x="14350" y="1060"/>
                  </a:lnTo>
                  <a:cubicBezTo>
                    <a:pt x="14414" y="916"/>
                    <a:pt x="14308" y="753"/>
                    <a:pt x="14150" y="753"/>
                  </a:cubicBezTo>
                  <a:lnTo>
                    <a:pt x="9361" y="753"/>
                  </a:lnTo>
                  <a:cubicBezTo>
                    <a:pt x="9201" y="753"/>
                    <a:pt x="9095" y="916"/>
                    <a:pt x="9159" y="1060"/>
                  </a:cubicBezTo>
                  <a:lnTo>
                    <a:pt x="9598" y="2053"/>
                  </a:lnTo>
                  <a:cubicBezTo>
                    <a:pt x="9633" y="2132"/>
                    <a:pt x="9711" y="2183"/>
                    <a:pt x="9798" y="2183"/>
                  </a:cubicBezTo>
                  <a:lnTo>
                    <a:pt x="10037" y="2183"/>
                  </a:lnTo>
                  <a:lnTo>
                    <a:pt x="10162" y="2680"/>
                  </a:lnTo>
                  <a:lnTo>
                    <a:pt x="8673" y="2680"/>
                  </a:lnTo>
                  <a:lnTo>
                    <a:pt x="8673" y="219"/>
                  </a:lnTo>
                  <a:cubicBezTo>
                    <a:pt x="8673" y="99"/>
                    <a:pt x="8575" y="0"/>
                    <a:pt x="84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3"/>
            <p:cNvSpPr/>
            <p:nvPr/>
          </p:nvSpPr>
          <p:spPr>
            <a:xfrm>
              <a:off x="4748425" y="3235175"/>
              <a:ext cx="80725" cy="69125"/>
            </a:xfrm>
            <a:custGeom>
              <a:avLst/>
              <a:gdLst/>
              <a:ahLst/>
              <a:cxnLst/>
              <a:rect l="l" t="t" r="r" b="b"/>
              <a:pathLst>
                <a:path w="3229" h="2765" extrusionOk="0">
                  <a:moveTo>
                    <a:pt x="1042" y="0"/>
                  </a:moveTo>
                  <a:cubicBezTo>
                    <a:pt x="997" y="0"/>
                    <a:pt x="952" y="14"/>
                    <a:pt x="913" y="42"/>
                  </a:cubicBezTo>
                  <a:cubicBezTo>
                    <a:pt x="1" y="703"/>
                    <a:pt x="1" y="2061"/>
                    <a:pt x="913" y="2724"/>
                  </a:cubicBezTo>
                  <a:cubicBezTo>
                    <a:pt x="952" y="2751"/>
                    <a:pt x="997" y="2765"/>
                    <a:pt x="1042" y="2765"/>
                  </a:cubicBezTo>
                  <a:cubicBezTo>
                    <a:pt x="1088" y="2765"/>
                    <a:pt x="1133" y="2751"/>
                    <a:pt x="1171" y="2724"/>
                  </a:cubicBezTo>
                  <a:cubicBezTo>
                    <a:pt x="1262" y="2658"/>
                    <a:pt x="1344" y="2585"/>
                    <a:pt x="1417" y="2506"/>
                  </a:cubicBezTo>
                  <a:lnTo>
                    <a:pt x="1417" y="2506"/>
                  </a:lnTo>
                  <a:cubicBezTo>
                    <a:pt x="1488" y="2536"/>
                    <a:pt x="1563" y="2559"/>
                    <a:pt x="1641" y="2575"/>
                  </a:cubicBezTo>
                  <a:cubicBezTo>
                    <a:pt x="1722" y="2591"/>
                    <a:pt x="1803" y="2599"/>
                    <a:pt x="1883" y="2599"/>
                  </a:cubicBezTo>
                  <a:cubicBezTo>
                    <a:pt x="2362" y="2599"/>
                    <a:pt x="2808" y="2315"/>
                    <a:pt x="3002" y="1860"/>
                  </a:cubicBezTo>
                  <a:cubicBezTo>
                    <a:pt x="3229" y="1328"/>
                    <a:pt x="3051" y="710"/>
                    <a:pt x="2576" y="381"/>
                  </a:cubicBezTo>
                  <a:cubicBezTo>
                    <a:pt x="2367" y="237"/>
                    <a:pt x="2125" y="166"/>
                    <a:pt x="1885" y="166"/>
                  </a:cubicBezTo>
                  <a:cubicBezTo>
                    <a:pt x="1725" y="166"/>
                    <a:pt x="1566" y="198"/>
                    <a:pt x="1417" y="260"/>
                  </a:cubicBezTo>
                  <a:lnTo>
                    <a:pt x="1417" y="260"/>
                  </a:lnTo>
                  <a:cubicBezTo>
                    <a:pt x="2002" y="889"/>
                    <a:pt x="2002" y="1876"/>
                    <a:pt x="1417" y="2506"/>
                  </a:cubicBezTo>
                  <a:lnTo>
                    <a:pt x="1417" y="2506"/>
                  </a:lnTo>
                  <a:cubicBezTo>
                    <a:pt x="970" y="2321"/>
                    <a:pt x="668" y="1881"/>
                    <a:pt x="668" y="1383"/>
                  </a:cubicBezTo>
                  <a:cubicBezTo>
                    <a:pt x="668" y="1052"/>
                    <a:pt x="804" y="735"/>
                    <a:pt x="1043" y="505"/>
                  </a:cubicBezTo>
                  <a:cubicBezTo>
                    <a:pt x="1154" y="398"/>
                    <a:pt x="1281" y="316"/>
                    <a:pt x="1417" y="260"/>
                  </a:cubicBezTo>
                  <a:lnTo>
                    <a:pt x="1417" y="260"/>
                  </a:lnTo>
                  <a:cubicBezTo>
                    <a:pt x="1344" y="181"/>
                    <a:pt x="1262" y="108"/>
                    <a:pt x="1171" y="42"/>
                  </a:cubicBezTo>
                  <a:cubicBezTo>
                    <a:pt x="1133" y="14"/>
                    <a:pt x="1088" y="0"/>
                    <a:pt x="10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 name="Google Shape;1646;p63"/>
          <p:cNvGrpSpPr/>
          <p:nvPr/>
        </p:nvGrpSpPr>
        <p:grpSpPr>
          <a:xfrm>
            <a:off x="7838875" y="3464625"/>
            <a:ext cx="298650" cy="368725"/>
            <a:chOff x="7076750" y="3235175"/>
            <a:chExt cx="298650" cy="368725"/>
          </a:xfrm>
        </p:grpSpPr>
        <p:sp>
          <p:nvSpPr>
            <p:cNvPr id="1647" name="Google Shape;1647;p63"/>
            <p:cNvSpPr/>
            <p:nvPr/>
          </p:nvSpPr>
          <p:spPr>
            <a:xfrm>
              <a:off x="7076750" y="3235175"/>
              <a:ext cx="298650" cy="368725"/>
            </a:xfrm>
            <a:custGeom>
              <a:avLst/>
              <a:gdLst/>
              <a:ahLst/>
              <a:cxnLst/>
              <a:rect l="l" t="t" r="r" b="b"/>
              <a:pathLst>
                <a:path w="11946" h="14749" extrusionOk="0">
                  <a:moveTo>
                    <a:pt x="479" y="3283"/>
                  </a:moveTo>
                  <a:lnTo>
                    <a:pt x="479" y="3283"/>
                  </a:lnTo>
                  <a:cubicBezTo>
                    <a:pt x="788" y="3570"/>
                    <a:pt x="1243" y="3830"/>
                    <a:pt x="1830" y="4045"/>
                  </a:cubicBezTo>
                  <a:cubicBezTo>
                    <a:pt x="2308" y="4222"/>
                    <a:pt x="2854" y="4364"/>
                    <a:pt x="3444" y="4469"/>
                  </a:cubicBezTo>
                  <a:cubicBezTo>
                    <a:pt x="3480" y="4961"/>
                    <a:pt x="3530" y="5436"/>
                    <a:pt x="3591" y="5888"/>
                  </a:cubicBezTo>
                  <a:cubicBezTo>
                    <a:pt x="3149" y="5820"/>
                    <a:pt x="2713" y="5725"/>
                    <a:pt x="2285" y="5602"/>
                  </a:cubicBezTo>
                  <a:cubicBezTo>
                    <a:pt x="1383" y="5336"/>
                    <a:pt x="784" y="4970"/>
                    <a:pt x="666" y="4622"/>
                  </a:cubicBezTo>
                  <a:cubicBezTo>
                    <a:pt x="577" y="4180"/>
                    <a:pt x="515" y="3733"/>
                    <a:pt x="479" y="3283"/>
                  </a:cubicBezTo>
                  <a:close/>
                  <a:moveTo>
                    <a:pt x="11469" y="3284"/>
                  </a:moveTo>
                  <a:lnTo>
                    <a:pt x="11469" y="3284"/>
                  </a:lnTo>
                  <a:cubicBezTo>
                    <a:pt x="11433" y="3736"/>
                    <a:pt x="11369" y="4184"/>
                    <a:pt x="11280" y="4628"/>
                  </a:cubicBezTo>
                  <a:cubicBezTo>
                    <a:pt x="11139" y="5092"/>
                    <a:pt x="10191" y="5484"/>
                    <a:pt x="9343" y="5697"/>
                  </a:cubicBezTo>
                  <a:cubicBezTo>
                    <a:pt x="9032" y="5773"/>
                    <a:pt x="8700" y="5838"/>
                    <a:pt x="8355" y="5892"/>
                  </a:cubicBezTo>
                  <a:cubicBezTo>
                    <a:pt x="8416" y="5439"/>
                    <a:pt x="8466" y="4964"/>
                    <a:pt x="8504" y="4470"/>
                  </a:cubicBezTo>
                  <a:cubicBezTo>
                    <a:pt x="9094" y="4364"/>
                    <a:pt x="9639" y="4222"/>
                    <a:pt x="10118" y="4045"/>
                  </a:cubicBezTo>
                  <a:cubicBezTo>
                    <a:pt x="10704" y="3830"/>
                    <a:pt x="11160" y="3570"/>
                    <a:pt x="11469" y="3284"/>
                  </a:cubicBezTo>
                  <a:close/>
                  <a:moveTo>
                    <a:pt x="3888" y="4539"/>
                  </a:moveTo>
                  <a:cubicBezTo>
                    <a:pt x="4580" y="4634"/>
                    <a:pt x="5277" y="4681"/>
                    <a:pt x="5974" y="4681"/>
                  </a:cubicBezTo>
                  <a:cubicBezTo>
                    <a:pt x="6670" y="4681"/>
                    <a:pt x="7367" y="4634"/>
                    <a:pt x="8058" y="4539"/>
                  </a:cubicBezTo>
                  <a:lnTo>
                    <a:pt x="8058" y="4539"/>
                  </a:lnTo>
                  <a:cubicBezTo>
                    <a:pt x="8019" y="5028"/>
                    <a:pt x="7968" y="5500"/>
                    <a:pt x="7905" y="5952"/>
                  </a:cubicBezTo>
                  <a:cubicBezTo>
                    <a:pt x="7276" y="6025"/>
                    <a:pt x="6645" y="6063"/>
                    <a:pt x="6013" y="6063"/>
                  </a:cubicBezTo>
                  <a:cubicBezTo>
                    <a:pt x="6000" y="6063"/>
                    <a:pt x="5987" y="6063"/>
                    <a:pt x="5974" y="6063"/>
                  </a:cubicBezTo>
                  <a:cubicBezTo>
                    <a:pt x="5961" y="6063"/>
                    <a:pt x="5948" y="6063"/>
                    <a:pt x="5935" y="6063"/>
                  </a:cubicBezTo>
                  <a:cubicBezTo>
                    <a:pt x="5303" y="6063"/>
                    <a:pt x="4671" y="6025"/>
                    <a:pt x="4043" y="5950"/>
                  </a:cubicBezTo>
                  <a:cubicBezTo>
                    <a:pt x="3979" y="5498"/>
                    <a:pt x="3927" y="5027"/>
                    <a:pt x="3888" y="4539"/>
                  </a:cubicBezTo>
                  <a:close/>
                  <a:moveTo>
                    <a:pt x="874" y="5467"/>
                  </a:moveTo>
                  <a:lnTo>
                    <a:pt x="874" y="5467"/>
                  </a:lnTo>
                  <a:cubicBezTo>
                    <a:pt x="1252" y="5714"/>
                    <a:pt x="1735" y="5895"/>
                    <a:pt x="2160" y="6022"/>
                  </a:cubicBezTo>
                  <a:cubicBezTo>
                    <a:pt x="2651" y="6163"/>
                    <a:pt x="3151" y="6269"/>
                    <a:pt x="3657" y="6341"/>
                  </a:cubicBezTo>
                  <a:cubicBezTo>
                    <a:pt x="3737" y="6845"/>
                    <a:pt x="3830" y="7319"/>
                    <a:pt x="3937" y="7755"/>
                  </a:cubicBezTo>
                  <a:cubicBezTo>
                    <a:pt x="2744" y="7595"/>
                    <a:pt x="1887" y="7309"/>
                    <a:pt x="1466" y="7019"/>
                  </a:cubicBezTo>
                  <a:cubicBezTo>
                    <a:pt x="1224" y="6520"/>
                    <a:pt x="1026" y="6000"/>
                    <a:pt x="874" y="5467"/>
                  </a:cubicBezTo>
                  <a:close/>
                  <a:moveTo>
                    <a:pt x="11071" y="5477"/>
                  </a:moveTo>
                  <a:cubicBezTo>
                    <a:pt x="10918" y="6013"/>
                    <a:pt x="10719" y="6533"/>
                    <a:pt x="10475" y="7033"/>
                  </a:cubicBezTo>
                  <a:cubicBezTo>
                    <a:pt x="10147" y="7262"/>
                    <a:pt x="9580" y="7469"/>
                    <a:pt x="8869" y="7617"/>
                  </a:cubicBezTo>
                  <a:cubicBezTo>
                    <a:pt x="8599" y="7673"/>
                    <a:pt x="8310" y="7720"/>
                    <a:pt x="8010" y="7759"/>
                  </a:cubicBezTo>
                  <a:cubicBezTo>
                    <a:pt x="8116" y="7323"/>
                    <a:pt x="8210" y="6848"/>
                    <a:pt x="8290" y="6344"/>
                  </a:cubicBezTo>
                  <a:cubicBezTo>
                    <a:pt x="8697" y="6284"/>
                    <a:pt x="9085" y="6211"/>
                    <a:pt x="9447" y="6122"/>
                  </a:cubicBezTo>
                  <a:cubicBezTo>
                    <a:pt x="9911" y="6005"/>
                    <a:pt x="10577" y="5797"/>
                    <a:pt x="11071" y="5477"/>
                  </a:cubicBezTo>
                  <a:close/>
                  <a:moveTo>
                    <a:pt x="4110" y="6398"/>
                  </a:moveTo>
                  <a:cubicBezTo>
                    <a:pt x="4729" y="6467"/>
                    <a:pt x="5351" y="6502"/>
                    <a:pt x="5974" y="6502"/>
                  </a:cubicBezTo>
                  <a:cubicBezTo>
                    <a:pt x="6596" y="6502"/>
                    <a:pt x="7218" y="6469"/>
                    <a:pt x="7836" y="6402"/>
                  </a:cubicBezTo>
                  <a:lnTo>
                    <a:pt x="7836" y="6402"/>
                  </a:lnTo>
                  <a:cubicBezTo>
                    <a:pt x="7754" y="6905"/>
                    <a:pt x="7655" y="7378"/>
                    <a:pt x="7543" y="7811"/>
                  </a:cubicBezTo>
                  <a:cubicBezTo>
                    <a:pt x="7044" y="7859"/>
                    <a:pt x="6516" y="7884"/>
                    <a:pt x="5974" y="7884"/>
                  </a:cubicBezTo>
                  <a:cubicBezTo>
                    <a:pt x="5407" y="7884"/>
                    <a:pt x="4883" y="7856"/>
                    <a:pt x="4404" y="7809"/>
                  </a:cubicBezTo>
                  <a:cubicBezTo>
                    <a:pt x="4291" y="7375"/>
                    <a:pt x="4193" y="6902"/>
                    <a:pt x="4110" y="6398"/>
                  </a:cubicBezTo>
                  <a:close/>
                  <a:moveTo>
                    <a:pt x="1838" y="7700"/>
                  </a:moveTo>
                  <a:lnTo>
                    <a:pt x="1838" y="7700"/>
                  </a:lnTo>
                  <a:cubicBezTo>
                    <a:pt x="2413" y="7930"/>
                    <a:pt x="3180" y="8106"/>
                    <a:pt x="4057" y="8211"/>
                  </a:cubicBezTo>
                  <a:cubicBezTo>
                    <a:pt x="4162" y="8587"/>
                    <a:pt x="4290" y="8956"/>
                    <a:pt x="4441" y="9316"/>
                  </a:cubicBezTo>
                  <a:cubicBezTo>
                    <a:pt x="3787" y="9230"/>
                    <a:pt x="3201" y="9089"/>
                    <a:pt x="2757" y="8908"/>
                  </a:cubicBezTo>
                  <a:cubicBezTo>
                    <a:pt x="2408" y="8539"/>
                    <a:pt x="2101" y="8134"/>
                    <a:pt x="1838" y="7700"/>
                  </a:cubicBezTo>
                  <a:close/>
                  <a:moveTo>
                    <a:pt x="10100" y="7717"/>
                  </a:moveTo>
                  <a:cubicBezTo>
                    <a:pt x="9839" y="8145"/>
                    <a:pt x="9535" y="8544"/>
                    <a:pt x="9189" y="8908"/>
                  </a:cubicBezTo>
                  <a:cubicBezTo>
                    <a:pt x="8858" y="9045"/>
                    <a:pt x="8435" y="9162"/>
                    <a:pt x="7963" y="9247"/>
                  </a:cubicBezTo>
                  <a:cubicBezTo>
                    <a:pt x="7815" y="9273"/>
                    <a:pt x="7663" y="9297"/>
                    <a:pt x="7507" y="9317"/>
                  </a:cubicBezTo>
                  <a:cubicBezTo>
                    <a:pt x="7657" y="8959"/>
                    <a:pt x="7785" y="8591"/>
                    <a:pt x="7890" y="8216"/>
                  </a:cubicBezTo>
                  <a:cubicBezTo>
                    <a:pt x="8265" y="8172"/>
                    <a:pt x="8624" y="8116"/>
                    <a:pt x="8958" y="8047"/>
                  </a:cubicBezTo>
                  <a:cubicBezTo>
                    <a:pt x="9396" y="7956"/>
                    <a:pt x="9779" y="7845"/>
                    <a:pt x="10100" y="7717"/>
                  </a:cubicBezTo>
                  <a:close/>
                  <a:moveTo>
                    <a:pt x="4527" y="8259"/>
                  </a:moveTo>
                  <a:lnTo>
                    <a:pt x="4527" y="8259"/>
                  </a:lnTo>
                  <a:cubicBezTo>
                    <a:pt x="4990" y="8300"/>
                    <a:pt x="5476" y="8322"/>
                    <a:pt x="5972" y="8322"/>
                  </a:cubicBezTo>
                  <a:cubicBezTo>
                    <a:pt x="6469" y="8322"/>
                    <a:pt x="6954" y="8303"/>
                    <a:pt x="7418" y="8262"/>
                  </a:cubicBezTo>
                  <a:lnTo>
                    <a:pt x="7418" y="8262"/>
                  </a:lnTo>
                  <a:cubicBezTo>
                    <a:pt x="7291" y="8687"/>
                    <a:pt x="7150" y="9059"/>
                    <a:pt x="7000" y="9370"/>
                  </a:cubicBezTo>
                  <a:cubicBezTo>
                    <a:pt x="6666" y="9398"/>
                    <a:pt x="6321" y="9412"/>
                    <a:pt x="5974" y="9412"/>
                  </a:cubicBezTo>
                  <a:cubicBezTo>
                    <a:pt x="5624" y="9412"/>
                    <a:pt x="5280" y="9398"/>
                    <a:pt x="4946" y="9369"/>
                  </a:cubicBezTo>
                  <a:cubicBezTo>
                    <a:pt x="4796" y="9058"/>
                    <a:pt x="4655" y="8686"/>
                    <a:pt x="4527" y="8259"/>
                  </a:cubicBezTo>
                  <a:close/>
                  <a:moveTo>
                    <a:pt x="3563" y="9608"/>
                  </a:moveTo>
                  <a:lnTo>
                    <a:pt x="3563" y="9608"/>
                  </a:lnTo>
                  <a:cubicBezTo>
                    <a:pt x="3927" y="9687"/>
                    <a:pt x="4296" y="9747"/>
                    <a:pt x="4668" y="9784"/>
                  </a:cubicBezTo>
                  <a:cubicBezTo>
                    <a:pt x="4747" y="9933"/>
                    <a:pt x="4838" y="10076"/>
                    <a:pt x="4940" y="10214"/>
                  </a:cubicBezTo>
                  <a:lnTo>
                    <a:pt x="4737" y="10214"/>
                  </a:lnTo>
                  <a:cubicBezTo>
                    <a:pt x="4318" y="10070"/>
                    <a:pt x="3922" y="9867"/>
                    <a:pt x="3563" y="9608"/>
                  </a:cubicBezTo>
                  <a:close/>
                  <a:moveTo>
                    <a:pt x="6746" y="9828"/>
                  </a:moveTo>
                  <a:cubicBezTo>
                    <a:pt x="6655" y="9970"/>
                    <a:pt x="6547" y="10100"/>
                    <a:pt x="6422" y="10214"/>
                  </a:cubicBezTo>
                  <a:lnTo>
                    <a:pt x="5524" y="10214"/>
                  </a:lnTo>
                  <a:cubicBezTo>
                    <a:pt x="5402" y="10100"/>
                    <a:pt x="5293" y="9970"/>
                    <a:pt x="5202" y="9828"/>
                  </a:cubicBezTo>
                  <a:lnTo>
                    <a:pt x="5202" y="9828"/>
                  </a:lnTo>
                  <a:cubicBezTo>
                    <a:pt x="5455" y="9842"/>
                    <a:pt x="5713" y="9850"/>
                    <a:pt x="5974" y="9850"/>
                  </a:cubicBezTo>
                  <a:cubicBezTo>
                    <a:pt x="6235" y="9850"/>
                    <a:pt x="6491" y="9842"/>
                    <a:pt x="6746" y="9828"/>
                  </a:cubicBezTo>
                  <a:close/>
                  <a:moveTo>
                    <a:pt x="8385" y="9609"/>
                  </a:moveTo>
                  <a:cubicBezTo>
                    <a:pt x="8025" y="9867"/>
                    <a:pt x="7630" y="10072"/>
                    <a:pt x="7211" y="10214"/>
                  </a:cubicBezTo>
                  <a:lnTo>
                    <a:pt x="7008" y="10214"/>
                  </a:lnTo>
                  <a:cubicBezTo>
                    <a:pt x="7108" y="10078"/>
                    <a:pt x="7200" y="9934"/>
                    <a:pt x="7280" y="9784"/>
                  </a:cubicBezTo>
                  <a:cubicBezTo>
                    <a:pt x="7543" y="9758"/>
                    <a:pt x="7797" y="9722"/>
                    <a:pt x="8040" y="9678"/>
                  </a:cubicBezTo>
                  <a:cubicBezTo>
                    <a:pt x="8158" y="9656"/>
                    <a:pt x="8274" y="9633"/>
                    <a:pt x="8385" y="9609"/>
                  </a:cubicBezTo>
                  <a:close/>
                  <a:moveTo>
                    <a:pt x="7029" y="10653"/>
                  </a:moveTo>
                  <a:lnTo>
                    <a:pt x="7029" y="11209"/>
                  </a:lnTo>
                  <a:lnTo>
                    <a:pt x="4918" y="11209"/>
                  </a:lnTo>
                  <a:lnTo>
                    <a:pt x="4918" y="10653"/>
                  </a:lnTo>
                  <a:close/>
                  <a:moveTo>
                    <a:pt x="5974" y="0"/>
                  </a:moveTo>
                  <a:cubicBezTo>
                    <a:pt x="4412" y="0"/>
                    <a:pt x="2940" y="225"/>
                    <a:pt x="1830" y="635"/>
                  </a:cubicBezTo>
                  <a:cubicBezTo>
                    <a:pt x="651" y="1069"/>
                    <a:pt x="2" y="1675"/>
                    <a:pt x="2" y="2341"/>
                  </a:cubicBezTo>
                  <a:cubicBezTo>
                    <a:pt x="1" y="3139"/>
                    <a:pt x="82" y="3936"/>
                    <a:pt x="240" y="4719"/>
                  </a:cubicBezTo>
                  <a:lnTo>
                    <a:pt x="238" y="4719"/>
                  </a:lnTo>
                  <a:cubicBezTo>
                    <a:pt x="240" y="4723"/>
                    <a:pt x="241" y="4728"/>
                    <a:pt x="243" y="4733"/>
                  </a:cubicBezTo>
                  <a:cubicBezTo>
                    <a:pt x="460" y="5794"/>
                    <a:pt x="821" y="6792"/>
                    <a:pt x="1307" y="7661"/>
                  </a:cubicBezTo>
                  <a:cubicBezTo>
                    <a:pt x="2115" y="9098"/>
                    <a:pt x="3237" y="10133"/>
                    <a:pt x="4480" y="10587"/>
                  </a:cubicBezTo>
                  <a:lnTo>
                    <a:pt x="4480" y="11428"/>
                  </a:lnTo>
                  <a:cubicBezTo>
                    <a:pt x="4480" y="11548"/>
                    <a:pt x="4579" y="11647"/>
                    <a:pt x="4699" y="11647"/>
                  </a:cubicBezTo>
                  <a:lnTo>
                    <a:pt x="4837" y="11647"/>
                  </a:lnTo>
                  <a:lnTo>
                    <a:pt x="4837" y="12206"/>
                  </a:lnTo>
                  <a:cubicBezTo>
                    <a:pt x="4068" y="12404"/>
                    <a:pt x="3657" y="13242"/>
                    <a:pt x="3974" y="13972"/>
                  </a:cubicBezTo>
                  <a:cubicBezTo>
                    <a:pt x="4011" y="14051"/>
                    <a:pt x="4090" y="14098"/>
                    <a:pt x="4172" y="14098"/>
                  </a:cubicBezTo>
                  <a:cubicBezTo>
                    <a:pt x="4201" y="14098"/>
                    <a:pt x="4231" y="14092"/>
                    <a:pt x="4260" y="14079"/>
                  </a:cubicBezTo>
                  <a:cubicBezTo>
                    <a:pt x="4368" y="14033"/>
                    <a:pt x="4419" y="13906"/>
                    <a:pt x="4376" y="13797"/>
                  </a:cubicBezTo>
                  <a:cubicBezTo>
                    <a:pt x="4144" y="13265"/>
                    <a:pt x="4499" y="12664"/>
                    <a:pt x="5076" y="12608"/>
                  </a:cubicBezTo>
                  <a:cubicBezTo>
                    <a:pt x="5188" y="12597"/>
                    <a:pt x="5274" y="12503"/>
                    <a:pt x="5274" y="12390"/>
                  </a:cubicBezTo>
                  <a:lnTo>
                    <a:pt x="5274" y="11647"/>
                  </a:lnTo>
                  <a:lnTo>
                    <a:pt x="6674" y="11647"/>
                  </a:lnTo>
                  <a:lnTo>
                    <a:pt x="6674" y="12390"/>
                  </a:lnTo>
                  <a:cubicBezTo>
                    <a:pt x="6674" y="12503"/>
                    <a:pt x="6760" y="12598"/>
                    <a:pt x="6872" y="12609"/>
                  </a:cubicBezTo>
                  <a:cubicBezTo>
                    <a:pt x="7474" y="12665"/>
                    <a:pt x="7827" y="13315"/>
                    <a:pt x="7547" y="13851"/>
                  </a:cubicBezTo>
                  <a:cubicBezTo>
                    <a:pt x="7390" y="14152"/>
                    <a:pt x="7091" y="14310"/>
                    <a:pt x="6789" y="14310"/>
                  </a:cubicBezTo>
                  <a:cubicBezTo>
                    <a:pt x="6552" y="14310"/>
                    <a:pt x="6313" y="14212"/>
                    <a:pt x="6141" y="14009"/>
                  </a:cubicBezTo>
                  <a:cubicBezTo>
                    <a:pt x="6097" y="13958"/>
                    <a:pt x="6036" y="13932"/>
                    <a:pt x="5974" y="13932"/>
                  </a:cubicBezTo>
                  <a:cubicBezTo>
                    <a:pt x="5912" y="13932"/>
                    <a:pt x="5851" y="13958"/>
                    <a:pt x="5807" y="14009"/>
                  </a:cubicBezTo>
                  <a:cubicBezTo>
                    <a:pt x="5640" y="14206"/>
                    <a:pt x="5400" y="14310"/>
                    <a:pt x="5156" y="14310"/>
                  </a:cubicBezTo>
                  <a:cubicBezTo>
                    <a:pt x="5016" y="14310"/>
                    <a:pt x="4875" y="14276"/>
                    <a:pt x="4746" y="14204"/>
                  </a:cubicBezTo>
                  <a:cubicBezTo>
                    <a:pt x="4713" y="14187"/>
                    <a:pt x="4678" y="14179"/>
                    <a:pt x="4644" y="14179"/>
                  </a:cubicBezTo>
                  <a:cubicBezTo>
                    <a:pt x="4567" y="14179"/>
                    <a:pt x="4492" y="14220"/>
                    <a:pt x="4452" y="14292"/>
                  </a:cubicBezTo>
                  <a:cubicBezTo>
                    <a:pt x="4396" y="14397"/>
                    <a:pt x="4432" y="14528"/>
                    <a:pt x="4533" y="14587"/>
                  </a:cubicBezTo>
                  <a:cubicBezTo>
                    <a:pt x="4842" y="14470"/>
                    <a:pt x="5165" y="14412"/>
                    <a:pt x="5488" y="14412"/>
                  </a:cubicBezTo>
                  <a:cubicBezTo>
                    <a:pt x="5939" y="14412"/>
                    <a:pt x="6388" y="14525"/>
                    <a:pt x="6791" y="14748"/>
                  </a:cubicBezTo>
                  <a:cubicBezTo>
                    <a:pt x="7441" y="14748"/>
                    <a:pt x="7990" y="14264"/>
                    <a:pt x="8071" y="13618"/>
                  </a:cubicBezTo>
                  <a:cubicBezTo>
                    <a:pt x="8152" y="12973"/>
                    <a:pt x="7741" y="12369"/>
                    <a:pt x="7111" y="12206"/>
                  </a:cubicBezTo>
                  <a:lnTo>
                    <a:pt x="7111" y="11647"/>
                  </a:lnTo>
                  <a:lnTo>
                    <a:pt x="7249" y="11647"/>
                  </a:lnTo>
                  <a:cubicBezTo>
                    <a:pt x="7369" y="11647"/>
                    <a:pt x="7468" y="11548"/>
                    <a:pt x="7468" y="11428"/>
                  </a:cubicBezTo>
                  <a:lnTo>
                    <a:pt x="7468" y="10589"/>
                  </a:lnTo>
                  <a:cubicBezTo>
                    <a:pt x="8711" y="10133"/>
                    <a:pt x="9833" y="9100"/>
                    <a:pt x="10639" y="7661"/>
                  </a:cubicBezTo>
                  <a:cubicBezTo>
                    <a:pt x="11127" y="6794"/>
                    <a:pt x="11488" y="5795"/>
                    <a:pt x="11705" y="4734"/>
                  </a:cubicBezTo>
                  <a:cubicBezTo>
                    <a:pt x="11707" y="4727"/>
                    <a:pt x="11710" y="4720"/>
                    <a:pt x="11711" y="4714"/>
                  </a:cubicBezTo>
                  <a:lnTo>
                    <a:pt x="11708" y="4714"/>
                  </a:lnTo>
                  <a:cubicBezTo>
                    <a:pt x="11866" y="3933"/>
                    <a:pt x="11946" y="3138"/>
                    <a:pt x="11946" y="2341"/>
                  </a:cubicBezTo>
                  <a:cubicBezTo>
                    <a:pt x="11946" y="1675"/>
                    <a:pt x="11297" y="1069"/>
                    <a:pt x="10118" y="635"/>
                  </a:cubicBezTo>
                  <a:cubicBezTo>
                    <a:pt x="10089" y="622"/>
                    <a:pt x="10060" y="617"/>
                    <a:pt x="10031" y="617"/>
                  </a:cubicBezTo>
                  <a:cubicBezTo>
                    <a:pt x="9942" y="617"/>
                    <a:pt x="9858" y="671"/>
                    <a:pt x="9825" y="760"/>
                  </a:cubicBezTo>
                  <a:cubicBezTo>
                    <a:pt x="9782" y="878"/>
                    <a:pt x="9846" y="1008"/>
                    <a:pt x="9966" y="1046"/>
                  </a:cubicBezTo>
                  <a:cubicBezTo>
                    <a:pt x="10946" y="1406"/>
                    <a:pt x="11508" y="1878"/>
                    <a:pt x="11508" y="2339"/>
                  </a:cubicBezTo>
                  <a:cubicBezTo>
                    <a:pt x="11508" y="2802"/>
                    <a:pt x="10946" y="3272"/>
                    <a:pt x="9966" y="3634"/>
                  </a:cubicBezTo>
                  <a:cubicBezTo>
                    <a:pt x="8904" y="4027"/>
                    <a:pt x="7485" y="4242"/>
                    <a:pt x="5974" y="4242"/>
                  </a:cubicBezTo>
                  <a:cubicBezTo>
                    <a:pt x="4462" y="4242"/>
                    <a:pt x="3044" y="4027"/>
                    <a:pt x="1982" y="3634"/>
                  </a:cubicBezTo>
                  <a:cubicBezTo>
                    <a:pt x="1002" y="3274"/>
                    <a:pt x="440" y="2802"/>
                    <a:pt x="440" y="2341"/>
                  </a:cubicBezTo>
                  <a:cubicBezTo>
                    <a:pt x="440" y="1878"/>
                    <a:pt x="1002" y="1406"/>
                    <a:pt x="1982" y="1046"/>
                  </a:cubicBezTo>
                  <a:cubicBezTo>
                    <a:pt x="3044" y="653"/>
                    <a:pt x="4462" y="438"/>
                    <a:pt x="5974" y="438"/>
                  </a:cubicBezTo>
                  <a:cubicBezTo>
                    <a:pt x="7060" y="438"/>
                    <a:pt x="8116" y="552"/>
                    <a:pt x="9024" y="766"/>
                  </a:cubicBezTo>
                  <a:cubicBezTo>
                    <a:pt x="9039" y="769"/>
                    <a:pt x="9055" y="771"/>
                    <a:pt x="9070" y="771"/>
                  </a:cubicBezTo>
                  <a:cubicBezTo>
                    <a:pt x="9170" y="771"/>
                    <a:pt x="9259" y="702"/>
                    <a:pt x="9282" y="602"/>
                  </a:cubicBezTo>
                  <a:cubicBezTo>
                    <a:pt x="9310" y="486"/>
                    <a:pt x="9239" y="371"/>
                    <a:pt x="9125" y="339"/>
                  </a:cubicBezTo>
                  <a:cubicBezTo>
                    <a:pt x="8183" y="117"/>
                    <a:pt x="7094" y="0"/>
                    <a:pt x="5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3"/>
            <p:cNvSpPr/>
            <p:nvPr/>
          </p:nvSpPr>
          <p:spPr>
            <a:xfrm>
              <a:off x="7129025" y="3268225"/>
              <a:ext cx="91275" cy="48925"/>
            </a:xfrm>
            <a:custGeom>
              <a:avLst/>
              <a:gdLst/>
              <a:ahLst/>
              <a:cxnLst/>
              <a:rect l="l" t="t" r="r" b="b"/>
              <a:pathLst>
                <a:path w="3651" h="1957" extrusionOk="0">
                  <a:moveTo>
                    <a:pt x="1825" y="438"/>
                  </a:moveTo>
                  <a:cubicBezTo>
                    <a:pt x="2672" y="438"/>
                    <a:pt x="3211" y="758"/>
                    <a:pt x="3211" y="978"/>
                  </a:cubicBezTo>
                  <a:lnTo>
                    <a:pt x="3213" y="978"/>
                  </a:lnTo>
                  <a:cubicBezTo>
                    <a:pt x="3213" y="1198"/>
                    <a:pt x="2672" y="1519"/>
                    <a:pt x="1825" y="1519"/>
                  </a:cubicBezTo>
                  <a:cubicBezTo>
                    <a:pt x="978" y="1519"/>
                    <a:pt x="439" y="1198"/>
                    <a:pt x="439" y="978"/>
                  </a:cubicBezTo>
                  <a:cubicBezTo>
                    <a:pt x="439" y="758"/>
                    <a:pt x="978" y="438"/>
                    <a:pt x="1825" y="438"/>
                  </a:cubicBezTo>
                  <a:close/>
                  <a:moveTo>
                    <a:pt x="1825" y="0"/>
                  </a:moveTo>
                  <a:cubicBezTo>
                    <a:pt x="785" y="0"/>
                    <a:pt x="0" y="420"/>
                    <a:pt x="0" y="978"/>
                  </a:cubicBezTo>
                  <a:cubicBezTo>
                    <a:pt x="0" y="1536"/>
                    <a:pt x="785" y="1956"/>
                    <a:pt x="1825" y="1956"/>
                  </a:cubicBezTo>
                  <a:cubicBezTo>
                    <a:pt x="2866" y="1956"/>
                    <a:pt x="3650" y="1536"/>
                    <a:pt x="3650" y="978"/>
                  </a:cubicBezTo>
                  <a:cubicBezTo>
                    <a:pt x="3650" y="420"/>
                    <a:pt x="2866" y="0"/>
                    <a:pt x="1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9" name="Google Shape;1649;p63"/>
          <p:cNvSpPr/>
          <p:nvPr/>
        </p:nvSpPr>
        <p:spPr>
          <a:xfrm>
            <a:off x="4710788" y="3577750"/>
            <a:ext cx="369250" cy="255600"/>
          </a:xfrm>
          <a:custGeom>
            <a:avLst/>
            <a:gdLst/>
            <a:ahLst/>
            <a:cxnLst/>
            <a:rect l="l" t="t" r="r" b="b"/>
            <a:pathLst>
              <a:path w="14770" h="10224" extrusionOk="0">
                <a:moveTo>
                  <a:pt x="12746" y="2182"/>
                </a:moveTo>
                <a:cubicBezTo>
                  <a:pt x="12869" y="2182"/>
                  <a:pt x="12992" y="2201"/>
                  <a:pt x="13114" y="2239"/>
                </a:cubicBezTo>
                <a:cubicBezTo>
                  <a:pt x="13617" y="2400"/>
                  <a:pt x="13957" y="2867"/>
                  <a:pt x="13957" y="3395"/>
                </a:cubicBezTo>
                <a:cubicBezTo>
                  <a:pt x="13960" y="3912"/>
                  <a:pt x="13632" y="4373"/>
                  <a:pt x="13143" y="4541"/>
                </a:cubicBezTo>
                <a:cubicBezTo>
                  <a:pt x="13013" y="4586"/>
                  <a:pt x="12878" y="4608"/>
                  <a:pt x="12745" y="4608"/>
                </a:cubicBezTo>
                <a:cubicBezTo>
                  <a:pt x="12371" y="4608"/>
                  <a:pt x="12009" y="4435"/>
                  <a:pt x="11775" y="4123"/>
                </a:cubicBezTo>
                <a:cubicBezTo>
                  <a:pt x="11457" y="3701"/>
                  <a:pt x="11451" y="3122"/>
                  <a:pt x="11756" y="2692"/>
                </a:cubicBezTo>
                <a:cubicBezTo>
                  <a:pt x="11988" y="2366"/>
                  <a:pt x="12360" y="2182"/>
                  <a:pt x="12746" y="2182"/>
                </a:cubicBezTo>
                <a:close/>
                <a:moveTo>
                  <a:pt x="10226" y="4059"/>
                </a:moveTo>
                <a:cubicBezTo>
                  <a:pt x="10592" y="4319"/>
                  <a:pt x="10809" y="4741"/>
                  <a:pt x="10809" y="5189"/>
                </a:cubicBezTo>
                <a:cubicBezTo>
                  <a:pt x="10807" y="5622"/>
                  <a:pt x="10606" y="6028"/>
                  <a:pt x="10264" y="6290"/>
                </a:cubicBezTo>
                <a:cubicBezTo>
                  <a:pt x="10214" y="5858"/>
                  <a:pt x="10189" y="5423"/>
                  <a:pt x="10189" y="4987"/>
                </a:cubicBezTo>
                <a:cubicBezTo>
                  <a:pt x="10189" y="4672"/>
                  <a:pt x="10201" y="4361"/>
                  <a:pt x="10226" y="4059"/>
                </a:cubicBezTo>
                <a:close/>
                <a:moveTo>
                  <a:pt x="12946" y="5949"/>
                </a:moveTo>
                <a:cubicBezTo>
                  <a:pt x="13125" y="5949"/>
                  <a:pt x="13305" y="5984"/>
                  <a:pt x="13476" y="6055"/>
                </a:cubicBezTo>
                <a:cubicBezTo>
                  <a:pt x="13993" y="6270"/>
                  <a:pt x="14332" y="6775"/>
                  <a:pt x="14332" y="7336"/>
                </a:cubicBezTo>
                <a:cubicBezTo>
                  <a:pt x="14331" y="8101"/>
                  <a:pt x="13710" y="8722"/>
                  <a:pt x="12945" y="8723"/>
                </a:cubicBezTo>
                <a:cubicBezTo>
                  <a:pt x="12384" y="8723"/>
                  <a:pt x="11879" y="8386"/>
                  <a:pt x="11664" y="7867"/>
                </a:cubicBezTo>
                <a:cubicBezTo>
                  <a:pt x="11450" y="7348"/>
                  <a:pt x="11568" y="6753"/>
                  <a:pt x="11965" y="6356"/>
                </a:cubicBezTo>
                <a:cubicBezTo>
                  <a:pt x="12230" y="6090"/>
                  <a:pt x="12585" y="5949"/>
                  <a:pt x="12946" y="5949"/>
                </a:cubicBezTo>
                <a:close/>
                <a:moveTo>
                  <a:pt x="11904" y="0"/>
                </a:moveTo>
                <a:cubicBezTo>
                  <a:pt x="10829" y="0"/>
                  <a:pt x="9834" y="333"/>
                  <a:pt x="8679" y="719"/>
                </a:cubicBezTo>
                <a:cubicBezTo>
                  <a:pt x="7191" y="1217"/>
                  <a:pt x="5429" y="1806"/>
                  <a:pt x="2950" y="1806"/>
                </a:cubicBezTo>
                <a:cubicBezTo>
                  <a:pt x="2139" y="1806"/>
                  <a:pt x="1253" y="1743"/>
                  <a:pt x="273" y="1594"/>
                </a:cubicBezTo>
                <a:cubicBezTo>
                  <a:pt x="262" y="1592"/>
                  <a:pt x="251" y="1591"/>
                  <a:pt x="240" y="1591"/>
                </a:cubicBezTo>
                <a:cubicBezTo>
                  <a:pt x="107" y="1591"/>
                  <a:pt x="0" y="1711"/>
                  <a:pt x="23" y="1847"/>
                </a:cubicBezTo>
                <a:cubicBezTo>
                  <a:pt x="94" y="2259"/>
                  <a:pt x="378" y="3139"/>
                  <a:pt x="841" y="4092"/>
                </a:cubicBezTo>
                <a:cubicBezTo>
                  <a:pt x="1266" y="4969"/>
                  <a:pt x="2008" y="6255"/>
                  <a:pt x="3128" y="7411"/>
                </a:cubicBezTo>
                <a:cubicBezTo>
                  <a:pt x="3171" y="7455"/>
                  <a:pt x="3228" y="7478"/>
                  <a:pt x="3285" y="7478"/>
                </a:cubicBezTo>
                <a:cubicBezTo>
                  <a:pt x="3340" y="7478"/>
                  <a:pt x="3395" y="7457"/>
                  <a:pt x="3437" y="7415"/>
                </a:cubicBezTo>
                <a:cubicBezTo>
                  <a:pt x="3525" y="7331"/>
                  <a:pt x="3526" y="7194"/>
                  <a:pt x="3442" y="7106"/>
                </a:cubicBezTo>
                <a:cubicBezTo>
                  <a:pt x="1625" y="5231"/>
                  <a:pt x="772" y="2972"/>
                  <a:pt x="525" y="2072"/>
                </a:cubicBezTo>
                <a:lnTo>
                  <a:pt x="525" y="2072"/>
                </a:lnTo>
                <a:cubicBezTo>
                  <a:pt x="1331" y="2184"/>
                  <a:pt x="2145" y="2242"/>
                  <a:pt x="2959" y="2245"/>
                </a:cubicBezTo>
                <a:cubicBezTo>
                  <a:pt x="5498" y="2245"/>
                  <a:pt x="7298" y="1642"/>
                  <a:pt x="8818" y="1134"/>
                </a:cubicBezTo>
                <a:cubicBezTo>
                  <a:pt x="9565" y="884"/>
                  <a:pt x="10243" y="658"/>
                  <a:pt x="10911" y="534"/>
                </a:cubicBezTo>
                <a:lnTo>
                  <a:pt x="10911" y="534"/>
                </a:lnTo>
                <a:cubicBezTo>
                  <a:pt x="10695" y="784"/>
                  <a:pt x="10500" y="1120"/>
                  <a:pt x="10332" y="1533"/>
                </a:cubicBezTo>
                <a:cubicBezTo>
                  <a:pt x="9957" y="2459"/>
                  <a:pt x="9750" y="3686"/>
                  <a:pt x="9750" y="4987"/>
                </a:cubicBezTo>
                <a:cubicBezTo>
                  <a:pt x="9750" y="6287"/>
                  <a:pt x="9957" y="7514"/>
                  <a:pt x="10332" y="8440"/>
                </a:cubicBezTo>
                <a:cubicBezTo>
                  <a:pt x="10559" y="8998"/>
                  <a:pt x="10834" y="9414"/>
                  <a:pt x="11142" y="9672"/>
                </a:cubicBezTo>
                <a:cubicBezTo>
                  <a:pt x="10651" y="9745"/>
                  <a:pt x="10156" y="9784"/>
                  <a:pt x="9661" y="9786"/>
                </a:cubicBezTo>
                <a:lnTo>
                  <a:pt x="9648" y="9786"/>
                </a:lnTo>
                <a:cubicBezTo>
                  <a:pt x="9612" y="9786"/>
                  <a:pt x="9511" y="9767"/>
                  <a:pt x="9350" y="9592"/>
                </a:cubicBezTo>
                <a:cubicBezTo>
                  <a:pt x="8815" y="9011"/>
                  <a:pt x="8108" y="7129"/>
                  <a:pt x="8290" y="4939"/>
                </a:cubicBezTo>
                <a:cubicBezTo>
                  <a:pt x="8301" y="4819"/>
                  <a:pt x="8211" y="4712"/>
                  <a:pt x="8090" y="4703"/>
                </a:cubicBezTo>
                <a:cubicBezTo>
                  <a:pt x="8084" y="4702"/>
                  <a:pt x="8077" y="4702"/>
                  <a:pt x="8070" y="4702"/>
                </a:cubicBezTo>
                <a:cubicBezTo>
                  <a:pt x="7959" y="4702"/>
                  <a:pt x="7865" y="4788"/>
                  <a:pt x="7854" y="4903"/>
                </a:cubicBezTo>
                <a:cubicBezTo>
                  <a:pt x="7686" y="6923"/>
                  <a:pt x="8250" y="8898"/>
                  <a:pt x="8918" y="9759"/>
                </a:cubicBezTo>
                <a:cubicBezTo>
                  <a:pt x="8297" y="9712"/>
                  <a:pt x="7683" y="9595"/>
                  <a:pt x="7087" y="9409"/>
                </a:cubicBezTo>
                <a:cubicBezTo>
                  <a:pt x="6792" y="9087"/>
                  <a:pt x="6558" y="8461"/>
                  <a:pt x="6408" y="7590"/>
                </a:cubicBezTo>
                <a:cubicBezTo>
                  <a:pt x="6333" y="7153"/>
                  <a:pt x="6284" y="6712"/>
                  <a:pt x="6264" y="6270"/>
                </a:cubicBezTo>
                <a:cubicBezTo>
                  <a:pt x="6261" y="6150"/>
                  <a:pt x="6162" y="6058"/>
                  <a:pt x="6045" y="6058"/>
                </a:cubicBezTo>
                <a:cubicBezTo>
                  <a:pt x="6043" y="6058"/>
                  <a:pt x="6041" y="6058"/>
                  <a:pt x="6039" y="6058"/>
                </a:cubicBezTo>
                <a:cubicBezTo>
                  <a:pt x="5917" y="6062"/>
                  <a:pt x="5823" y="6162"/>
                  <a:pt x="5826" y="6284"/>
                </a:cubicBezTo>
                <a:cubicBezTo>
                  <a:pt x="5829" y="6370"/>
                  <a:pt x="5892" y="8075"/>
                  <a:pt x="6415" y="9165"/>
                </a:cubicBezTo>
                <a:cubicBezTo>
                  <a:pt x="5617" y="8836"/>
                  <a:pt x="4865" y="8373"/>
                  <a:pt x="4161" y="7779"/>
                </a:cubicBezTo>
                <a:cubicBezTo>
                  <a:pt x="4120" y="7745"/>
                  <a:pt x="4069" y="7727"/>
                  <a:pt x="4019" y="7727"/>
                </a:cubicBezTo>
                <a:cubicBezTo>
                  <a:pt x="3957" y="7727"/>
                  <a:pt x="3896" y="7754"/>
                  <a:pt x="3853" y="7804"/>
                </a:cubicBezTo>
                <a:cubicBezTo>
                  <a:pt x="3775" y="7898"/>
                  <a:pt x="3787" y="8036"/>
                  <a:pt x="3880" y="8114"/>
                </a:cubicBezTo>
                <a:cubicBezTo>
                  <a:pt x="4903" y="8978"/>
                  <a:pt x="6045" y="9584"/>
                  <a:pt x="7275" y="9917"/>
                </a:cubicBezTo>
                <a:cubicBezTo>
                  <a:pt x="8034" y="10120"/>
                  <a:pt x="8817" y="10223"/>
                  <a:pt x="9604" y="10223"/>
                </a:cubicBezTo>
                <a:cubicBezTo>
                  <a:pt x="9615" y="10223"/>
                  <a:pt x="9627" y="10223"/>
                  <a:pt x="9639" y="10223"/>
                </a:cubicBezTo>
                <a:cubicBezTo>
                  <a:pt x="10272" y="10222"/>
                  <a:pt x="10904" y="10164"/>
                  <a:pt x="11528" y="10051"/>
                </a:cubicBezTo>
                <a:cubicBezTo>
                  <a:pt x="11661" y="10028"/>
                  <a:pt x="12143" y="9953"/>
                  <a:pt x="12248" y="9915"/>
                </a:cubicBezTo>
                <a:cubicBezTo>
                  <a:pt x="12561" y="9806"/>
                  <a:pt x="12854" y="9548"/>
                  <a:pt x="13112" y="9151"/>
                </a:cubicBezTo>
                <a:cubicBezTo>
                  <a:pt x="14050" y="9064"/>
                  <a:pt x="14768" y="8278"/>
                  <a:pt x="14770" y="7336"/>
                </a:cubicBezTo>
                <a:cubicBezTo>
                  <a:pt x="14770" y="6756"/>
                  <a:pt x="14493" y="6209"/>
                  <a:pt x="14026" y="5867"/>
                </a:cubicBezTo>
                <a:cubicBezTo>
                  <a:pt x="14046" y="5578"/>
                  <a:pt x="14059" y="5284"/>
                  <a:pt x="14059" y="4987"/>
                </a:cubicBezTo>
                <a:cubicBezTo>
                  <a:pt x="14059" y="4797"/>
                  <a:pt x="14054" y="4603"/>
                  <a:pt x="14045" y="4412"/>
                </a:cubicBezTo>
                <a:cubicBezTo>
                  <a:pt x="14642" y="3650"/>
                  <a:pt x="14457" y="2541"/>
                  <a:pt x="13646" y="2012"/>
                </a:cubicBezTo>
                <a:cubicBezTo>
                  <a:pt x="13557" y="1720"/>
                  <a:pt x="13443" y="1436"/>
                  <a:pt x="13309" y="1164"/>
                </a:cubicBezTo>
                <a:cubicBezTo>
                  <a:pt x="13270" y="1088"/>
                  <a:pt x="13192" y="1044"/>
                  <a:pt x="13112" y="1044"/>
                </a:cubicBezTo>
                <a:cubicBezTo>
                  <a:pt x="13079" y="1044"/>
                  <a:pt x="13045" y="1051"/>
                  <a:pt x="13014" y="1067"/>
                </a:cubicBezTo>
                <a:cubicBezTo>
                  <a:pt x="12906" y="1122"/>
                  <a:pt x="12864" y="1253"/>
                  <a:pt x="12918" y="1361"/>
                </a:cubicBezTo>
                <a:cubicBezTo>
                  <a:pt x="12987" y="1498"/>
                  <a:pt x="13050" y="1641"/>
                  <a:pt x="13104" y="1784"/>
                </a:cubicBezTo>
                <a:cubicBezTo>
                  <a:pt x="12982" y="1757"/>
                  <a:pt x="12861" y="1744"/>
                  <a:pt x="12742" y="1744"/>
                </a:cubicBezTo>
                <a:cubicBezTo>
                  <a:pt x="11821" y="1744"/>
                  <a:pt x="11043" y="2522"/>
                  <a:pt x="11100" y="3491"/>
                </a:cubicBezTo>
                <a:cubicBezTo>
                  <a:pt x="11151" y="4392"/>
                  <a:pt x="11903" y="5046"/>
                  <a:pt x="12746" y="5046"/>
                </a:cubicBezTo>
                <a:cubicBezTo>
                  <a:pt x="12924" y="5046"/>
                  <a:pt x="13106" y="5017"/>
                  <a:pt x="13287" y="4955"/>
                </a:cubicBezTo>
                <a:cubicBezTo>
                  <a:pt x="13403" y="4914"/>
                  <a:pt x="13515" y="4859"/>
                  <a:pt x="13618" y="4795"/>
                </a:cubicBezTo>
                <a:cubicBezTo>
                  <a:pt x="13618" y="4859"/>
                  <a:pt x="13621" y="4923"/>
                  <a:pt x="13621" y="4987"/>
                </a:cubicBezTo>
                <a:cubicBezTo>
                  <a:pt x="13621" y="5205"/>
                  <a:pt x="13614" y="5422"/>
                  <a:pt x="13601" y="5634"/>
                </a:cubicBezTo>
                <a:cubicBezTo>
                  <a:pt x="13384" y="5550"/>
                  <a:pt x="13162" y="5511"/>
                  <a:pt x="12944" y="5511"/>
                </a:cubicBezTo>
                <a:cubicBezTo>
                  <a:pt x="12157" y="5511"/>
                  <a:pt x="11424" y="6025"/>
                  <a:pt x="11192" y="6829"/>
                </a:cubicBezTo>
                <a:cubicBezTo>
                  <a:pt x="10895" y="7858"/>
                  <a:pt x="11542" y="8918"/>
                  <a:pt x="12592" y="9126"/>
                </a:cubicBezTo>
                <a:cubicBezTo>
                  <a:pt x="12320" y="9458"/>
                  <a:pt x="12075" y="9537"/>
                  <a:pt x="11904" y="9537"/>
                </a:cubicBezTo>
                <a:cubicBezTo>
                  <a:pt x="11489" y="9537"/>
                  <a:pt x="11064" y="9078"/>
                  <a:pt x="10739" y="8278"/>
                </a:cubicBezTo>
                <a:cubicBezTo>
                  <a:pt x="10561" y="7839"/>
                  <a:pt x="10423" y="7328"/>
                  <a:pt x="10329" y="6770"/>
                </a:cubicBezTo>
                <a:cubicBezTo>
                  <a:pt x="10906" y="6439"/>
                  <a:pt x="11256" y="5822"/>
                  <a:pt x="11245" y="5158"/>
                </a:cubicBezTo>
                <a:cubicBezTo>
                  <a:pt x="11232" y="4494"/>
                  <a:pt x="10862" y="3889"/>
                  <a:pt x="10275" y="3578"/>
                </a:cubicBezTo>
                <a:cubicBezTo>
                  <a:pt x="10365" y="2875"/>
                  <a:pt x="10522" y="2231"/>
                  <a:pt x="10739" y="1698"/>
                </a:cubicBezTo>
                <a:cubicBezTo>
                  <a:pt x="11064" y="897"/>
                  <a:pt x="11489" y="438"/>
                  <a:pt x="11904" y="438"/>
                </a:cubicBezTo>
                <a:cubicBezTo>
                  <a:pt x="12073" y="438"/>
                  <a:pt x="12243" y="513"/>
                  <a:pt x="12411" y="659"/>
                </a:cubicBezTo>
                <a:cubicBezTo>
                  <a:pt x="12451" y="694"/>
                  <a:pt x="12501" y="710"/>
                  <a:pt x="12550" y="710"/>
                </a:cubicBezTo>
                <a:cubicBezTo>
                  <a:pt x="12610" y="710"/>
                  <a:pt x="12671" y="685"/>
                  <a:pt x="12714" y="636"/>
                </a:cubicBezTo>
                <a:cubicBezTo>
                  <a:pt x="12793" y="547"/>
                  <a:pt x="12786" y="413"/>
                  <a:pt x="12700" y="331"/>
                </a:cubicBezTo>
                <a:cubicBezTo>
                  <a:pt x="12451" y="113"/>
                  <a:pt x="12186" y="2"/>
                  <a:pt x="119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3"/>
          <p:cNvSpPr/>
          <p:nvPr/>
        </p:nvSpPr>
        <p:spPr>
          <a:xfrm>
            <a:off x="4086925" y="3496450"/>
            <a:ext cx="375450" cy="336900"/>
          </a:xfrm>
          <a:custGeom>
            <a:avLst/>
            <a:gdLst/>
            <a:ahLst/>
            <a:cxnLst/>
            <a:rect l="l" t="t" r="r" b="b"/>
            <a:pathLst>
              <a:path w="15018" h="13476" extrusionOk="0">
                <a:moveTo>
                  <a:pt x="8033" y="10808"/>
                </a:moveTo>
                <a:cubicBezTo>
                  <a:pt x="8129" y="11142"/>
                  <a:pt x="8252" y="11469"/>
                  <a:pt x="8404" y="11781"/>
                </a:cubicBezTo>
                <a:lnTo>
                  <a:pt x="7769" y="12760"/>
                </a:lnTo>
                <a:lnTo>
                  <a:pt x="7243" y="11228"/>
                </a:lnTo>
                <a:cubicBezTo>
                  <a:pt x="7521" y="11116"/>
                  <a:pt x="7785" y="10975"/>
                  <a:pt x="8033" y="10808"/>
                </a:cubicBezTo>
                <a:close/>
                <a:moveTo>
                  <a:pt x="3575" y="1"/>
                </a:moveTo>
                <a:cubicBezTo>
                  <a:pt x="3443" y="1"/>
                  <a:pt x="3309" y="22"/>
                  <a:pt x="3177" y="68"/>
                </a:cubicBezTo>
                <a:cubicBezTo>
                  <a:pt x="2538" y="287"/>
                  <a:pt x="2197" y="983"/>
                  <a:pt x="2418" y="1622"/>
                </a:cubicBezTo>
                <a:lnTo>
                  <a:pt x="2910" y="3055"/>
                </a:lnTo>
                <a:lnTo>
                  <a:pt x="2235" y="2726"/>
                </a:lnTo>
                <a:cubicBezTo>
                  <a:pt x="2041" y="2631"/>
                  <a:pt x="1836" y="2586"/>
                  <a:pt x="1634" y="2586"/>
                </a:cubicBezTo>
                <a:cubicBezTo>
                  <a:pt x="1125" y="2586"/>
                  <a:pt x="636" y="2870"/>
                  <a:pt x="398" y="3358"/>
                </a:cubicBezTo>
                <a:cubicBezTo>
                  <a:pt x="65" y="4040"/>
                  <a:pt x="348" y="4861"/>
                  <a:pt x="1029" y="5196"/>
                </a:cubicBezTo>
                <a:lnTo>
                  <a:pt x="1883" y="5613"/>
                </a:lnTo>
                <a:cubicBezTo>
                  <a:pt x="1915" y="5628"/>
                  <a:pt x="1947" y="5635"/>
                  <a:pt x="1980" y="5635"/>
                </a:cubicBezTo>
                <a:cubicBezTo>
                  <a:pt x="2061" y="5635"/>
                  <a:pt x="2139" y="5590"/>
                  <a:pt x="2176" y="5513"/>
                </a:cubicBezTo>
                <a:cubicBezTo>
                  <a:pt x="2229" y="5404"/>
                  <a:pt x="2185" y="5272"/>
                  <a:pt x="2076" y="5219"/>
                </a:cubicBezTo>
                <a:lnTo>
                  <a:pt x="1221" y="4802"/>
                </a:lnTo>
                <a:cubicBezTo>
                  <a:pt x="733" y="4588"/>
                  <a:pt x="523" y="4011"/>
                  <a:pt x="757" y="3532"/>
                </a:cubicBezTo>
                <a:cubicBezTo>
                  <a:pt x="919" y="3198"/>
                  <a:pt x="1253" y="3006"/>
                  <a:pt x="1599" y="3006"/>
                </a:cubicBezTo>
                <a:cubicBezTo>
                  <a:pt x="1750" y="3006"/>
                  <a:pt x="1902" y="3043"/>
                  <a:pt x="2044" y="3119"/>
                </a:cubicBezTo>
                <a:lnTo>
                  <a:pt x="3193" y="3680"/>
                </a:lnTo>
                <a:cubicBezTo>
                  <a:pt x="3225" y="3696"/>
                  <a:pt x="3257" y="3703"/>
                  <a:pt x="3288" y="3703"/>
                </a:cubicBezTo>
                <a:cubicBezTo>
                  <a:pt x="3429" y="3703"/>
                  <a:pt x="3547" y="3562"/>
                  <a:pt x="3494" y="3411"/>
                </a:cubicBezTo>
                <a:lnTo>
                  <a:pt x="2830" y="1480"/>
                </a:lnTo>
                <a:cubicBezTo>
                  <a:pt x="2682" y="1066"/>
                  <a:pt x="2899" y="612"/>
                  <a:pt x="3315" y="469"/>
                </a:cubicBezTo>
                <a:cubicBezTo>
                  <a:pt x="3400" y="440"/>
                  <a:pt x="3487" y="426"/>
                  <a:pt x="3572" y="426"/>
                </a:cubicBezTo>
                <a:cubicBezTo>
                  <a:pt x="3903" y="426"/>
                  <a:pt x="4211" y="636"/>
                  <a:pt x="4319" y="969"/>
                </a:cubicBezTo>
                <a:lnTo>
                  <a:pt x="4983" y="2901"/>
                </a:lnTo>
                <a:cubicBezTo>
                  <a:pt x="5016" y="2998"/>
                  <a:pt x="5103" y="3048"/>
                  <a:pt x="5190" y="3048"/>
                </a:cubicBezTo>
                <a:cubicBezTo>
                  <a:pt x="5268" y="3048"/>
                  <a:pt x="5346" y="3008"/>
                  <a:pt x="5386" y="2926"/>
                </a:cubicBezTo>
                <a:cubicBezTo>
                  <a:pt x="5666" y="2354"/>
                  <a:pt x="5947" y="1777"/>
                  <a:pt x="5947" y="1777"/>
                </a:cubicBezTo>
                <a:cubicBezTo>
                  <a:pt x="6116" y="1465"/>
                  <a:pt x="6439" y="1287"/>
                  <a:pt x="6773" y="1287"/>
                </a:cubicBezTo>
                <a:cubicBezTo>
                  <a:pt x="6911" y="1287"/>
                  <a:pt x="7051" y="1317"/>
                  <a:pt x="7183" y="1382"/>
                </a:cubicBezTo>
                <a:cubicBezTo>
                  <a:pt x="7635" y="1602"/>
                  <a:pt x="7832" y="2140"/>
                  <a:pt x="7630" y="2599"/>
                </a:cubicBezTo>
                <a:lnTo>
                  <a:pt x="6013" y="5911"/>
                </a:lnTo>
                <a:cubicBezTo>
                  <a:pt x="5963" y="6011"/>
                  <a:pt x="5938" y="6122"/>
                  <a:pt x="5938" y="6235"/>
                </a:cubicBezTo>
                <a:cubicBezTo>
                  <a:pt x="5937" y="6654"/>
                  <a:pt x="6281" y="6971"/>
                  <a:pt x="6671" y="6971"/>
                </a:cubicBezTo>
                <a:cubicBezTo>
                  <a:pt x="6751" y="6971"/>
                  <a:pt x="6832" y="6958"/>
                  <a:pt x="6913" y="6930"/>
                </a:cubicBezTo>
                <a:cubicBezTo>
                  <a:pt x="7099" y="6868"/>
                  <a:pt x="7250" y="6733"/>
                  <a:pt x="7336" y="6558"/>
                </a:cubicBezTo>
                <a:lnTo>
                  <a:pt x="7969" y="5260"/>
                </a:lnTo>
                <a:cubicBezTo>
                  <a:pt x="8197" y="4795"/>
                  <a:pt x="8663" y="4525"/>
                  <a:pt x="9149" y="4525"/>
                </a:cubicBezTo>
                <a:cubicBezTo>
                  <a:pt x="9342" y="4525"/>
                  <a:pt x="9538" y="4568"/>
                  <a:pt x="9724" y="4658"/>
                </a:cubicBezTo>
                <a:cubicBezTo>
                  <a:pt x="9746" y="4668"/>
                  <a:pt x="9766" y="4679"/>
                  <a:pt x="9786" y="4691"/>
                </a:cubicBezTo>
                <a:cubicBezTo>
                  <a:pt x="8210" y="6116"/>
                  <a:pt x="7502" y="8267"/>
                  <a:pt x="7924" y="10350"/>
                </a:cubicBezTo>
                <a:cubicBezTo>
                  <a:pt x="7671" y="10538"/>
                  <a:pt x="7394" y="10694"/>
                  <a:pt x="7100" y="10813"/>
                </a:cubicBezTo>
                <a:lnTo>
                  <a:pt x="6769" y="9846"/>
                </a:lnTo>
                <a:lnTo>
                  <a:pt x="7835" y="7661"/>
                </a:lnTo>
                <a:cubicBezTo>
                  <a:pt x="7885" y="7553"/>
                  <a:pt x="7839" y="7427"/>
                  <a:pt x="7732" y="7374"/>
                </a:cubicBezTo>
                <a:cubicBezTo>
                  <a:pt x="7701" y="7359"/>
                  <a:pt x="7669" y="7352"/>
                  <a:pt x="7637" y="7352"/>
                </a:cubicBezTo>
                <a:cubicBezTo>
                  <a:pt x="7558" y="7352"/>
                  <a:pt x="7482" y="7395"/>
                  <a:pt x="7443" y="7471"/>
                </a:cubicBezTo>
                <a:lnTo>
                  <a:pt x="6568" y="9260"/>
                </a:lnTo>
                <a:lnTo>
                  <a:pt x="5255" y="5439"/>
                </a:lnTo>
                <a:lnTo>
                  <a:pt x="6058" y="3794"/>
                </a:lnTo>
                <a:cubicBezTo>
                  <a:pt x="6111" y="3686"/>
                  <a:pt x="6066" y="3555"/>
                  <a:pt x="5958" y="3502"/>
                </a:cubicBezTo>
                <a:cubicBezTo>
                  <a:pt x="5927" y="3487"/>
                  <a:pt x="5894" y="3480"/>
                  <a:pt x="5862" y="3480"/>
                </a:cubicBezTo>
                <a:cubicBezTo>
                  <a:pt x="5781" y="3480"/>
                  <a:pt x="5704" y="3525"/>
                  <a:pt x="5666" y="3602"/>
                </a:cubicBezTo>
                <a:lnTo>
                  <a:pt x="5054" y="4854"/>
                </a:lnTo>
                <a:lnTo>
                  <a:pt x="4568" y="3438"/>
                </a:lnTo>
                <a:cubicBezTo>
                  <a:pt x="4537" y="3347"/>
                  <a:pt x="4451" y="3290"/>
                  <a:pt x="4360" y="3290"/>
                </a:cubicBezTo>
                <a:cubicBezTo>
                  <a:pt x="4337" y="3290"/>
                  <a:pt x="4313" y="3294"/>
                  <a:pt x="4290" y="3302"/>
                </a:cubicBezTo>
                <a:cubicBezTo>
                  <a:pt x="4176" y="3341"/>
                  <a:pt x="4115" y="3466"/>
                  <a:pt x="4154" y="3580"/>
                </a:cubicBezTo>
                <a:lnTo>
                  <a:pt x="4641" y="4996"/>
                </a:lnTo>
                <a:lnTo>
                  <a:pt x="3388" y="4385"/>
                </a:lnTo>
                <a:cubicBezTo>
                  <a:pt x="3357" y="4369"/>
                  <a:pt x="3324" y="4362"/>
                  <a:pt x="3291" y="4362"/>
                </a:cubicBezTo>
                <a:cubicBezTo>
                  <a:pt x="3211" y="4362"/>
                  <a:pt x="3134" y="4407"/>
                  <a:pt x="3096" y="4485"/>
                </a:cubicBezTo>
                <a:cubicBezTo>
                  <a:pt x="3041" y="4594"/>
                  <a:pt x="3088" y="4725"/>
                  <a:pt x="3197" y="4777"/>
                </a:cubicBezTo>
                <a:lnTo>
                  <a:pt x="4841" y="5580"/>
                </a:lnTo>
                <a:lnTo>
                  <a:pt x="6155" y="9402"/>
                </a:lnTo>
                <a:lnTo>
                  <a:pt x="4365" y="8528"/>
                </a:lnTo>
                <a:cubicBezTo>
                  <a:pt x="4333" y="8513"/>
                  <a:pt x="4300" y="8505"/>
                  <a:pt x="4267" y="8505"/>
                </a:cubicBezTo>
                <a:cubicBezTo>
                  <a:pt x="4186" y="8505"/>
                  <a:pt x="4109" y="8551"/>
                  <a:pt x="4071" y="8628"/>
                </a:cubicBezTo>
                <a:cubicBezTo>
                  <a:pt x="4018" y="8736"/>
                  <a:pt x="4063" y="8867"/>
                  <a:pt x="4172" y="8921"/>
                </a:cubicBezTo>
                <a:lnTo>
                  <a:pt x="6355" y="9988"/>
                </a:lnTo>
                <a:lnTo>
                  <a:pt x="6686" y="10956"/>
                </a:lnTo>
                <a:cubicBezTo>
                  <a:pt x="6348" y="11052"/>
                  <a:pt x="6001" y="11100"/>
                  <a:pt x="5655" y="11100"/>
                </a:cubicBezTo>
                <a:cubicBezTo>
                  <a:pt x="5081" y="11100"/>
                  <a:pt x="4509" y="10969"/>
                  <a:pt x="3985" y="10711"/>
                </a:cubicBezTo>
                <a:lnTo>
                  <a:pt x="1437" y="9466"/>
                </a:lnTo>
                <a:cubicBezTo>
                  <a:pt x="787" y="9149"/>
                  <a:pt x="516" y="8363"/>
                  <a:pt x="833" y="7711"/>
                </a:cubicBezTo>
                <a:cubicBezTo>
                  <a:pt x="1061" y="7247"/>
                  <a:pt x="1528" y="6976"/>
                  <a:pt x="2013" y="6976"/>
                </a:cubicBezTo>
                <a:cubicBezTo>
                  <a:pt x="2207" y="6976"/>
                  <a:pt x="2403" y="7019"/>
                  <a:pt x="2588" y="7110"/>
                </a:cubicBezTo>
                <a:lnTo>
                  <a:pt x="3886" y="7743"/>
                </a:lnTo>
                <a:cubicBezTo>
                  <a:pt x="3986" y="7793"/>
                  <a:pt x="4097" y="7818"/>
                  <a:pt x="4208" y="7818"/>
                </a:cubicBezTo>
                <a:cubicBezTo>
                  <a:pt x="4552" y="7818"/>
                  <a:pt x="4849" y="7582"/>
                  <a:pt x="4926" y="7247"/>
                </a:cubicBezTo>
                <a:cubicBezTo>
                  <a:pt x="5004" y="6913"/>
                  <a:pt x="4840" y="6571"/>
                  <a:pt x="4532" y="6419"/>
                </a:cubicBezTo>
                <a:lnTo>
                  <a:pt x="2802" y="5574"/>
                </a:lnTo>
                <a:cubicBezTo>
                  <a:pt x="2771" y="5558"/>
                  <a:pt x="2737" y="5551"/>
                  <a:pt x="2704" y="5551"/>
                </a:cubicBezTo>
                <a:cubicBezTo>
                  <a:pt x="2624" y="5551"/>
                  <a:pt x="2546" y="5596"/>
                  <a:pt x="2508" y="5674"/>
                </a:cubicBezTo>
                <a:cubicBezTo>
                  <a:pt x="2455" y="5783"/>
                  <a:pt x="2501" y="5914"/>
                  <a:pt x="2610" y="5966"/>
                </a:cubicBezTo>
                <a:lnTo>
                  <a:pt x="4341" y="6813"/>
                </a:lnTo>
                <a:cubicBezTo>
                  <a:pt x="4466" y="6874"/>
                  <a:pt x="4533" y="7013"/>
                  <a:pt x="4502" y="7149"/>
                </a:cubicBezTo>
                <a:cubicBezTo>
                  <a:pt x="4471" y="7285"/>
                  <a:pt x="4349" y="7380"/>
                  <a:pt x="4210" y="7380"/>
                </a:cubicBezTo>
                <a:cubicBezTo>
                  <a:pt x="4165" y="7380"/>
                  <a:pt x="4119" y="7371"/>
                  <a:pt x="4079" y="7350"/>
                </a:cubicBezTo>
                <a:lnTo>
                  <a:pt x="2782" y="6716"/>
                </a:lnTo>
                <a:cubicBezTo>
                  <a:pt x="2531" y="6591"/>
                  <a:pt x="2264" y="6531"/>
                  <a:pt x="2001" y="6531"/>
                </a:cubicBezTo>
                <a:cubicBezTo>
                  <a:pt x="1354" y="6531"/>
                  <a:pt x="732" y="6892"/>
                  <a:pt x="429" y="7513"/>
                </a:cubicBezTo>
                <a:cubicBezTo>
                  <a:pt x="1" y="8386"/>
                  <a:pt x="369" y="9439"/>
                  <a:pt x="1248" y="9858"/>
                </a:cubicBezTo>
                <a:lnTo>
                  <a:pt x="3796" y="11103"/>
                </a:lnTo>
                <a:cubicBezTo>
                  <a:pt x="4380" y="11391"/>
                  <a:pt x="5017" y="11537"/>
                  <a:pt x="5658" y="11537"/>
                </a:cubicBezTo>
                <a:cubicBezTo>
                  <a:pt x="6051" y="11537"/>
                  <a:pt x="6446" y="11482"/>
                  <a:pt x="6830" y="11371"/>
                </a:cubicBezTo>
                <a:lnTo>
                  <a:pt x="7504" y="13327"/>
                </a:lnTo>
                <a:cubicBezTo>
                  <a:pt x="7530" y="13406"/>
                  <a:pt x="7600" y="13463"/>
                  <a:pt x="7683" y="13474"/>
                </a:cubicBezTo>
                <a:cubicBezTo>
                  <a:pt x="7693" y="13474"/>
                  <a:pt x="7700" y="13475"/>
                  <a:pt x="7710" y="13475"/>
                </a:cubicBezTo>
                <a:cubicBezTo>
                  <a:pt x="7785" y="13475"/>
                  <a:pt x="7854" y="13438"/>
                  <a:pt x="7894" y="13375"/>
                </a:cubicBezTo>
                <a:lnTo>
                  <a:pt x="8772" y="12020"/>
                </a:lnTo>
                <a:cubicBezTo>
                  <a:pt x="8829" y="12022"/>
                  <a:pt x="8886" y="12022"/>
                  <a:pt x="8943" y="12022"/>
                </a:cubicBezTo>
                <a:cubicBezTo>
                  <a:pt x="9468" y="12022"/>
                  <a:pt x="9991" y="11955"/>
                  <a:pt x="10497" y="11819"/>
                </a:cubicBezTo>
                <a:cubicBezTo>
                  <a:pt x="10614" y="11788"/>
                  <a:pt x="10683" y="11669"/>
                  <a:pt x="10652" y="11552"/>
                </a:cubicBezTo>
                <a:cubicBezTo>
                  <a:pt x="10627" y="11454"/>
                  <a:pt x="10539" y="11390"/>
                  <a:pt x="10442" y="11390"/>
                </a:cubicBezTo>
                <a:cubicBezTo>
                  <a:pt x="10423" y="11390"/>
                  <a:pt x="10404" y="11392"/>
                  <a:pt x="10385" y="11397"/>
                </a:cubicBezTo>
                <a:cubicBezTo>
                  <a:pt x="9950" y="11513"/>
                  <a:pt x="9503" y="11575"/>
                  <a:pt x="9055" y="11585"/>
                </a:cubicBezTo>
                <a:lnTo>
                  <a:pt x="10033" y="10075"/>
                </a:lnTo>
                <a:lnTo>
                  <a:pt x="11592" y="9836"/>
                </a:lnTo>
                <a:cubicBezTo>
                  <a:pt x="11711" y="9817"/>
                  <a:pt x="11792" y="9705"/>
                  <a:pt x="11775" y="9586"/>
                </a:cubicBezTo>
                <a:cubicBezTo>
                  <a:pt x="11758" y="9478"/>
                  <a:pt x="11665" y="9401"/>
                  <a:pt x="11559" y="9401"/>
                </a:cubicBezTo>
                <a:cubicBezTo>
                  <a:pt x="11548" y="9401"/>
                  <a:pt x="11538" y="9402"/>
                  <a:pt x="11527" y="9403"/>
                </a:cubicBezTo>
                <a:lnTo>
                  <a:pt x="10350" y="9585"/>
                </a:lnTo>
                <a:lnTo>
                  <a:pt x="11405" y="7960"/>
                </a:lnTo>
                <a:lnTo>
                  <a:pt x="12538" y="7785"/>
                </a:lnTo>
                <a:cubicBezTo>
                  <a:pt x="12657" y="7768"/>
                  <a:pt x="12738" y="7655"/>
                  <a:pt x="12721" y="7536"/>
                </a:cubicBezTo>
                <a:cubicBezTo>
                  <a:pt x="12704" y="7428"/>
                  <a:pt x="12611" y="7351"/>
                  <a:pt x="12505" y="7351"/>
                </a:cubicBezTo>
                <a:cubicBezTo>
                  <a:pt x="12494" y="7351"/>
                  <a:pt x="12482" y="7352"/>
                  <a:pt x="12471" y="7353"/>
                </a:cubicBezTo>
                <a:lnTo>
                  <a:pt x="11722" y="7468"/>
                </a:lnTo>
                <a:lnTo>
                  <a:pt x="12989" y="5513"/>
                </a:lnTo>
                <a:cubicBezTo>
                  <a:pt x="13052" y="5413"/>
                  <a:pt x="13022" y="5280"/>
                  <a:pt x="12922" y="5214"/>
                </a:cubicBezTo>
                <a:cubicBezTo>
                  <a:pt x="12885" y="5191"/>
                  <a:pt x="12844" y="5180"/>
                  <a:pt x="12804" y="5180"/>
                </a:cubicBezTo>
                <a:cubicBezTo>
                  <a:pt x="12733" y="5180"/>
                  <a:pt x="12665" y="5213"/>
                  <a:pt x="12622" y="5275"/>
                </a:cubicBezTo>
                <a:lnTo>
                  <a:pt x="11403" y="7157"/>
                </a:lnTo>
                <a:lnTo>
                  <a:pt x="11302" y="6494"/>
                </a:lnTo>
                <a:cubicBezTo>
                  <a:pt x="11285" y="6386"/>
                  <a:pt x="11190" y="6309"/>
                  <a:pt x="11084" y="6309"/>
                </a:cubicBezTo>
                <a:cubicBezTo>
                  <a:pt x="11073" y="6309"/>
                  <a:pt x="11063" y="6310"/>
                  <a:pt x="11052" y="6311"/>
                </a:cubicBezTo>
                <a:cubicBezTo>
                  <a:pt x="10933" y="6330"/>
                  <a:pt x="10850" y="6441"/>
                  <a:pt x="10869" y="6561"/>
                </a:cubicBezTo>
                <a:lnTo>
                  <a:pt x="11044" y="7710"/>
                </a:lnTo>
                <a:lnTo>
                  <a:pt x="10030" y="9275"/>
                </a:lnTo>
                <a:lnTo>
                  <a:pt x="9863" y="8185"/>
                </a:lnTo>
                <a:cubicBezTo>
                  <a:pt x="9846" y="8077"/>
                  <a:pt x="9753" y="7999"/>
                  <a:pt x="9647" y="7999"/>
                </a:cubicBezTo>
                <a:cubicBezTo>
                  <a:pt x="9636" y="7999"/>
                  <a:pt x="9624" y="8000"/>
                  <a:pt x="9613" y="8002"/>
                </a:cubicBezTo>
                <a:cubicBezTo>
                  <a:pt x="9494" y="8021"/>
                  <a:pt x="9411" y="8132"/>
                  <a:pt x="9430" y="8252"/>
                </a:cubicBezTo>
                <a:lnTo>
                  <a:pt x="9672" y="9827"/>
                </a:lnTo>
                <a:lnTo>
                  <a:pt x="8686" y="11347"/>
                </a:lnTo>
                <a:cubicBezTo>
                  <a:pt x="7943" y="9594"/>
                  <a:pt x="8141" y="7583"/>
                  <a:pt x="9213" y="6010"/>
                </a:cubicBezTo>
                <a:cubicBezTo>
                  <a:pt x="10258" y="4478"/>
                  <a:pt x="11989" y="3567"/>
                  <a:pt x="13836" y="3567"/>
                </a:cubicBezTo>
                <a:cubicBezTo>
                  <a:pt x="13886" y="3567"/>
                  <a:pt x="13937" y="3568"/>
                  <a:pt x="13988" y="3569"/>
                </a:cubicBezTo>
                <a:cubicBezTo>
                  <a:pt x="14833" y="5327"/>
                  <a:pt x="14700" y="7399"/>
                  <a:pt x="13639" y="9035"/>
                </a:cubicBezTo>
                <a:cubicBezTo>
                  <a:pt x="13042" y="9958"/>
                  <a:pt x="12186" y="10685"/>
                  <a:pt x="11178" y="11122"/>
                </a:cubicBezTo>
                <a:cubicBezTo>
                  <a:pt x="11068" y="11171"/>
                  <a:pt x="11018" y="11299"/>
                  <a:pt x="11066" y="11410"/>
                </a:cubicBezTo>
                <a:cubicBezTo>
                  <a:pt x="11101" y="11492"/>
                  <a:pt x="11182" y="11541"/>
                  <a:pt x="11266" y="11541"/>
                </a:cubicBezTo>
                <a:cubicBezTo>
                  <a:pt x="11295" y="11541"/>
                  <a:pt x="11324" y="11536"/>
                  <a:pt x="11352" y="11524"/>
                </a:cubicBezTo>
                <a:cubicBezTo>
                  <a:pt x="13466" y="10603"/>
                  <a:pt x="14871" y="8560"/>
                  <a:pt x="14972" y="6258"/>
                </a:cubicBezTo>
                <a:cubicBezTo>
                  <a:pt x="15017" y="5218"/>
                  <a:pt x="14792" y="4185"/>
                  <a:pt x="14322" y="3255"/>
                </a:cubicBezTo>
                <a:cubicBezTo>
                  <a:pt x="14286" y="3186"/>
                  <a:pt x="14216" y="3140"/>
                  <a:pt x="14138" y="3136"/>
                </a:cubicBezTo>
                <a:cubicBezTo>
                  <a:pt x="14040" y="3132"/>
                  <a:pt x="13943" y="3129"/>
                  <a:pt x="13845" y="3129"/>
                </a:cubicBezTo>
                <a:cubicBezTo>
                  <a:pt x="12905" y="3129"/>
                  <a:pt x="11975" y="3347"/>
                  <a:pt x="11132" y="3769"/>
                </a:cubicBezTo>
                <a:cubicBezTo>
                  <a:pt x="10782" y="3944"/>
                  <a:pt x="10449" y="4154"/>
                  <a:pt x="10138" y="4396"/>
                </a:cubicBezTo>
                <a:cubicBezTo>
                  <a:pt x="10068" y="4346"/>
                  <a:pt x="9993" y="4302"/>
                  <a:pt x="9916" y="4265"/>
                </a:cubicBezTo>
                <a:cubicBezTo>
                  <a:pt x="9669" y="4145"/>
                  <a:pt x="9408" y="4088"/>
                  <a:pt x="9151" y="4088"/>
                </a:cubicBezTo>
                <a:cubicBezTo>
                  <a:pt x="8503" y="4088"/>
                  <a:pt x="7881" y="4448"/>
                  <a:pt x="7577" y="5068"/>
                </a:cubicBezTo>
                <a:lnTo>
                  <a:pt x="6943" y="6366"/>
                </a:lnTo>
                <a:cubicBezTo>
                  <a:pt x="6892" y="6474"/>
                  <a:pt x="6784" y="6537"/>
                  <a:pt x="6672" y="6537"/>
                </a:cubicBezTo>
                <a:cubicBezTo>
                  <a:pt x="6628" y="6537"/>
                  <a:pt x="6583" y="6527"/>
                  <a:pt x="6541" y="6507"/>
                </a:cubicBezTo>
                <a:cubicBezTo>
                  <a:pt x="6391" y="6433"/>
                  <a:pt x="6330" y="6252"/>
                  <a:pt x="6405" y="6104"/>
                </a:cubicBezTo>
                <a:lnTo>
                  <a:pt x="8024" y="2791"/>
                </a:lnTo>
                <a:cubicBezTo>
                  <a:pt x="8357" y="2110"/>
                  <a:pt x="8074" y="1288"/>
                  <a:pt x="7393" y="954"/>
                </a:cubicBezTo>
                <a:cubicBezTo>
                  <a:pt x="7198" y="859"/>
                  <a:pt x="6993" y="814"/>
                  <a:pt x="6790" y="814"/>
                </a:cubicBezTo>
                <a:cubicBezTo>
                  <a:pt x="6282" y="814"/>
                  <a:pt x="5793" y="1098"/>
                  <a:pt x="5555" y="1585"/>
                </a:cubicBezTo>
                <a:cubicBezTo>
                  <a:pt x="5555" y="1585"/>
                  <a:pt x="5410" y="1882"/>
                  <a:pt x="5226" y="2260"/>
                </a:cubicBezTo>
                <a:lnTo>
                  <a:pt x="4733" y="827"/>
                </a:lnTo>
                <a:cubicBezTo>
                  <a:pt x="4558" y="320"/>
                  <a:pt x="4083" y="1"/>
                  <a:pt x="3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3"/>
          <p:cNvSpPr/>
          <p:nvPr/>
        </p:nvSpPr>
        <p:spPr>
          <a:xfrm>
            <a:off x="2225450" y="2387100"/>
            <a:ext cx="370125" cy="280300"/>
          </a:xfrm>
          <a:custGeom>
            <a:avLst/>
            <a:gdLst/>
            <a:ahLst/>
            <a:cxnLst/>
            <a:rect l="l" t="t" r="r" b="b"/>
            <a:pathLst>
              <a:path w="14805" h="11212" extrusionOk="0">
                <a:moveTo>
                  <a:pt x="7393" y="0"/>
                </a:moveTo>
                <a:cubicBezTo>
                  <a:pt x="7319" y="0"/>
                  <a:pt x="7246" y="36"/>
                  <a:pt x="7203" y="109"/>
                </a:cubicBezTo>
                <a:lnTo>
                  <a:pt x="5127" y="3707"/>
                </a:lnTo>
                <a:cubicBezTo>
                  <a:pt x="5066" y="3812"/>
                  <a:pt x="5102" y="3945"/>
                  <a:pt x="5207" y="4006"/>
                </a:cubicBezTo>
                <a:cubicBezTo>
                  <a:pt x="5241" y="4026"/>
                  <a:pt x="5279" y="4036"/>
                  <a:pt x="5316" y="4036"/>
                </a:cubicBezTo>
                <a:cubicBezTo>
                  <a:pt x="5392" y="4036"/>
                  <a:pt x="5466" y="3996"/>
                  <a:pt x="5507" y="3926"/>
                </a:cubicBezTo>
                <a:lnTo>
                  <a:pt x="7394" y="658"/>
                </a:lnTo>
                <a:lnTo>
                  <a:pt x="10656" y="6307"/>
                </a:lnTo>
                <a:lnTo>
                  <a:pt x="4132" y="6307"/>
                </a:lnTo>
                <a:lnTo>
                  <a:pt x="5114" y="4603"/>
                </a:lnTo>
                <a:cubicBezTo>
                  <a:pt x="5175" y="4498"/>
                  <a:pt x="5139" y="4364"/>
                  <a:pt x="5035" y="4303"/>
                </a:cubicBezTo>
                <a:cubicBezTo>
                  <a:pt x="5000" y="4283"/>
                  <a:pt x="4963" y="4273"/>
                  <a:pt x="4925" y="4273"/>
                </a:cubicBezTo>
                <a:cubicBezTo>
                  <a:pt x="4850" y="4273"/>
                  <a:pt x="4776" y="4313"/>
                  <a:pt x="4736" y="4384"/>
                </a:cubicBezTo>
                <a:lnTo>
                  <a:pt x="3625" y="6307"/>
                </a:lnTo>
                <a:lnTo>
                  <a:pt x="265" y="6307"/>
                </a:lnTo>
                <a:cubicBezTo>
                  <a:pt x="264" y="6307"/>
                  <a:pt x="263" y="6307"/>
                  <a:pt x="262" y="6307"/>
                </a:cubicBezTo>
                <a:cubicBezTo>
                  <a:pt x="106" y="6307"/>
                  <a:pt x="1" y="6469"/>
                  <a:pt x="65" y="6612"/>
                </a:cubicBezTo>
                <a:lnTo>
                  <a:pt x="1996" y="11081"/>
                </a:lnTo>
                <a:cubicBezTo>
                  <a:pt x="2030" y="11160"/>
                  <a:pt x="2110" y="11212"/>
                  <a:pt x="2197" y="11212"/>
                </a:cubicBezTo>
                <a:lnTo>
                  <a:pt x="9524" y="11212"/>
                </a:lnTo>
                <a:cubicBezTo>
                  <a:pt x="9644" y="11212"/>
                  <a:pt x="9742" y="11115"/>
                  <a:pt x="9742" y="10993"/>
                </a:cubicBezTo>
                <a:cubicBezTo>
                  <a:pt x="9742" y="10873"/>
                  <a:pt x="9644" y="10774"/>
                  <a:pt x="9524" y="10774"/>
                </a:cubicBezTo>
                <a:lnTo>
                  <a:pt x="2341" y="10774"/>
                </a:lnTo>
                <a:lnTo>
                  <a:pt x="599" y="6745"/>
                </a:lnTo>
                <a:lnTo>
                  <a:pt x="14241" y="6745"/>
                </a:lnTo>
                <a:lnTo>
                  <a:pt x="12499" y="10774"/>
                </a:lnTo>
                <a:lnTo>
                  <a:pt x="10399" y="10774"/>
                </a:lnTo>
                <a:cubicBezTo>
                  <a:pt x="10278" y="10774"/>
                  <a:pt x="10180" y="10873"/>
                  <a:pt x="10180" y="10993"/>
                </a:cubicBezTo>
                <a:cubicBezTo>
                  <a:pt x="10180" y="11115"/>
                  <a:pt x="10278" y="11212"/>
                  <a:pt x="10399" y="11212"/>
                </a:cubicBezTo>
                <a:lnTo>
                  <a:pt x="12642" y="11212"/>
                </a:lnTo>
                <a:cubicBezTo>
                  <a:pt x="12730" y="11212"/>
                  <a:pt x="12808" y="11160"/>
                  <a:pt x="12842" y="11081"/>
                </a:cubicBezTo>
                <a:lnTo>
                  <a:pt x="14777" y="6612"/>
                </a:lnTo>
                <a:cubicBezTo>
                  <a:pt x="14805" y="6545"/>
                  <a:pt x="14798" y="6467"/>
                  <a:pt x="14758" y="6406"/>
                </a:cubicBezTo>
                <a:cubicBezTo>
                  <a:pt x="14717" y="6343"/>
                  <a:pt x="14649" y="6307"/>
                  <a:pt x="14575" y="6307"/>
                </a:cubicBezTo>
                <a:lnTo>
                  <a:pt x="11161" y="6307"/>
                </a:lnTo>
                <a:lnTo>
                  <a:pt x="7583" y="109"/>
                </a:lnTo>
                <a:cubicBezTo>
                  <a:pt x="7541" y="36"/>
                  <a:pt x="7467" y="0"/>
                  <a:pt x="7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2" name="Google Shape;1652;p63"/>
          <p:cNvGrpSpPr/>
          <p:nvPr/>
        </p:nvGrpSpPr>
        <p:grpSpPr>
          <a:xfrm>
            <a:off x="5340963" y="2299400"/>
            <a:ext cx="363700" cy="368000"/>
            <a:chOff x="4552300" y="2069950"/>
            <a:chExt cx="363700" cy="368000"/>
          </a:xfrm>
        </p:grpSpPr>
        <p:sp>
          <p:nvSpPr>
            <p:cNvPr id="1653" name="Google Shape;1653;p63"/>
            <p:cNvSpPr/>
            <p:nvPr/>
          </p:nvSpPr>
          <p:spPr>
            <a:xfrm>
              <a:off x="4661650" y="2245825"/>
              <a:ext cx="145450" cy="145450"/>
            </a:xfrm>
            <a:custGeom>
              <a:avLst/>
              <a:gdLst/>
              <a:ahLst/>
              <a:cxnLst/>
              <a:rect l="l" t="t" r="r" b="b"/>
              <a:pathLst>
                <a:path w="5818" h="5818" extrusionOk="0">
                  <a:moveTo>
                    <a:pt x="5381" y="438"/>
                  </a:moveTo>
                  <a:lnTo>
                    <a:pt x="5381" y="5380"/>
                  </a:lnTo>
                  <a:lnTo>
                    <a:pt x="439" y="5380"/>
                  </a:lnTo>
                  <a:lnTo>
                    <a:pt x="439" y="438"/>
                  </a:lnTo>
                  <a:close/>
                  <a:moveTo>
                    <a:pt x="219" y="1"/>
                  </a:moveTo>
                  <a:cubicBezTo>
                    <a:pt x="99" y="1"/>
                    <a:pt x="0" y="98"/>
                    <a:pt x="0" y="219"/>
                  </a:cubicBezTo>
                  <a:lnTo>
                    <a:pt x="0" y="5599"/>
                  </a:lnTo>
                  <a:cubicBezTo>
                    <a:pt x="0" y="5719"/>
                    <a:pt x="99" y="5818"/>
                    <a:pt x="219" y="5818"/>
                  </a:cubicBezTo>
                  <a:lnTo>
                    <a:pt x="5598" y="5818"/>
                  </a:lnTo>
                  <a:cubicBezTo>
                    <a:pt x="5720" y="5818"/>
                    <a:pt x="5817" y="5719"/>
                    <a:pt x="5817" y="5599"/>
                  </a:cubicBezTo>
                  <a:lnTo>
                    <a:pt x="5817" y="219"/>
                  </a:lnTo>
                  <a:cubicBezTo>
                    <a:pt x="5817" y="98"/>
                    <a:pt x="5720" y="1"/>
                    <a:pt x="5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3"/>
            <p:cNvSpPr/>
            <p:nvPr/>
          </p:nvSpPr>
          <p:spPr>
            <a:xfrm>
              <a:off x="4681475" y="2265625"/>
              <a:ext cx="48475" cy="105800"/>
            </a:xfrm>
            <a:custGeom>
              <a:avLst/>
              <a:gdLst/>
              <a:ahLst/>
              <a:cxnLst/>
              <a:rect l="l" t="t" r="r" b="b"/>
              <a:pathLst>
                <a:path w="1939" h="4232" extrusionOk="0">
                  <a:moveTo>
                    <a:pt x="1501" y="438"/>
                  </a:moveTo>
                  <a:lnTo>
                    <a:pt x="1501" y="3796"/>
                  </a:lnTo>
                  <a:lnTo>
                    <a:pt x="438" y="3796"/>
                  </a:lnTo>
                  <a:lnTo>
                    <a:pt x="438" y="438"/>
                  </a:lnTo>
                  <a:close/>
                  <a:moveTo>
                    <a:pt x="220" y="1"/>
                  </a:moveTo>
                  <a:cubicBezTo>
                    <a:pt x="98" y="1"/>
                    <a:pt x="1" y="99"/>
                    <a:pt x="1" y="220"/>
                  </a:cubicBezTo>
                  <a:lnTo>
                    <a:pt x="1" y="4013"/>
                  </a:lnTo>
                  <a:cubicBezTo>
                    <a:pt x="1" y="4135"/>
                    <a:pt x="98" y="4232"/>
                    <a:pt x="220" y="4232"/>
                  </a:cubicBezTo>
                  <a:lnTo>
                    <a:pt x="1719" y="4232"/>
                  </a:lnTo>
                  <a:cubicBezTo>
                    <a:pt x="1840" y="4232"/>
                    <a:pt x="1938" y="4135"/>
                    <a:pt x="1938" y="4013"/>
                  </a:cubicBezTo>
                  <a:lnTo>
                    <a:pt x="1938" y="220"/>
                  </a:lnTo>
                  <a:cubicBezTo>
                    <a:pt x="1938" y="99"/>
                    <a:pt x="1840" y="1"/>
                    <a:pt x="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3"/>
            <p:cNvSpPr/>
            <p:nvPr/>
          </p:nvSpPr>
          <p:spPr>
            <a:xfrm>
              <a:off x="4738825" y="2265625"/>
              <a:ext cx="48450" cy="105800"/>
            </a:xfrm>
            <a:custGeom>
              <a:avLst/>
              <a:gdLst/>
              <a:ahLst/>
              <a:cxnLst/>
              <a:rect l="l" t="t" r="r" b="b"/>
              <a:pathLst>
                <a:path w="1938" h="4232" extrusionOk="0">
                  <a:moveTo>
                    <a:pt x="1500" y="438"/>
                  </a:moveTo>
                  <a:lnTo>
                    <a:pt x="1500" y="3796"/>
                  </a:lnTo>
                  <a:lnTo>
                    <a:pt x="438" y="3796"/>
                  </a:lnTo>
                  <a:lnTo>
                    <a:pt x="438" y="438"/>
                  </a:lnTo>
                  <a:close/>
                  <a:moveTo>
                    <a:pt x="219" y="1"/>
                  </a:moveTo>
                  <a:cubicBezTo>
                    <a:pt x="97" y="1"/>
                    <a:pt x="0" y="99"/>
                    <a:pt x="0" y="220"/>
                  </a:cubicBezTo>
                  <a:lnTo>
                    <a:pt x="0" y="4013"/>
                  </a:lnTo>
                  <a:cubicBezTo>
                    <a:pt x="0" y="4135"/>
                    <a:pt x="97" y="4232"/>
                    <a:pt x="219" y="4232"/>
                  </a:cubicBezTo>
                  <a:lnTo>
                    <a:pt x="1719" y="4232"/>
                  </a:lnTo>
                  <a:cubicBezTo>
                    <a:pt x="1839" y="4232"/>
                    <a:pt x="1938" y="4135"/>
                    <a:pt x="1938" y="4013"/>
                  </a:cubicBezTo>
                  <a:lnTo>
                    <a:pt x="1938" y="220"/>
                  </a:lnTo>
                  <a:cubicBezTo>
                    <a:pt x="1938" y="99"/>
                    <a:pt x="1839" y="1"/>
                    <a:pt x="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3"/>
            <p:cNvSpPr/>
            <p:nvPr/>
          </p:nvSpPr>
          <p:spPr>
            <a:xfrm>
              <a:off x="4552300" y="2069950"/>
              <a:ext cx="363700" cy="368000"/>
            </a:xfrm>
            <a:custGeom>
              <a:avLst/>
              <a:gdLst/>
              <a:ahLst/>
              <a:cxnLst/>
              <a:rect l="l" t="t" r="r" b="b"/>
              <a:pathLst>
                <a:path w="14548" h="14720" extrusionOk="0">
                  <a:moveTo>
                    <a:pt x="12557" y="1319"/>
                  </a:moveTo>
                  <a:lnTo>
                    <a:pt x="12557" y="4948"/>
                  </a:lnTo>
                  <a:lnTo>
                    <a:pt x="9810" y="2202"/>
                  </a:lnTo>
                  <a:lnTo>
                    <a:pt x="9810" y="1319"/>
                  </a:lnTo>
                  <a:close/>
                  <a:moveTo>
                    <a:pt x="2115" y="11070"/>
                  </a:moveTo>
                  <a:cubicBezTo>
                    <a:pt x="3002" y="11072"/>
                    <a:pt x="3719" y="11790"/>
                    <a:pt x="3721" y="12676"/>
                  </a:cubicBezTo>
                  <a:lnTo>
                    <a:pt x="3721" y="12678"/>
                  </a:lnTo>
                  <a:cubicBezTo>
                    <a:pt x="3721" y="13326"/>
                    <a:pt x="3330" y="13912"/>
                    <a:pt x="2730" y="14160"/>
                  </a:cubicBezTo>
                  <a:cubicBezTo>
                    <a:pt x="2531" y="14243"/>
                    <a:pt x="2321" y="14284"/>
                    <a:pt x="2114" y="14284"/>
                  </a:cubicBezTo>
                  <a:cubicBezTo>
                    <a:pt x="1696" y="14284"/>
                    <a:pt x="1286" y="14121"/>
                    <a:pt x="979" y="13814"/>
                  </a:cubicBezTo>
                  <a:cubicBezTo>
                    <a:pt x="520" y="13353"/>
                    <a:pt x="382" y="12662"/>
                    <a:pt x="630" y="12062"/>
                  </a:cubicBezTo>
                  <a:cubicBezTo>
                    <a:pt x="879" y="11462"/>
                    <a:pt x="1465" y="11070"/>
                    <a:pt x="2115" y="11070"/>
                  </a:cubicBezTo>
                  <a:close/>
                  <a:moveTo>
                    <a:pt x="7519" y="1"/>
                  </a:moveTo>
                  <a:cubicBezTo>
                    <a:pt x="7463" y="1"/>
                    <a:pt x="7407" y="22"/>
                    <a:pt x="7365" y="64"/>
                  </a:cubicBezTo>
                  <a:lnTo>
                    <a:pt x="1691" y="5737"/>
                  </a:lnTo>
                  <a:cubicBezTo>
                    <a:pt x="1605" y="5823"/>
                    <a:pt x="1605" y="5962"/>
                    <a:pt x="1691" y="6047"/>
                  </a:cubicBezTo>
                  <a:cubicBezTo>
                    <a:pt x="1734" y="6090"/>
                    <a:pt x="1789" y="6111"/>
                    <a:pt x="1845" y="6111"/>
                  </a:cubicBezTo>
                  <a:cubicBezTo>
                    <a:pt x="1902" y="6111"/>
                    <a:pt x="1958" y="6090"/>
                    <a:pt x="2001" y="6047"/>
                  </a:cubicBezTo>
                  <a:lnTo>
                    <a:pt x="7519" y="528"/>
                  </a:lnTo>
                  <a:lnTo>
                    <a:pt x="13997" y="7006"/>
                  </a:lnTo>
                  <a:lnTo>
                    <a:pt x="13163" y="7840"/>
                  </a:lnTo>
                  <a:lnTo>
                    <a:pt x="7674" y="2352"/>
                  </a:lnTo>
                  <a:cubicBezTo>
                    <a:pt x="7631" y="2309"/>
                    <a:pt x="7575" y="2287"/>
                    <a:pt x="7519" y="2287"/>
                  </a:cubicBezTo>
                  <a:cubicBezTo>
                    <a:pt x="7463" y="2287"/>
                    <a:pt x="7407" y="2309"/>
                    <a:pt x="7365" y="2352"/>
                  </a:cubicBezTo>
                  <a:lnTo>
                    <a:pt x="1390" y="8325"/>
                  </a:lnTo>
                  <a:lnTo>
                    <a:pt x="555" y="7492"/>
                  </a:lnTo>
                  <a:lnTo>
                    <a:pt x="1384" y="6664"/>
                  </a:lnTo>
                  <a:cubicBezTo>
                    <a:pt x="1469" y="6578"/>
                    <a:pt x="1469" y="6440"/>
                    <a:pt x="1384" y="6355"/>
                  </a:cubicBezTo>
                  <a:cubicBezTo>
                    <a:pt x="1341" y="6312"/>
                    <a:pt x="1285" y="6290"/>
                    <a:pt x="1229" y="6290"/>
                  </a:cubicBezTo>
                  <a:cubicBezTo>
                    <a:pt x="1173" y="6290"/>
                    <a:pt x="1117" y="6312"/>
                    <a:pt x="1074" y="6355"/>
                  </a:cubicBezTo>
                  <a:lnTo>
                    <a:pt x="93" y="7337"/>
                  </a:lnTo>
                  <a:cubicBezTo>
                    <a:pt x="7" y="7422"/>
                    <a:pt x="7" y="7561"/>
                    <a:pt x="93" y="7647"/>
                  </a:cubicBezTo>
                  <a:lnTo>
                    <a:pt x="1235" y="8789"/>
                  </a:lnTo>
                  <a:cubicBezTo>
                    <a:pt x="1278" y="8832"/>
                    <a:pt x="1334" y="8853"/>
                    <a:pt x="1390" y="8853"/>
                  </a:cubicBezTo>
                  <a:cubicBezTo>
                    <a:pt x="1446" y="8853"/>
                    <a:pt x="1502" y="8832"/>
                    <a:pt x="1544" y="8789"/>
                  </a:cubicBezTo>
                  <a:lnTo>
                    <a:pt x="1894" y="8437"/>
                  </a:lnTo>
                  <a:lnTo>
                    <a:pt x="1894" y="10643"/>
                  </a:lnTo>
                  <a:cubicBezTo>
                    <a:pt x="809" y="10753"/>
                    <a:pt x="1" y="11697"/>
                    <a:pt x="59" y="12787"/>
                  </a:cubicBezTo>
                  <a:cubicBezTo>
                    <a:pt x="118" y="13871"/>
                    <a:pt x="1014" y="14720"/>
                    <a:pt x="2100" y="14720"/>
                  </a:cubicBezTo>
                  <a:cubicBezTo>
                    <a:pt x="2105" y="14720"/>
                    <a:pt x="2110" y="14720"/>
                    <a:pt x="2115" y="14720"/>
                  </a:cubicBezTo>
                  <a:cubicBezTo>
                    <a:pt x="2160" y="14720"/>
                    <a:pt x="2205" y="14718"/>
                    <a:pt x="2249" y="14715"/>
                  </a:cubicBezTo>
                  <a:cubicBezTo>
                    <a:pt x="2265" y="14718"/>
                    <a:pt x="2279" y="14720"/>
                    <a:pt x="2294" y="14720"/>
                  </a:cubicBezTo>
                  <a:lnTo>
                    <a:pt x="12688" y="14720"/>
                  </a:lnTo>
                  <a:cubicBezTo>
                    <a:pt x="12810" y="14720"/>
                    <a:pt x="12907" y="14623"/>
                    <a:pt x="12907" y="14501"/>
                  </a:cubicBezTo>
                  <a:lnTo>
                    <a:pt x="12907" y="11386"/>
                  </a:lnTo>
                  <a:cubicBezTo>
                    <a:pt x="12903" y="11267"/>
                    <a:pt x="12807" y="11173"/>
                    <a:pt x="12688" y="11173"/>
                  </a:cubicBezTo>
                  <a:cubicBezTo>
                    <a:pt x="12571" y="11173"/>
                    <a:pt x="12474" y="11267"/>
                    <a:pt x="12471" y="11386"/>
                  </a:cubicBezTo>
                  <a:lnTo>
                    <a:pt x="12471" y="14284"/>
                  </a:lnTo>
                  <a:lnTo>
                    <a:pt x="3376" y="14284"/>
                  </a:lnTo>
                  <a:cubicBezTo>
                    <a:pt x="4030" y="13770"/>
                    <a:pt x="4308" y="12912"/>
                    <a:pt x="4079" y="12114"/>
                  </a:cubicBezTo>
                  <a:cubicBezTo>
                    <a:pt x="3851" y="11314"/>
                    <a:pt x="3160" y="10732"/>
                    <a:pt x="2334" y="10645"/>
                  </a:cubicBezTo>
                  <a:lnTo>
                    <a:pt x="2334" y="8001"/>
                  </a:lnTo>
                  <a:lnTo>
                    <a:pt x="7519" y="2816"/>
                  </a:lnTo>
                  <a:lnTo>
                    <a:pt x="12469" y="7765"/>
                  </a:lnTo>
                  <a:lnTo>
                    <a:pt x="12469" y="10525"/>
                  </a:lnTo>
                  <a:cubicBezTo>
                    <a:pt x="12469" y="10645"/>
                    <a:pt x="12568" y="10743"/>
                    <a:pt x="12688" y="10743"/>
                  </a:cubicBezTo>
                  <a:cubicBezTo>
                    <a:pt x="12810" y="10743"/>
                    <a:pt x="12907" y="10645"/>
                    <a:pt x="12907" y="10525"/>
                  </a:cubicBezTo>
                  <a:lnTo>
                    <a:pt x="12907" y="8203"/>
                  </a:lnTo>
                  <a:lnTo>
                    <a:pt x="13008" y="8304"/>
                  </a:lnTo>
                  <a:cubicBezTo>
                    <a:pt x="13051" y="8347"/>
                    <a:pt x="13107" y="8369"/>
                    <a:pt x="13163" y="8369"/>
                  </a:cubicBezTo>
                  <a:cubicBezTo>
                    <a:pt x="13219" y="8369"/>
                    <a:pt x="13275" y="8347"/>
                    <a:pt x="13318" y="8304"/>
                  </a:cubicBezTo>
                  <a:lnTo>
                    <a:pt x="14461" y="7162"/>
                  </a:lnTo>
                  <a:cubicBezTo>
                    <a:pt x="14547" y="7076"/>
                    <a:pt x="14547" y="6937"/>
                    <a:pt x="14461" y="6853"/>
                  </a:cubicBezTo>
                  <a:lnTo>
                    <a:pt x="12994" y="5386"/>
                  </a:lnTo>
                  <a:lnTo>
                    <a:pt x="12994" y="1100"/>
                  </a:lnTo>
                  <a:cubicBezTo>
                    <a:pt x="12994" y="980"/>
                    <a:pt x="12896" y="881"/>
                    <a:pt x="12775" y="881"/>
                  </a:cubicBezTo>
                  <a:lnTo>
                    <a:pt x="9591" y="881"/>
                  </a:lnTo>
                  <a:cubicBezTo>
                    <a:pt x="9471" y="881"/>
                    <a:pt x="9372" y="980"/>
                    <a:pt x="9372" y="1100"/>
                  </a:cubicBezTo>
                  <a:lnTo>
                    <a:pt x="9372" y="1764"/>
                  </a:lnTo>
                  <a:lnTo>
                    <a:pt x="7674" y="64"/>
                  </a:lnTo>
                  <a:cubicBezTo>
                    <a:pt x="7631" y="22"/>
                    <a:pt x="7575" y="1"/>
                    <a:pt x="7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63"/>
          <p:cNvGrpSpPr/>
          <p:nvPr/>
        </p:nvGrpSpPr>
        <p:grpSpPr>
          <a:xfrm>
            <a:off x="6587125" y="2298725"/>
            <a:ext cx="319300" cy="368675"/>
            <a:chOff x="5825000" y="2069275"/>
            <a:chExt cx="319300" cy="368675"/>
          </a:xfrm>
        </p:grpSpPr>
        <p:sp>
          <p:nvSpPr>
            <p:cNvPr id="1658" name="Google Shape;1658;p63"/>
            <p:cNvSpPr/>
            <p:nvPr/>
          </p:nvSpPr>
          <p:spPr>
            <a:xfrm>
              <a:off x="5825000" y="2069275"/>
              <a:ext cx="319300" cy="368675"/>
            </a:xfrm>
            <a:custGeom>
              <a:avLst/>
              <a:gdLst/>
              <a:ahLst/>
              <a:cxnLst/>
              <a:rect l="l" t="t" r="r" b="b"/>
              <a:pathLst>
                <a:path w="12772" h="14747" extrusionOk="0">
                  <a:moveTo>
                    <a:pt x="10142" y="438"/>
                  </a:moveTo>
                  <a:cubicBezTo>
                    <a:pt x="10481" y="438"/>
                    <a:pt x="10756" y="713"/>
                    <a:pt x="10756" y="1054"/>
                  </a:cubicBezTo>
                  <a:lnTo>
                    <a:pt x="10756" y="2068"/>
                  </a:lnTo>
                  <a:lnTo>
                    <a:pt x="8675" y="2068"/>
                  </a:lnTo>
                  <a:cubicBezTo>
                    <a:pt x="8553" y="2068"/>
                    <a:pt x="8456" y="2165"/>
                    <a:pt x="8456" y="2286"/>
                  </a:cubicBezTo>
                  <a:cubicBezTo>
                    <a:pt x="8456" y="2407"/>
                    <a:pt x="8553" y="2505"/>
                    <a:pt x="8675" y="2505"/>
                  </a:cubicBezTo>
                  <a:lnTo>
                    <a:pt x="11144" y="2505"/>
                  </a:lnTo>
                  <a:cubicBezTo>
                    <a:pt x="11306" y="2505"/>
                    <a:pt x="11438" y="2636"/>
                    <a:pt x="11438" y="2799"/>
                  </a:cubicBezTo>
                  <a:cubicBezTo>
                    <a:pt x="11438" y="2961"/>
                    <a:pt x="11306" y="3094"/>
                    <a:pt x="11144" y="3094"/>
                  </a:cubicBezTo>
                  <a:lnTo>
                    <a:pt x="1469" y="3094"/>
                  </a:lnTo>
                  <a:cubicBezTo>
                    <a:pt x="1307" y="3094"/>
                    <a:pt x="1174" y="2961"/>
                    <a:pt x="1174" y="2799"/>
                  </a:cubicBezTo>
                  <a:cubicBezTo>
                    <a:pt x="1174" y="2636"/>
                    <a:pt x="1307" y="2505"/>
                    <a:pt x="1469" y="2505"/>
                  </a:cubicBezTo>
                  <a:lnTo>
                    <a:pt x="7799" y="2505"/>
                  </a:lnTo>
                  <a:cubicBezTo>
                    <a:pt x="7919" y="2505"/>
                    <a:pt x="8017" y="2407"/>
                    <a:pt x="8017" y="2285"/>
                  </a:cubicBezTo>
                  <a:cubicBezTo>
                    <a:pt x="8017" y="2165"/>
                    <a:pt x="7919" y="2066"/>
                    <a:pt x="7799" y="2066"/>
                  </a:cubicBezTo>
                  <a:lnTo>
                    <a:pt x="1855" y="2066"/>
                  </a:lnTo>
                  <a:lnTo>
                    <a:pt x="1855" y="1054"/>
                  </a:lnTo>
                  <a:cubicBezTo>
                    <a:pt x="1855" y="713"/>
                    <a:pt x="2130" y="438"/>
                    <a:pt x="2471" y="438"/>
                  </a:cubicBezTo>
                  <a:close/>
                  <a:moveTo>
                    <a:pt x="11066" y="3532"/>
                  </a:moveTo>
                  <a:lnTo>
                    <a:pt x="12027" y="5797"/>
                  </a:lnTo>
                  <a:cubicBezTo>
                    <a:pt x="11688" y="5847"/>
                    <a:pt x="11466" y="5975"/>
                    <a:pt x="11272" y="6099"/>
                  </a:cubicBezTo>
                  <a:lnTo>
                    <a:pt x="11270" y="6099"/>
                  </a:lnTo>
                  <a:lnTo>
                    <a:pt x="11224" y="6128"/>
                  </a:lnTo>
                  <a:cubicBezTo>
                    <a:pt x="10981" y="6283"/>
                    <a:pt x="10774" y="6416"/>
                    <a:pt x="10335" y="6416"/>
                  </a:cubicBezTo>
                  <a:cubicBezTo>
                    <a:pt x="9894" y="6416"/>
                    <a:pt x="9686" y="6283"/>
                    <a:pt x="9444" y="6128"/>
                  </a:cubicBezTo>
                  <a:cubicBezTo>
                    <a:pt x="9183" y="5963"/>
                    <a:pt x="8888" y="5774"/>
                    <a:pt x="8321" y="5774"/>
                  </a:cubicBezTo>
                  <a:cubicBezTo>
                    <a:pt x="7752" y="5774"/>
                    <a:pt x="7456" y="5963"/>
                    <a:pt x="7196" y="6128"/>
                  </a:cubicBezTo>
                  <a:cubicBezTo>
                    <a:pt x="6953" y="6283"/>
                    <a:pt x="6746" y="6416"/>
                    <a:pt x="6305" y="6416"/>
                  </a:cubicBezTo>
                  <a:cubicBezTo>
                    <a:pt x="5866" y="6416"/>
                    <a:pt x="5658" y="6283"/>
                    <a:pt x="5416" y="6128"/>
                  </a:cubicBezTo>
                  <a:cubicBezTo>
                    <a:pt x="5155" y="5963"/>
                    <a:pt x="4860" y="5774"/>
                    <a:pt x="4291" y="5774"/>
                  </a:cubicBezTo>
                  <a:cubicBezTo>
                    <a:pt x="3724" y="5774"/>
                    <a:pt x="3429" y="5963"/>
                    <a:pt x="3168" y="6128"/>
                  </a:cubicBezTo>
                  <a:cubicBezTo>
                    <a:pt x="2925" y="6283"/>
                    <a:pt x="2718" y="6416"/>
                    <a:pt x="2279" y="6416"/>
                  </a:cubicBezTo>
                  <a:cubicBezTo>
                    <a:pt x="1838" y="6416"/>
                    <a:pt x="1630" y="6283"/>
                    <a:pt x="1390" y="6128"/>
                  </a:cubicBezTo>
                  <a:cubicBezTo>
                    <a:pt x="1182" y="5997"/>
                    <a:pt x="954" y="5850"/>
                    <a:pt x="585" y="5797"/>
                  </a:cubicBezTo>
                  <a:lnTo>
                    <a:pt x="1547" y="3532"/>
                  </a:lnTo>
                  <a:close/>
                  <a:moveTo>
                    <a:pt x="2471" y="1"/>
                  </a:moveTo>
                  <a:cubicBezTo>
                    <a:pt x="1889" y="1"/>
                    <a:pt x="1418" y="472"/>
                    <a:pt x="1418" y="1054"/>
                  </a:cubicBezTo>
                  <a:lnTo>
                    <a:pt x="1418" y="2069"/>
                  </a:lnTo>
                  <a:cubicBezTo>
                    <a:pt x="1094" y="2091"/>
                    <a:pt x="824" y="2322"/>
                    <a:pt x="754" y="2639"/>
                  </a:cubicBezTo>
                  <a:cubicBezTo>
                    <a:pt x="683" y="2955"/>
                    <a:pt x="829" y="3280"/>
                    <a:pt x="1111" y="3438"/>
                  </a:cubicBezTo>
                  <a:lnTo>
                    <a:pt x="63" y="5907"/>
                  </a:lnTo>
                  <a:cubicBezTo>
                    <a:pt x="0" y="6052"/>
                    <a:pt x="107" y="6211"/>
                    <a:pt x="265" y="6211"/>
                  </a:cubicBezTo>
                  <a:cubicBezTo>
                    <a:pt x="579" y="6211"/>
                    <a:pt x="774" y="6280"/>
                    <a:pt x="947" y="6374"/>
                  </a:cubicBezTo>
                  <a:cubicBezTo>
                    <a:pt x="121" y="8305"/>
                    <a:pt x="396" y="10530"/>
                    <a:pt x="1666" y="12202"/>
                  </a:cubicBezTo>
                  <a:cubicBezTo>
                    <a:pt x="1709" y="12258"/>
                    <a:pt x="1774" y="12287"/>
                    <a:pt x="1840" y="12287"/>
                  </a:cubicBezTo>
                  <a:cubicBezTo>
                    <a:pt x="1886" y="12287"/>
                    <a:pt x="1933" y="12273"/>
                    <a:pt x="1972" y="12242"/>
                  </a:cubicBezTo>
                  <a:cubicBezTo>
                    <a:pt x="2069" y="12169"/>
                    <a:pt x="2088" y="12031"/>
                    <a:pt x="2014" y="11936"/>
                  </a:cubicBezTo>
                  <a:cubicBezTo>
                    <a:pt x="852" y="10408"/>
                    <a:pt x="591" y="8377"/>
                    <a:pt x="1325" y="6603"/>
                  </a:cubicBezTo>
                  <a:lnTo>
                    <a:pt x="1325" y="6603"/>
                  </a:lnTo>
                  <a:cubicBezTo>
                    <a:pt x="1552" y="6735"/>
                    <a:pt x="1830" y="6852"/>
                    <a:pt x="2277" y="6852"/>
                  </a:cubicBezTo>
                  <a:cubicBezTo>
                    <a:pt x="2844" y="6852"/>
                    <a:pt x="3141" y="6664"/>
                    <a:pt x="3402" y="6497"/>
                  </a:cubicBezTo>
                  <a:cubicBezTo>
                    <a:pt x="3643" y="6344"/>
                    <a:pt x="3852" y="6210"/>
                    <a:pt x="4291" y="6210"/>
                  </a:cubicBezTo>
                  <a:cubicBezTo>
                    <a:pt x="4732" y="6210"/>
                    <a:pt x="4939" y="6342"/>
                    <a:pt x="5180" y="6497"/>
                  </a:cubicBezTo>
                  <a:cubicBezTo>
                    <a:pt x="5441" y="6664"/>
                    <a:pt x="5738" y="6852"/>
                    <a:pt x="6305" y="6852"/>
                  </a:cubicBezTo>
                  <a:cubicBezTo>
                    <a:pt x="6872" y="6852"/>
                    <a:pt x="7169" y="6664"/>
                    <a:pt x="7430" y="6497"/>
                  </a:cubicBezTo>
                  <a:cubicBezTo>
                    <a:pt x="7671" y="6344"/>
                    <a:pt x="7878" y="6210"/>
                    <a:pt x="8319" y="6210"/>
                  </a:cubicBezTo>
                  <a:cubicBezTo>
                    <a:pt x="8760" y="6210"/>
                    <a:pt x="8967" y="6342"/>
                    <a:pt x="9208" y="6497"/>
                  </a:cubicBezTo>
                  <a:cubicBezTo>
                    <a:pt x="9469" y="6664"/>
                    <a:pt x="9766" y="6852"/>
                    <a:pt x="10333" y="6852"/>
                  </a:cubicBezTo>
                  <a:cubicBezTo>
                    <a:pt x="10780" y="6852"/>
                    <a:pt x="11060" y="6735"/>
                    <a:pt x="11284" y="6603"/>
                  </a:cubicBezTo>
                  <a:cubicBezTo>
                    <a:pt x="11558" y="7260"/>
                    <a:pt x="11697" y="7963"/>
                    <a:pt x="11695" y="8672"/>
                  </a:cubicBezTo>
                  <a:cubicBezTo>
                    <a:pt x="11695" y="10528"/>
                    <a:pt x="10758" y="12231"/>
                    <a:pt x="9189" y="13227"/>
                  </a:cubicBezTo>
                  <a:cubicBezTo>
                    <a:pt x="9125" y="13267"/>
                    <a:pt x="9086" y="13338"/>
                    <a:pt x="9086" y="13413"/>
                  </a:cubicBezTo>
                  <a:lnTo>
                    <a:pt x="9086" y="14308"/>
                  </a:lnTo>
                  <a:lnTo>
                    <a:pt x="3524" y="14308"/>
                  </a:lnTo>
                  <a:lnTo>
                    <a:pt x="3524" y="13633"/>
                  </a:lnTo>
                  <a:lnTo>
                    <a:pt x="8317" y="13633"/>
                  </a:lnTo>
                  <a:cubicBezTo>
                    <a:pt x="8435" y="13628"/>
                    <a:pt x="8530" y="13531"/>
                    <a:pt x="8530" y="13414"/>
                  </a:cubicBezTo>
                  <a:cubicBezTo>
                    <a:pt x="8530" y="13295"/>
                    <a:pt x="8435" y="13198"/>
                    <a:pt x="8317" y="13194"/>
                  </a:cubicBezTo>
                  <a:lnTo>
                    <a:pt x="3369" y="13194"/>
                  </a:lnTo>
                  <a:cubicBezTo>
                    <a:pt x="3119" y="13031"/>
                    <a:pt x="2882" y="12847"/>
                    <a:pt x="2660" y="12644"/>
                  </a:cubicBezTo>
                  <a:cubicBezTo>
                    <a:pt x="2618" y="12606"/>
                    <a:pt x="2565" y="12587"/>
                    <a:pt x="2513" y="12587"/>
                  </a:cubicBezTo>
                  <a:cubicBezTo>
                    <a:pt x="2454" y="12587"/>
                    <a:pt x="2394" y="12611"/>
                    <a:pt x="2350" y="12658"/>
                  </a:cubicBezTo>
                  <a:cubicBezTo>
                    <a:pt x="2269" y="12747"/>
                    <a:pt x="2275" y="12886"/>
                    <a:pt x="2364" y="12967"/>
                  </a:cubicBezTo>
                  <a:cubicBezTo>
                    <a:pt x="2589" y="13173"/>
                    <a:pt x="2832" y="13363"/>
                    <a:pt x="3086" y="13533"/>
                  </a:cubicBezTo>
                  <a:lnTo>
                    <a:pt x="3086" y="14528"/>
                  </a:lnTo>
                  <a:cubicBezTo>
                    <a:pt x="3086" y="14650"/>
                    <a:pt x="3185" y="14747"/>
                    <a:pt x="3305" y="14747"/>
                  </a:cubicBezTo>
                  <a:lnTo>
                    <a:pt x="9306" y="14747"/>
                  </a:lnTo>
                  <a:cubicBezTo>
                    <a:pt x="9427" y="14747"/>
                    <a:pt x="9525" y="14650"/>
                    <a:pt x="9525" y="14530"/>
                  </a:cubicBezTo>
                  <a:lnTo>
                    <a:pt x="9525" y="13533"/>
                  </a:lnTo>
                  <a:cubicBezTo>
                    <a:pt x="11874" y="11977"/>
                    <a:pt x="12772" y="8964"/>
                    <a:pt x="11663" y="6375"/>
                  </a:cubicBezTo>
                  <a:cubicBezTo>
                    <a:pt x="11838" y="6280"/>
                    <a:pt x="12034" y="6213"/>
                    <a:pt x="12347" y="6213"/>
                  </a:cubicBezTo>
                  <a:cubicBezTo>
                    <a:pt x="12505" y="6211"/>
                    <a:pt x="12611" y="6052"/>
                    <a:pt x="12549" y="5908"/>
                  </a:cubicBezTo>
                  <a:lnTo>
                    <a:pt x="12550" y="5907"/>
                  </a:lnTo>
                  <a:lnTo>
                    <a:pt x="11502" y="3438"/>
                  </a:lnTo>
                  <a:cubicBezTo>
                    <a:pt x="11784" y="3280"/>
                    <a:pt x="11930" y="2955"/>
                    <a:pt x="11858" y="2639"/>
                  </a:cubicBezTo>
                  <a:cubicBezTo>
                    <a:pt x="11788" y="2322"/>
                    <a:pt x="11517" y="2091"/>
                    <a:pt x="11195" y="2069"/>
                  </a:cubicBezTo>
                  <a:lnTo>
                    <a:pt x="11195" y="1054"/>
                  </a:lnTo>
                  <a:cubicBezTo>
                    <a:pt x="11194" y="472"/>
                    <a:pt x="10724" y="1"/>
                    <a:pt x="10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3"/>
            <p:cNvSpPr/>
            <p:nvPr/>
          </p:nvSpPr>
          <p:spPr>
            <a:xfrm>
              <a:off x="5923675" y="2249250"/>
              <a:ext cx="117975" cy="119125"/>
            </a:xfrm>
            <a:custGeom>
              <a:avLst/>
              <a:gdLst/>
              <a:ahLst/>
              <a:cxnLst/>
              <a:rect l="l" t="t" r="r" b="b"/>
              <a:pathLst>
                <a:path w="4719" h="4765" extrusionOk="0">
                  <a:moveTo>
                    <a:pt x="2360" y="473"/>
                  </a:moveTo>
                  <a:lnTo>
                    <a:pt x="3210" y="964"/>
                  </a:lnTo>
                  <a:lnTo>
                    <a:pt x="3210" y="1946"/>
                  </a:lnTo>
                  <a:lnTo>
                    <a:pt x="2786" y="2193"/>
                  </a:lnTo>
                  <a:lnTo>
                    <a:pt x="2360" y="2439"/>
                  </a:lnTo>
                  <a:lnTo>
                    <a:pt x="1935" y="2193"/>
                  </a:lnTo>
                  <a:lnTo>
                    <a:pt x="1508" y="1948"/>
                  </a:lnTo>
                  <a:lnTo>
                    <a:pt x="1508" y="964"/>
                  </a:lnTo>
                  <a:lnTo>
                    <a:pt x="2360" y="473"/>
                  </a:lnTo>
                  <a:close/>
                  <a:moveTo>
                    <a:pt x="1289" y="2328"/>
                  </a:moveTo>
                  <a:lnTo>
                    <a:pt x="2141" y="2818"/>
                  </a:lnTo>
                  <a:lnTo>
                    <a:pt x="2141" y="3801"/>
                  </a:lnTo>
                  <a:lnTo>
                    <a:pt x="1289" y="4292"/>
                  </a:lnTo>
                  <a:lnTo>
                    <a:pt x="438" y="3801"/>
                  </a:lnTo>
                  <a:lnTo>
                    <a:pt x="438" y="2818"/>
                  </a:lnTo>
                  <a:lnTo>
                    <a:pt x="1289" y="2328"/>
                  </a:lnTo>
                  <a:close/>
                  <a:moveTo>
                    <a:pt x="3428" y="2328"/>
                  </a:moveTo>
                  <a:lnTo>
                    <a:pt x="4280" y="2818"/>
                  </a:lnTo>
                  <a:lnTo>
                    <a:pt x="4280" y="3801"/>
                  </a:lnTo>
                  <a:lnTo>
                    <a:pt x="3428" y="4292"/>
                  </a:lnTo>
                  <a:lnTo>
                    <a:pt x="2578" y="3801"/>
                  </a:lnTo>
                  <a:lnTo>
                    <a:pt x="2578" y="2818"/>
                  </a:lnTo>
                  <a:lnTo>
                    <a:pt x="3003" y="2573"/>
                  </a:lnTo>
                  <a:lnTo>
                    <a:pt x="3428" y="2328"/>
                  </a:lnTo>
                  <a:close/>
                  <a:moveTo>
                    <a:pt x="2359" y="0"/>
                  </a:moveTo>
                  <a:cubicBezTo>
                    <a:pt x="2321" y="0"/>
                    <a:pt x="2284" y="11"/>
                    <a:pt x="2250" y="31"/>
                  </a:cubicBezTo>
                  <a:lnTo>
                    <a:pt x="1180" y="648"/>
                  </a:lnTo>
                  <a:cubicBezTo>
                    <a:pt x="1111" y="687"/>
                    <a:pt x="1071" y="759"/>
                    <a:pt x="1071" y="837"/>
                  </a:cubicBezTo>
                  <a:lnTo>
                    <a:pt x="1071" y="1946"/>
                  </a:lnTo>
                  <a:lnTo>
                    <a:pt x="110" y="2501"/>
                  </a:lnTo>
                  <a:cubicBezTo>
                    <a:pt x="41" y="2540"/>
                    <a:pt x="0" y="2614"/>
                    <a:pt x="0" y="2692"/>
                  </a:cubicBezTo>
                  <a:lnTo>
                    <a:pt x="0" y="3928"/>
                  </a:lnTo>
                  <a:cubicBezTo>
                    <a:pt x="0" y="4006"/>
                    <a:pt x="41" y="4078"/>
                    <a:pt x="110" y="4117"/>
                  </a:cubicBezTo>
                  <a:lnTo>
                    <a:pt x="1180" y="4735"/>
                  </a:lnTo>
                  <a:cubicBezTo>
                    <a:pt x="1213" y="4755"/>
                    <a:pt x="1251" y="4765"/>
                    <a:pt x="1289" y="4765"/>
                  </a:cubicBezTo>
                  <a:cubicBezTo>
                    <a:pt x="1326" y="4765"/>
                    <a:pt x="1364" y="4755"/>
                    <a:pt x="1399" y="4735"/>
                  </a:cubicBezTo>
                  <a:lnTo>
                    <a:pt x="2360" y="4179"/>
                  </a:lnTo>
                  <a:lnTo>
                    <a:pt x="3320" y="4735"/>
                  </a:lnTo>
                  <a:cubicBezTo>
                    <a:pt x="3354" y="4755"/>
                    <a:pt x="3392" y="4765"/>
                    <a:pt x="3429" y="4765"/>
                  </a:cubicBezTo>
                  <a:cubicBezTo>
                    <a:pt x="3467" y="4765"/>
                    <a:pt x="3505" y="4755"/>
                    <a:pt x="3539" y="4735"/>
                  </a:cubicBezTo>
                  <a:lnTo>
                    <a:pt x="4609" y="4117"/>
                  </a:lnTo>
                  <a:cubicBezTo>
                    <a:pt x="4677" y="4078"/>
                    <a:pt x="4719" y="4006"/>
                    <a:pt x="4719" y="3928"/>
                  </a:cubicBezTo>
                  <a:lnTo>
                    <a:pt x="4719" y="2692"/>
                  </a:lnTo>
                  <a:cubicBezTo>
                    <a:pt x="4719" y="2614"/>
                    <a:pt x="4677" y="2540"/>
                    <a:pt x="4609" y="2501"/>
                  </a:cubicBezTo>
                  <a:lnTo>
                    <a:pt x="3649" y="1946"/>
                  </a:lnTo>
                  <a:lnTo>
                    <a:pt x="3649" y="837"/>
                  </a:lnTo>
                  <a:cubicBezTo>
                    <a:pt x="3649" y="759"/>
                    <a:pt x="3606" y="687"/>
                    <a:pt x="3539" y="648"/>
                  </a:cubicBezTo>
                  <a:lnTo>
                    <a:pt x="2469" y="31"/>
                  </a:lnTo>
                  <a:cubicBezTo>
                    <a:pt x="2435" y="11"/>
                    <a:pt x="2397" y="0"/>
                    <a:pt x="2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0" name="Google Shape;1660;p63"/>
          <p:cNvSpPr/>
          <p:nvPr/>
        </p:nvSpPr>
        <p:spPr>
          <a:xfrm>
            <a:off x="3472225" y="3507675"/>
            <a:ext cx="368800" cy="325675"/>
          </a:xfrm>
          <a:custGeom>
            <a:avLst/>
            <a:gdLst/>
            <a:ahLst/>
            <a:cxnLst/>
            <a:rect l="l" t="t" r="r" b="b"/>
            <a:pathLst>
              <a:path w="14752" h="13027" extrusionOk="0">
                <a:moveTo>
                  <a:pt x="12163" y="2084"/>
                </a:moveTo>
                <a:cubicBezTo>
                  <a:pt x="12426" y="2084"/>
                  <a:pt x="12703" y="2147"/>
                  <a:pt x="12992" y="2308"/>
                </a:cubicBezTo>
                <a:cubicBezTo>
                  <a:pt x="14304" y="3041"/>
                  <a:pt x="14442" y="4708"/>
                  <a:pt x="14128" y="6069"/>
                </a:cubicBezTo>
                <a:lnTo>
                  <a:pt x="9075" y="6069"/>
                </a:lnTo>
                <a:cubicBezTo>
                  <a:pt x="9248" y="5265"/>
                  <a:pt x="9253" y="4491"/>
                  <a:pt x="9086" y="3814"/>
                </a:cubicBezTo>
                <a:cubicBezTo>
                  <a:pt x="8903" y="3076"/>
                  <a:pt x="8517" y="2486"/>
                  <a:pt x="7964" y="2091"/>
                </a:cubicBezTo>
                <a:cubicBezTo>
                  <a:pt x="8008" y="2087"/>
                  <a:pt x="8052" y="2085"/>
                  <a:pt x="8095" y="2085"/>
                </a:cubicBezTo>
                <a:cubicBezTo>
                  <a:pt x="8643" y="2085"/>
                  <a:pt x="9125" y="2356"/>
                  <a:pt x="9506" y="2570"/>
                </a:cubicBezTo>
                <a:cubicBezTo>
                  <a:pt x="9767" y="2716"/>
                  <a:pt x="9954" y="2822"/>
                  <a:pt x="10131" y="2822"/>
                </a:cubicBezTo>
                <a:cubicBezTo>
                  <a:pt x="10306" y="2822"/>
                  <a:pt x="10494" y="2716"/>
                  <a:pt x="10756" y="2569"/>
                </a:cubicBezTo>
                <a:cubicBezTo>
                  <a:pt x="11140" y="2354"/>
                  <a:pt x="11619" y="2084"/>
                  <a:pt x="12163" y="2084"/>
                </a:cubicBezTo>
                <a:close/>
                <a:moveTo>
                  <a:pt x="14311" y="6506"/>
                </a:moveTo>
                <a:lnTo>
                  <a:pt x="14311" y="8818"/>
                </a:lnTo>
                <a:lnTo>
                  <a:pt x="11608" y="8818"/>
                </a:lnTo>
                <a:cubicBezTo>
                  <a:pt x="11487" y="8818"/>
                  <a:pt x="11390" y="8917"/>
                  <a:pt x="11390" y="9037"/>
                </a:cubicBezTo>
                <a:cubicBezTo>
                  <a:pt x="11390" y="9158"/>
                  <a:pt x="11487" y="9254"/>
                  <a:pt x="11608" y="9254"/>
                </a:cubicBezTo>
                <a:lnTo>
                  <a:pt x="13650" y="9254"/>
                </a:lnTo>
                <a:lnTo>
                  <a:pt x="13650" y="12589"/>
                </a:lnTo>
                <a:lnTo>
                  <a:pt x="1099" y="12589"/>
                </a:lnTo>
                <a:lnTo>
                  <a:pt x="1099" y="9256"/>
                </a:lnTo>
                <a:lnTo>
                  <a:pt x="10734" y="9256"/>
                </a:lnTo>
                <a:cubicBezTo>
                  <a:pt x="10854" y="9256"/>
                  <a:pt x="10953" y="9158"/>
                  <a:pt x="10953" y="9037"/>
                </a:cubicBezTo>
                <a:cubicBezTo>
                  <a:pt x="10953" y="8917"/>
                  <a:pt x="10854" y="8818"/>
                  <a:pt x="10734" y="8818"/>
                </a:cubicBezTo>
                <a:lnTo>
                  <a:pt x="436" y="8818"/>
                </a:lnTo>
                <a:lnTo>
                  <a:pt x="436" y="6506"/>
                </a:lnTo>
                <a:close/>
                <a:moveTo>
                  <a:pt x="3319" y="0"/>
                </a:moveTo>
                <a:cubicBezTo>
                  <a:pt x="3244" y="0"/>
                  <a:pt x="3172" y="39"/>
                  <a:pt x="3131" y="108"/>
                </a:cubicBezTo>
                <a:cubicBezTo>
                  <a:pt x="3070" y="213"/>
                  <a:pt x="3105" y="345"/>
                  <a:pt x="3209" y="408"/>
                </a:cubicBezTo>
                <a:cubicBezTo>
                  <a:pt x="3975" y="856"/>
                  <a:pt x="4336" y="1416"/>
                  <a:pt x="4402" y="2289"/>
                </a:cubicBezTo>
                <a:cubicBezTo>
                  <a:pt x="4341" y="2256"/>
                  <a:pt x="4277" y="2220"/>
                  <a:pt x="4220" y="2189"/>
                </a:cubicBezTo>
                <a:cubicBezTo>
                  <a:pt x="3814" y="1961"/>
                  <a:pt x="3261" y="1649"/>
                  <a:pt x="2600" y="1649"/>
                </a:cubicBezTo>
                <a:cubicBezTo>
                  <a:pt x="2582" y="1649"/>
                  <a:pt x="2565" y="1650"/>
                  <a:pt x="2547" y="1650"/>
                </a:cubicBezTo>
                <a:cubicBezTo>
                  <a:pt x="2427" y="1653"/>
                  <a:pt x="2331" y="1753"/>
                  <a:pt x="2334" y="1873"/>
                </a:cubicBezTo>
                <a:cubicBezTo>
                  <a:pt x="2336" y="1992"/>
                  <a:pt x="2433" y="2086"/>
                  <a:pt x="2551" y="2086"/>
                </a:cubicBezTo>
                <a:cubicBezTo>
                  <a:pt x="2552" y="2086"/>
                  <a:pt x="2554" y="2086"/>
                  <a:pt x="2556" y="2086"/>
                </a:cubicBezTo>
                <a:cubicBezTo>
                  <a:pt x="2568" y="2086"/>
                  <a:pt x="2580" y="2086"/>
                  <a:pt x="2592" y="2086"/>
                </a:cubicBezTo>
                <a:cubicBezTo>
                  <a:pt x="3144" y="2086"/>
                  <a:pt x="3641" y="2364"/>
                  <a:pt x="4006" y="2570"/>
                </a:cubicBezTo>
                <a:cubicBezTo>
                  <a:pt x="4267" y="2716"/>
                  <a:pt x="4456" y="2822"/>
                  <a:pt x="4631" y="2822"/>
                </a:cubicBezTo>
                <a:cubicBezTo>
                  <a:pt x="4808" y="2822"/>
                  <a:pt x="4995" y="2716"/>
                  <a:pt x="5256" y="2570"/>
                </a:cubicBezTo>
                <a:cubicBezTo>
                  <a:pt x="5641" y="2354"/>
                  <a:pt x="6121" y="2084"/>
                  <a:pt x="6666" y="2084"/>
                </a:cubicBezTo>
                <a:cubicBezTo>
                  <a:pt x="6928" y="2084"/>
                  <a:pt x="7205" y="2147"/>
                  <a:pt x="7494" y="2308"/>
                </a:cubicBezTo>
                <a:cubicBezTo>
                  <a:pt x="8806" y="3041"/>
                  <a:pt x="8944" y="4708"/>
                  <a:pt x="8628" y="6069"/>
                </a:cubicBezTo>
                <a:lnTo>
                  <a:pt x="634" y="6069"/>
                </a:lnTo>
                <a:cubicBezTo>
                  <a:pt x="155" y="4036"/>
                  <a:pt x="897" y="2795"/>
                  <a:pt x="1770" y="2308"/>
                </a:cubicBezTo>
                <a:cubicBezTo>
                  <a:pt x="1872" y="2248"/>
                  <a:pt x="1908" y="2117"/>
                  <a:pt x="1850" y="2014"/>
                </a:cubicBezTo>
                <a:cubicBezTo>
                  <a:pt x="1810" y="1943"/>
                  <a:pt x="1735" y="1902"/>
                  <a:pt x="1658" y="1902"/>
                </a:cubicBezTo>
                <a:cubicBezTo>
                  <a:pt x="1624" y="1902"/>
                  <a:pt x="1590" y="1910"/>
                  <a:pt x="1558" y="1927"/>
                </a:cubicBezTo>
                <a:cubicBezTo>
                  <a:pt x="858" y="2317"/>
                  <a:pt x="378" y="2978"/>
                  <a:pt x="170" y="3837"/>
                </a:cubicBezTo>
                <a:cubicBezTo>
                  <a:pt x="9" y="4509"/>
                  <a:pt x="16" y="5276"/>
                  <a:pt x="188" y="6072"/>
                </a:cubicBezTo>
                <a:cubicBezTo>
                  <a:pt x="80" y="6086"/>
                  <a:pt x="0" y="6178"/>
                  <a:pt x="0" y="6287"/>
                </a:cubicBezTo>
                <a:lnTo>
                  <a:pt x="0" y="9037"/>
                </a:lnTo>
                <a:cubicBezTo>
                  <a:pt x="0" y="9158"/>
                  <a:pt x="97" y="9254"/>
                  <a:pt x="217" y="9254"/>
                </a:cubicBezTo>
                <a:lnTo>
                  <a:pt x="661" y="9254"/>
                </a:lnTo>
                <a:lnTo>
                  <a:pt x="661" y="12807"/>
                </a:lnTo>
                <a:cubicBezTo>
                  <a:pt x="661" y="12928"/>
                  <a:pt x="759" y="13026"/>
                  <a:pt x="880" y="13026"/>
                </a:cubicBezTo>
                <a:lnTo>
                  <a:pt x="13867" y="13026"/>
                </a:lnTo>
                <a:cubicBezTo>
                  <a:pt x="13987" y="13026"/>
                  <a:pt x="14086" y="12928"/>
                  <a:pt x="14086" y="12807"/>
                </a:cubicBezTo>
                <a:lnTo>
                  <a:pt x="14086" y="9256"/>
                </a:lnTo>
                <a:lnTo>
                  <a:pt x="14529" y="9256"/>
                </a:lnTo>
                <a:cubicBezTo>
                  <a:pt x="14650" y="9256"/>
                  <a:pt x="14747" y="9158"/>
                  <a:pt x="14747" y="9037"/>
                </a:cubicBezTo>
                <a:lnTo>
                  <a:pt x="14747" y="6287"/>
                </a:lnTo>
                <a:cubicBezTo>
                  <a:pt x="14747" y="6184"/>
                  <a:pt x="14673" y="6094"/>
                  <a:pt x="14572" y="6073"/>
                </a:cubicBezTo>
                <a:cubicBezTo>
                  <a:pt x="14747" y="5269"/>
                  <a:pt x="14751" y="4492"/>
                  <a:pt x="14584" y="3814"/>
                </a:cubicBezTo>
                <a:cubicBezTo>
                  <a:pt x="14375" y="2967"/>
                  <a:pt x="13898" y="2314"/>
                  <a:pt x="13204" y="1927"/>
                </a:cubicBezTo>
                <a:cubicBezTo>
                  <a:pt x="12843" y="1725"/>
                  <a:pt x="12495" y="1649"/>
                  <a:pt x="12169" y="1649"/>
                </a:cubicBezTo>
                <a:cubicBezTo>
                  <a:pt x="11503" y="1649"/>
                  <a:pt x="10933" y="1969"/>
                  <a:pt x="10540" y="2189"/>
                </a:cubicBezTo>
                <a:cubicBezTo>
                  <a:pt x="10483" y="2222"/>
                  <a:pt x="10414" y="2259"/>
                  <a:pt x="10351" y="2294"/>
                </a:cubicBezTo>
                <a:cubicBezTo>
                  <a:pt x="10367" y="1453"/>
                  <a:pt x="10483" y="863"/>
                  <a:pt x="11145" y="500"/>
                </a:cubicBezTo>
                <a:cubicBezTo>
                  <a:pt x="11251" y="444"/>
                  <a:pt x="11292" y="309"/>
                  <a:pt x="11234" y="203"/>
                </a:cubicBezTo>
                <a:cubicBezTo>
                  <a:pt x="11194" y="131"/>
                  <a:pt x="11119" y="89"/>
                  <a:pt x="11042" y="89"/>
                </a:cubicBezTo>
                <a:cubicBezTo>
                  <a:pt x="11006" y="89"/>
                  <a:pt x="10969" y="98"/>
                  <a:pt x="10936" y="117"/>
                </a:cubicBezTo>
                <a:cubicBezTo>
                  <a:pt x="10026" y="613"/>
                  <a:pt x="9925" y="1477"/>
                  <a:pt x="9912" y="2295"/>
                </a:cubicBezTo>
                <a:cubicBezTo>
                  <a:pt x="9848" y="2261"/>
                  <a:pt x="9779" y="2222"/>
                  <a:pt x="9719" y="2189"/>
                </a:cubicBezTo>
                <a:cubicBezTo>
                  <a:pt x="9333" y="1973"/>
                  <a:pt x="8759" y="1650"/>
                  <a:pt x="8088" y="1650"/>
                </a:cubicBezTo>
                <a:cubicBezTo>
                  <a:pt x="7862" y="1650"/>
                  <a:pt x="7625" y="1687"/>
                  <a:pt x="7381" y="1777"/>
                </a:cubicBezTo>
                <a:cubicBezTo>
                  <a:pt x="7135" y="1686"/>
                  <a:pt x="6898" y="1648"/>
                  <a:pt x="6671" y="1648"/>
                </a:cubicBezTo>
                <a:cubicBezTo>
                  <a:pt x="6005" y="1648"/>
                  <a:pt x="5435" y="1969"/>
                  <a:pt x="5042" y="2189"/>
                </a:cubicBezTo>
                <a:cubicBezTo>
                  <a:pt x="4980" y="2223"/>
                  <a:pt x="4906" y="2264"/>
                  <a:pt x="4839" y="2300"/>
                </a:cubicBezTo>
                <a:cubicBezTo>
                  <a:pt x="4769" y="1264"/>
                  <a:pt x="4327" y="556"/>
                  <a:pt x="3430" y="31"/>
                </a:cubicBezTo>
                <a:cubicBezTo>
                  <a:pt x="3395" y="10"/>
                  <a:pt x="3356" y="0"/>
                  <a:pt x="3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1" name="Google Shape;1661;p63"/>
          <p:cNvGrpSpPr/>
          <p:nvPr/>
        </p:nvGrpSpPr>
        <p:grpSpPr>
          <a:xfrm>
            <a:off x="2847813" y="3481800"/>
            <a:ext cx="379600" cy="351550"/>
            <a:chOff x="2103475" y="3252350"/>
            <a:chExt cx="379600" cy="351550"/>
          </a:xfrm>
        </p:grpSpPr>
        <p:sp>
          <p:nvSpPr>
            <p:cNvPr id="1662" name="Google Shape;1662;p63"/>
            <p:cNvSpPr/>
            <p:nvPr/>
          </p:nvSpPr>
          <p:spPr>
            <a:xfrm>
              <a:off x="2339300" y="3252350"/>
              <a:ext cx="10950" cy="43700"/>
            </a:xfrm>
            <a:custGeom>
              <a:avLst/>
              <a:gdLst/>
              <a:ahLst/>
              <a:cxnLst/>
              <a:rect l="l" t="t" r="r" b="b"/>
              <a:pathLst>
                <a:path w="438" h="1748" extrusionOk="0">
                  <a:moveTo>
                    <a:pt x="219" y="1"/>
                  </a:moveTo>
                  <a:cubicBezTo>
                    <a:pt x="99" y="1"/>
                    <a:pt x="0" y="99"/>
                    <a:pt x="0" y="219"/>
                  </a:cubicBezTo>
                  <a:lnTo>
                    <a:pt x="0" y="1530"/>
                  </a:lnTo>
                  <a:cubicBezTo>
                    <a:pt x="0" y="1651"/>
                    <a:pt x="99" y="1748"/>
                    <a:pt x="219" y="1748"/>
                  </a:cubicBezTo>
                  <a:cubicBezTo>
                    <a:pt x="339" y="1748"/>
                    <a:pt x="436" y="1651"/>
                    <a:pt x="438" y="1530"/>
                  </a:cubicBezTo>
                  <a:lnTo>
                    <a:pt x="438" y="219"/>
                  </a:lnTo>
                  <a:cubicBezTo>
                    <a:pt x="436" y="99"/>
                    <a:pt x="339" y="1"/>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3"/>
            <p:cNvSpPr/>
            <p:nvPr/>
          </p:nvSpPr>
          <p:spPr>
            <a:xfrm>
              <a:off x="2268000" y="3271100"/>
              <a:ext cx="28850" cy="39300"/>
            </a:xfrm>
            <a:custGeom>
              <a:avLst/>
              <a:gdLst/>
              <a:ahLst/>
              <a:cxnLst/>
              <a:rect l="l" t="t" r="r" b="b"/>
              <a:pathLst>
                <a:path w="1154" h="1572" extrusionOk="0">
                  <a:moveTo>
                    <a:pt x="251" y="0"/>
                  </a:moveTo>
                  <a:cubicBezTo>
                    <a:pt x="214" y="0"/>
                    <a:pt x="176" y="10"/>
                    <a:pt x="141" y="30"/>
                  </a:cubicBezTo>
                  <a:cubicBezTo>
                    <a:pt x="35" y="91"/>
                    <a:pt x="1" y="229"/>
                    <a:pt x="65" y="333"/>
                  </a:cubicBezTo>
                  <a:lnTo>
                    <a:pt x="721" y="1468"/>
                  </a:lnTo>
                  <a:cubicBezTo>
                    <a:pt x="762" y="1534"/>
                    <a:pt x="834" y="1572"/>
                    <a:pt x="907" y="1572"/>
                  </a:cubicBezTo>
                  <a:cubicBezTo>
                    <a:pt x="944" y="1572"/>
                    <a:pt x="981" y="1563"/>
                    <a:pt x="1015" y="1543"/>
                  </a:cubicBezTo>
                  <a:cubicBezTo>
                    <a:pt x="1118" y="1483"/>
                    <a:pt x="1154" y="1354"/>
                    <a:pt x="1098" y="1249"/>
                  </a:cubicBezTo>
                  <a:lnTo>
                    <a:pt x="443" y="115"/>
                  </a:lnTo>
                  <a:cubicBezTo>
                    <a:pt x="404" y="42"/>
                    <a:pt x="329"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3"/>
            <p:cNvSpPr/>
            <p:nvPr/>
          </p:nvSpPr>
          <p:spPr>
            <a:xfrm>
              <a:off x="2216475" y="3322725"/>
              <a:ext cx="40975" cy="27375"/>
            </a:xfrm>
            <a:custGeom>
              <a:avLst/>
              <a:gdLst/>
              <a:ahLst/>
              <a:cxnLst/>
              <a:rect l="l" t="t" r="r" b="b"/>
              <a:pathLst>
                <a:path w="1639" h="1095" extrusionOk="0">
                  <a:moveTo>
                    <a:pt x="251" y="1"/>
                  </a:moveTo>
                  <a:cubicBezTo>
                    <a:pt x="175" y="1"/>
                    <a:pt x="102" y="40"/>
                    <a:pt x="62" y="109"/>
                  </a:cubicBezTo>
                  <a:cubicBezTo>
                    <a:pt x="1" y="215"/>
                    <a:pt x="38" y="351"/>
                    <a:pt x="145" y="411"/>
                  </a:cubicBezTo>
                  <a:lnTo>
                    <a:pt x="1279" y="1065"/>
                  </a:lnTo>
                  <a:cubicBezTo>
                    <a:pt x="1314" y="1085"/>
                    <a:pt x="1351" y="1094"/>
                    <a:pt x="1388" y="1094"/>
                  </a:cubicBezTo>
                  <a:cubicBezTo>
                    <a:pt x="1464" y="1094"/>
                    <a:pt x="1537" y="1056"/>
                    <a:pt x="1577" y="986"/>
                  </a:cubicBezTo>
                  <a:cubicBezTo>
                    <a:pt x="1638" y="881"/>
                    <a:pt x="1602" y="747"/>
                    <a:pt x="1498" y="687"/>
                  </a:cubicBezTo>
                  <a:lnTo>
                    <a:pt x="363" y="32"/>
                  </a:lnTo>
                  <a:cubicBezTo>
                    <a:pt x="328" y="11"/>
                    <a:pt x="289"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3"/>
            <p:cNvSpPr/>
            <p:nvPr/>
          </p:nvSpPr>
          <p:spPr>
            <a:xfrm>
              <a:off x="2439400" y="3443575"/>
              <a:ext cx="33200" cy="20050"/>
            </a:xfrm>
            <a:custGeom>
              <a:avLst/>
              <a:gdLst/>
              <a:ahLst/>
              <a:cxnLst/>
              <a:rect l="l" t="t" r="r" b="b"/>
              <a:pathLst>
                <a:path w="1328" h="802" extrusionOk="0">
                  <a:moveTo>
                    <a:pt x="248" y="0"/>
                  </a:moveTo>
                  <a:cubicBezTo>
                    <a:pt x="164" y="0"/>
                    <a:pt x="84" y="50"/>
                    <a:pt x="49" y="133"/>
                  </a:cubicBezTo>
                  <a:cubicBezTo>
                    <a:pt x="1" y="244"/>
                    <a:pt x="52" y="372"/>
                    <a:pt x="163" y="419"/>
                  </a:cubicBezTo>
                  <a:lnTo>
                    <a:pt x="1005" y="783"/>
                  </a:lnTo>
                  <a:cubicBezTo>
                    <a:pt x="1034" y="795"/>
                    <a:pt x="1062" y="801"/>
                    <a:pt x="1093" y="801"/>
                  </a:cubicBezTo>
                  <a:cubicBezTo>
                    <a:pt x="1196" y="801"/>
                    <a:pt x="1285" y="728"/>
                    <a:pt x="1305" y="626"/>
                  </a:cubicBezTo>
                  <a:cubicBezTo>
                    <a:pt x="1327" y="525"/>
                    <a:pt x="1274" y="423"/>
                    <a:pt x="1179" y="383"/>
                  </a:cubicBezTo>
                  <a:lnTo>
                    <a:pt x="335" y="19"/>
                  </a:lnTo>
                  <a:cubicBezTo>
                    <a:pt x="307" y="6"/>
                    <a:pt x="277" y="0"/>
                    <a:pt x="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3"/>
            <p:cNvSpPr/>
            <p:nvPr/>
          </p:nvSpPr>
          <p:spPr>
            <a:xfrm>
              <a:off x="2198475" y="3393175"/>
              <a:ext cx="21875" cy="10950"/>
            </a:xfrm>
            <a:custGeom>
              <a:avLst/>
              <a:gdLst/>
              <a:ahLst/>
              <a:cxnLst/>
              <a:rect l="l" t="t" r="r" b="b"/>
              <a:pathLst>
                <a:path w="875" h="438" extrusionOk="0">
                  <a:moveTo>
                    <a:pt x="219" y="0"/>
                  </a:moveTo>
                  <a:cubicBezTo>
                    <a:pt x="99" y="0"/>
                    <a:pt x="1" y="99"/>
                    <a:pt x="1" y="219"/>
                  </a:cubicBezTo>
                  <a:cubicBezTo>
                    <a:pt x="1" y="339"/>
                    <a:pt x="99" y="438"/>
                    <a:pt x="219" y="438"/>
                  </a:cubicBezTo>
                  <a:lnTo>
                    <a:pt x="655" y="438"/>
                  </a:lnTo>
                  <a:cubicBezTo>
                    <a:pt x="776" y="438"/>
                    <a:pt x="874" y="339"/>
                    <a:pt x="874" y="219"/>
                  </a:cubicBezTo>
                  <a:cubicBezTo>
                    <a:pt x="874" y="99"/>
                    <a:pt x="776" y="0"/>
                    <a:pt x="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3"/>
            <p:cNvSpPr/>
            <p:nvPr/>
          </p:nvSpPr>
          <p:spPr>
            <a:xfrm>
              <a:off x="2447375" y="3393175"/>
              <a:ext cx="23625" cy="10950"/>
            </a:xfrm>
            <a:custGeom>
              <a:avLst/>
              <a:gdLst/>
              <a:ahLst/>
              <a:cxnLst/>
              <a:rect l="l" t="t" r="r" b="b"/>
              <a:pathLst>
                <a:path w="945" h="438" extrusionOk="0">
                  <a:moveTo>
                    <a:pt x="218" y="0"/>
                  </a:moveTo>
                  <a:cubicBezTo>
                    <a:pt x="97" y="0"/>
                    <a:pt x="1" y="99"/>
                    <a:pt x="1" y="219"/>
                  </a:cubicBezTo>
                  <a:cubicBezTo>
                    <a:pt x="1" y="339"/>
                    <a:pt x="97" y="438"/>
                    <a:pt x="218" y="438"/>
                  </a:cubicBezTo>
                  <a:lnTo>
                    <a:pt x="726" y="438"/>
                  </a:lnTo>
                  <a:cubicBezTo>
                    <a:pt x="846" y="438"/>
                    <a:pt x="944" y="339"/>
                    <a:pt x="944" y="219"/>
                  </a:cubicBezTo>
                  <a:cubicBezTo>
                    <a:pt x="944" y="99"/>
                    <a:pt x="846"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3"/>
            <p:cNvSpPr/>
            <p:nvPr/>
          </p:nvSpPr>
          <p:spPr>
            <a:xfrm>
              <a:off x="2430775" y="3322825"/>
              <a:ext cx="42100" cy="27275"/>
            </a:xfrm>
            <a:custGeom>
              <a:avLst/>
              <a:gdLst/>
              <a:ahLst/>
              <a:cxnLst/>
              <a:rect l="l" t="t" r="r" b="b"/>
              <a:pathLst>
                <a:path w="1684" h="1091" extrusionOk="0">
                  <a:moveTo>
                    <a:pt x="1434" y="1"/>
                  </a:moveTo>
                  <a:cubicBezTo>
                    <a:pt x="1398" y="1"/>
                    <a:pt x="1362" y="10"/>
                    <a:pt x="1329" y="28"/>
                  </a:cubicBezTo>
                  <a:lnTo>
                    <a:pt x="194" y="683"/>
                  </a:lnTo>
                  <a:cubicBezTo>
                    <a:pt x="1" y="794"/>
                    <a:pt x="80" y="1091"/>
                    <a:pt x="304" y="1091"/>
                  </a:cubicBezTo>
                  <a:cubicBezTo>
                    <a:pt x="341" y="1089"/>
                    <a:pt x="379" y="1080"/>
                    <a:pt x="413" y="1061"/>
                  </a:cubicBezTo>
                  <a:lnTo>
                    <a:pt x="1547" y="407"/>
                  </a:lnTo>
                  <a:cubicBezTo>
                    <a:pt x="1649" y="344"/>
                    <a:pt x="1683" y="213"/>
                    <a:pt x="1622" y="110"/>
                  </a:cubicBezTo>
                  <a:cubicBezTo>
                    <a:pt x="1582" y="40"/>
                    <a:pt x="1509" y="1"/>
                    <a:pt x="1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3"/>
            <p:cNvSpPr/>
            <p:nvPr/>
          </p:nvSpPr>
          <p:spPr>
            <a:xfrm>
              <a:off x="2392575" y="3271250"/>
              <a:ext cx="28850" cy="39300"/>
            </a:xfrm>
            <a:custGeom>
              <a:avLst/>
              <a:gdLst/>
              <a:ahLst/>
              <a:cxnLst/>
              <a:rect l="l" t="t" r="r" b="b"/>
              <a:pathLst>
                <a:path w="1154" h="1572" extrusionOk="0">
                  <a:moveTo>
                    <a:pt x="905" y="0"/>
                  </a:moveTo>
                  <a:cubicBezTo>
                    <a:pt x="829" y="0"/>
                    <a:pt x="755" y="39"/>
                    <a:pt x="714" y="109"/>
                  </a:cubicBezTo>
                  <a:lnTo>
                    <a:pt x="60" y="1243"/>
                  </a:lnTo>
                  <a:cubicBezTo>
                    <a:pt x="0" y="1348"/>
                    <a:pt x="35" y="1482"/>
                    <a:pt x="139" y="1542"/>
                  </a:cubicBezTo>
                  <a:cubicBezTo>
                    <a:pt x="174" y="1562"/>
                    <a:pt x="212" y="1571"/>
                    <a:pt x="249" y="1571"/>
                  </a:cubicBezTo>
                  <a:cubicBezTo>
                    <a:pt x="324" y="1571"/>
                    <a:pt x="397" y="1532"/>
                    <a:pt x="438" y="1462"/>
                  </a:cubicBezTo>
                  <a:lnTo>
                    <a:pt x="1093" y="327"/>
                  </a:lnTo>
                  <a:cubicBezTo>
                    <a:pt x="1154" y="223"/>
                    <a:pt x="1118" y="90"/>
                    <a:pt x="1013" y="29"/>
                  </a:cubicBezTo>
                  <a:cubicBezTo>
                    <a:pt x="979" y="10"/>
                    <a:pt x="941" y="0"/>
                    <a:pt x="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3"/>
            <p:cNvSpPr/>
            <p:nvPr/>
          </p:nvSpPr>
          <p:spPr>
            <a:xfrm>
              <a:off x="2103475" y="3303125"/>
              <a:ext cx="379600" cy="300775"/>
            </a:xfrm>
            <a:custGeom>
              <a:avLst/>
              <a:gdLst/>
              <a:ahLst/>
              <a:cxnLst/>
              <a:rect l="l" t="t" r="r" b="b"/>
              <a:pathLst>
                <a:path w="15184" h="12031" extrusionOk="0">
                  <a:moveTo>
                    <a:pt x="9652" y="1"/>
                  </a:moveTo>
                  <a:cubicBezTo>
                    <a:pt x="9044" y="1"/>
                    <a:pt x="8446" y="145"/>
                    <a:pt x="7905" y="421"/>
                  </a:cubicBezTo>
                  <a:cubicBezTo>
                    <a:pt x="7799" y="477"/>
                    <a:pt x="7757" y="609"/>
                    <a:pt x="7811" y="716"/>
                  </a:cubicBezTo>
                  <a:cubicBezTo>
                    <a:pt x="7850" y="791"/>
                    <a:pt x="7927" y="834"/>
                    <a:pt x="8006" y="834"/>
                  </a:cubicBezTo>
                  <a:cubicBezTo>
                    <a:pt x="8040" y="834"/>
                    <a:pt x="8074" y="826"/>
                    <a:pt x="8105" y="810"/>
                  </a:cubicBezTo>
                  <a:cubicBezTo>
                    <a:pt x="8580" y="565"/>
                    <a:pt x="9107" y="437"/>
                    <a:pt x="9642" y="437"/>
                  </a:cubicBezTo>
                  <a:cubicBezTo>
                    <a:pt x="9645" y="437"/>
                    <a:pt x="9649" y="437"/>
                    <a:pt x="9652" y="437"/>
                  </a:cubicBezTo>
                  <a:cubicBezTo>
                    <a:pt x="11518" y="437"/>
                    <a:pt x="13035" y="1955"/>
                    <a:pt x="13035" y="3821"/>
                  </a:cubicBezTo>
                  <a:cubicBezTo>
                    <a:pt x="13036" y="4424"/>
                    <a:pt x="12875" y="5016"/>
                    <a:pt x="12569" y="5537"/>
                  </a:cubicBezTo>
                  <a:cubicBezTo>
                    <a:pt x="12161" y="5368"/>
                    <a:pt x="11725" y="5282"/>
                    <a:pt x="11285" y="5282"/>
                  </a:cubicBezTo>
                  <a:cubicBezTo>
                    <a:pt x="11129" y="5282"/>
                    <a:pt x="10974" y="5293"/>
                    <a:pt x="10819" y="5315"/>
                  </a:cubicBezTo>
                  <a:cubicBezTo>
                    <a:pt x="10007" y="4071"/>
                    <a:pt x="8631" y="3349"/>
                    <a:pt x="7187" y="3349"/>
                  </a:cubicBezTo>
                  <a:cubicBezTo>
                    <a:pt x="6889" y="3349"/>
                    <a:pt x="6588" y="3380"/>
                    <a:pt x="6288" y="3443"/>
                  </a:cubicBezTo>
                  <a:cubicBezTo>
                    <a:pt x="6383" y="2605"/>
                    <a:pt x="6786" y="1834"/>
                    <a:pt x="7419" y="1277"/>
                  </a:cubicBezTo>
                  <a:cubicBezTo>
                    <a:pt x="7511" y="1199"/>
                    <a:pt x="7522" y="1059"/>
                    <a:pt x="7441" y="966"/>
                  </a:cubicBezTo>
                  <a:cubicBezTo>
                    <a:pt x="7398" y="918"/>
                    <a:pt x="7338" y="893"/>
                    <a:pt x="7277" y="893"/>
                  </a:cubicBezTo>
                  <a:cubicBezTo>
                    <a:pt x="7225" y="893"/>
                    <a:pt x="7172" y="912"/>
                    <a:pt x="7130" y="949"/>
                  </a:cubicBezTo>
                  <a:cubicBezTo>
                    <a:pt x="6372" y="1616"/>
                    <a:pt x="5908" y="2555"/>
                    <a:pt x="5840" y="3563"/>
                  </a:cubicBezTo>
                  <a:cubicBezTo>
                    <a:pt x="4501" y="3999"/>
                    <a:pt x="3457" y="5060"/>
                    <a:pt x="3040" y="6405"/>
                  </a:cubicBezTo>
                  <a:cubicBezTo>
                    <a:pt x="2966" y="6399"/>
                    <a:pt x="2891" y="6396"/>
                    <a:pt x="2818" y="6396"/>
                  </a:cubicBezTo>
                  <a:cubicBezTo>
                    <a:pt x="1265" y="6396"/>
                    <a:pt x="1" y="7660"/>
                    <a:pt x="1" y="9213"/>
                  </a:cubicBezTo>
                  <a:cubicBezTo>
                    <a:pt x="1" y="10766"/>
                    <a:pt x="1265" y="12030"/>
                    <a:pt x="2818" y="12030"/>
                  </a:cubicBezTo>
                  <a:lnTo>
                    <a:pt x="11286" y="12030"/>
                  </a:lnTo>
                  <a:cubicBezTo>
                    <a:pt x="12118" y="12030"/>
                    <a:pt x="12921" y="11722"/>
                    <a:pt x="13539" y="11168"/>
                  </a:cubicBezTo>
                  <a:cubicBezTo>
                    <a:pt x="13625" y="11086"/>
                    <a:pt x="13632" y="10950"/>
                    <a:pt x="13552" y="10861"/>
                  </a:cubicBezTo>
                  <a:cubicBezTo>
                    <a:pt x="13509" y="10814"/>
                    <a:pt x="13449" y="10789"/>
                    <a:pt x="13389" y="10789"/>
                  </a:cubicBezTo>
                  <a:cubicBezTo>
                    <a:pt x="13339" y="10789"/>
                    <a:pt x="13288" y="10807"/>
                    <a:pt x="13247" y="10843"/>
                  </a:cubicBezTo>
                  <a:cubicBezTo>
                    <a:pt x="12710" y="11324"/>
                    <a:pt x="12014" y="11593"/>
                    <a:pt x="11293" y="11593"/>
                  </a:cubicBezTo>
                  <a:cubicBezTo>
                    <a:pt x="11290" y="11593"/>
                    <a:pt x="11288" y="11593"/>
                    <a:pt x="11286" y="11593"/>
                  </a:cubicBezTo>
                  <a:lnTo>
                    <a:pt x="2816" y="11593"/>
                  </a:lnTo>
                  <a:cubicBezTo>
                    <a:pt x="1510" y="11582"/>
                    <a:pt x="459" y="10519"/>
                    <a:pt x="459" y="9213"/>
                  </a:cubicBezTo>
                  <a:cubicBezTo>
                    <a:pt x="459" y="7907"/>
                    <a:pt x="1510" y="6844"/>
                    <a:pt x="2816" y="6833"/>
                  </a:cubicBezTo>
                  <a:cubicBezTo>
                    <a:pt x="2933" y="6833"/>
                    <a:pt x="3051" y="6841"/>
                    <a:pt x="3166" y="6858"/>
                  </a:cubicBezTo>
                  <a:cubicBezTo>
                    <a:pt x="3177" y="6860"/>
                    <a:pt x="3187" y="6861"/>
                    <a:pt x="3198" y="6861"/>
                  </a:cubicBezTo>
                  <a:cubicBezTo>
                    <a:pt x="3296" y="6861"/>
                    <a:pt x="3385" y="6795"/>
                    <a:pt x="3410" y="6698"/>
                  </a:cubicBezTo>
                  <a:cubicBezTo>
                    <a:pt x="3808" y="5182"/>
                    <a:pt x="5074" y="4051"/>
                    <a:pt x="6626" y="3826"/>
                  </a:cubicBezTo>
                  <a:cubicBezTo>
                    <a:pt x="6813" y="3799"/>
                    <a:pt x="7001" y="3785"/>
                    <a:pt x="7187" y="3785"/>
                  </a:cubicBezTo>
                  <a:cubicBezTo>
                    <a:pt x="8538" y="3785"/>
                    <a:pt x="9811" y="4488"/>
                    <a:pt x="10525" y="5666"/>
                  </a:cubicBezTo>
                  <a:cubicBezTo>
                    <a:pt x="10566" y="5732"/>
                    <a:pt x="10638" y="5771"/>
                    <a:pt x="10714" y="5771"/>
                  </a:cubicBezTo>
                  <a:cubicBezTo>
                    <a:pt x="10727" y="5771"/>
                    <a:pt x="10739" y="5770"/>
                    <a:pt x="10752" y="5768"/>
                  </a:cubicBezTo>
                  <a:cubicBezTo>
                    <a:pt x="10927" y="5735"/>
                    <a:pt x="11107" y="5719"/>
                    <a:pt x="11285" y="5719"/>
                  </a:cubicBezTo>
                  <a:cubicBezTo>
                    <a:pt x="12905" y="5719"/>
                    <a:pt x="14222" y="7037"/>
                    <a:pt x="14222" y="8655"/>
                  </a:cubicBezTo>
                  <a:cubicBezTo>
                    <a:pt x="14224" y="9249"/>
                    <a:pt x="14044" y="9829"/>
                    <a:pt x="13707" y="10318"/>
                  </a:cubicBezTo>
                  <a:cubicBezTo>
                    <a:pt x="13639" y="10418"/>
                    <a:pt x="13666" y="10552"/>
                    <a:pt x="13764" y="10621"/>
                  </a:cubicBezTo>
                  <a:cubicBezTo>
                    <a:pt x="13802" y="10646"/>
                    <a:pt x="13844" y="10658"/>
                    <a:pt x="13887" y="10658"/>
                  </a:cubicBezTo>
                  <a:cubicBezTo>
                    <a:pt x="13956" y="10658"/>
                    <a:pt x="14025" y="10626"/>
                    <a:pt x="14067" y="10565"/>
                  </a:cubicBezTo>
                  <a:cubicBezTo>
                    <a:pt x="15183" y="8940"/>
                    <a:pt x="14672" y="6708"/>
                    <a:pt x="12961" y="5729"/>
                  </a:cubicBezTo>
                  <a:cubicBezTo>
                    <a:pt x="13296" y="5149"/>
                    <a:pt x="13472" y="4491"/>
                    <a:pt x="13472" y="3821"/>
                  </a:cubicBezTo>
                  <a:cubicBezTo>
                    <a:pt x="13472" y="1715"/>
                    <a:pt x="11758" y="1"/>
                    <a:pt x="9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63"/>
          <p:cNvGrpSpPr/>
          <p:nvPr/>
        </p:nvGrpSpPr>
        <p:grpSpPr>
          <a:xfrm>
            <a:off x="1608850" y="2325675"/>
            <a:ext cx="368175" cy="341725"/>
            <a:chOff x="827225" y="2096225"/>
            <a:chExt cx="368175" cy="341725"/>
          </a:xfrm>
        </p:grpSpPr>
        <p:sp>
          <p:nvSpPr>
            <p:cNvPr id="1672" name="Google Shape;1672;p63"/>
            <p:cNvSpPr/>
            <p:nvPr/>
          </p:nvSpPr>
          <p:spPr>
            <a:xfrm>
              <a:off x="827225" y="2096225"/>
              <a:ext cx="368175" cy="341725"/>
            </a:xfrm>
            <a:custGeom>
              <a:avLst/>
              <a:gdLst/>
              <a:ahLst/>
              <a:cxnLst/>
              <a:rect l="l" t="t" r="r" b="b"/>
              <a:pathLst>
                <a:path w="14727" h="13669" extrusionOk="0">
                  <a:moveTo>
                    <a:pt x="4957" y="1"/>
                  </a:moveTo>
                  <a:cubicBezTo>
                    <a:pt x="2226" y="1"/>
                    <a:pt x="2" y="2224"/>
                    <a:pt x="2" y="4955"/>
                  </a:cubicBezTo>
                  <a:cubicBezTo>
                    <a:pt x="1" y="5663"/>
                    <a:pt x="152" y="6363"/>
                    <a:pt x="446" y="7007"/>
                  </a:cubicBezTo>
                  <a:cubicBezTo>
                    <a:pt x="483" y="7087"/>
                    <a:pt x="561" y="7134"/>
                    <a:pt x="644" y="7134"/>
                  </a:cubicBezTo>
                  <a:cubicBezTo>
                    <a:pt x="675" y="7134"/>
                    <a:pt x="706" y="7128"/>
                    <a:pt x="735" y="7114"/>
                  </a:cubicBezTo>
                  <a:cubicBezTo>
                    <a:pt x="845" y="7064"/>
                    <a:pt x="893" y="6935"/>
                    <a:pt x="843" y="6825"/>
                  </a:cubicBezTo>
                  <a:cubicBezTo>
                    <a:pt x="576" y="6238"/>
                    <a:pt x="437" y="5600"/>
                    <a:pt x="440" y="4955"/>
                  </a:cubicBezTo>
                  <a:cubicBezTo>
                    <a:pt x="440" y="2465"/>
                    <a:pt x="2466" y="438"/>
                    <a:pt x="4957" y="438"/>
                  </a:cubicBezTo>
                  <a:cubicBezTo>
                    <a:pt x="7001" y="438"/>
                    <a:pt x="8788" y="1808"/>
                    <a:pt x="9319" y="3782"/>
                  </a:cubicBezTo>
                  <a:cubicBezTo>
                    <a:pt x="6798" y="4008"/>
                    <a:pt x="4815" y="6135"/>
                    <a:pt x="4815" y="8716"/>
                  </a:cubicBezTo>
                  <a:cubicBezTo>
                    <a:pt x="4815" y="8969"/>
                    <a:pt x="4834" y="9221"/>
                    <a:pt x="4873" y="9472"/>
                  </a:cubicBezTo>
                  <a:cubicBezTo>
                    <a:pt x="3401" y="9444"/>
                    <a:pt x="2035" y="8702"/>
                    <a:pt x="1212" y="7482"/>
                  </a:cubicBezTo>
                  <a:cubicBezTo>
                    <a:pt x="1170" y="7420"/>
                    <a:pt x="1102" y="7388"/>
                    <a:pt x="1033" y="7388"/>
                  </a:cubicBezTo>
                  <a:cubicBezTo>
                    <a:pt x="991" y="7388"/>
                    <a:pt x="948" y="7400"/>
                    <a:pt x="910" y="7425"/>
                  </a:cubicBezTo>
                  <a:cubicBezTo>
                    <a:pt x="812" y="7491"/>
                    <a:pt x="785" y="7625"/>
                    <a:pt x="851" y="7725"/>
                  </a:cubicBezTo>
                  <a:cubicBezTo>
                    <a:pt x="1771" y="9091"/>
                    <a:pt x="3312" y="9910"/>
                    <a:pt x="4959" y="9910"/>
                  </a:cubicBezTo>
                  <a:lnTo>
                    <a:pt x="4960" y="9910"/>
                  </a:lnTo>
                  <a:cubicBezTo>
                    <a:pt x="5496" y="12066"/>
                    <a:pt x="7449" y="13669"/>
                    <a:pt x="9769" y="13669"/>
                  </a:cubicBezTo>
                  <a:cubicBezTo>
                    <a:pt x="12500" y="13669"/>
                    <a:pt x="14724" y="11447"/>
                    <a:pt x="14724" y="8716"/>
                  </a:cubicBezTo>
                  <a:cubicBezTo>
                    <a:pt x="14727" y="7400"/>
                    <a:pt x="14204" y="6139"/>
                    <a:pt x="13271" y="5213"/>
                  </a:cubicBezTo>
                  <a:cubicBezTo>
                    <a:pt x="13228" y="5173"/>
                    <a:pt x="13174" y="5153"/>
                    <a:pt x="13120" y="5153"/>
                  </a:cubicBezTo>
                  <a:cubicBezTo>
                    <a:pt x="13064" y="5153"/>
                    <a:pt x="13009" y="5174"/>
                    <a:pt x="12966" y="5216"/>
                  </a:cubicBezTo>
                  <a:cubicBezTo>
                    <a:pt x="12883" y="5300"/>
                    <a:pt x="12880" y="5435"/>
                    <a:pt x="12961" y="5521"/>
                  </a:cubicBezTo>
                  <a:cubicBezTo>
                    <a:pt x="13811" y="6366"/>
                    <a:pt x="14288" y="7516"/>
                    <a:pt x="14285" y="8716"/>
                  </a:cubicBezTo>
                  <a:cubicBezTo>
                    <a:pt x="14285" y="11206"/>
                    <a:pt x="12258" y="13233"/>
                    <a:pt x="9768" y="13233"/>
                  </a:cubicBezTo>
                  <a:cubicBezTo>
                    <a:pt x="7277" y="13233"/>
                    <a:pt x="5251" y="11206"/>
                    <a:pt x="5251" y="8716"/>
                  </a:cubicBezTo>
                  <a:cubicBezTo>
                    <a:pt x="5251" y="6224"/>
                    <a:pt x="7277" y="4197"/>
                    <a:pt x="9768" y="4197"/>
                  </a:cubicBezTo>
                  <a:cubicBezTo>
                    <a:pt x="9770" y="4197"/>
                    <a:pt x="9773" y="4197"/>
                    <a:pt x="9776" y="4197"/>
                  </a:cubicBezTo>
                  <a:cubicBezTo>
                    <a:pt x="10673" y="4197"/>
                    <a:pt x="11550" y="4466"/>
                    <a:pt x="12293" y="4969"/>
                  </a:cubicBezTo>
                  <a:cubicBezTo>
                    <a:pt x="12330" y="4994"/>
                    <a:pt x="12372" y="5006"/>
                    <a:pt x="12414" y="5006"/>
                  </a:cubicBezTo>
                  <a:cubicBezTo>
                    <a:pt x="12485" y="5006"/>
                    <a:pt x="12554" y="4972"/>
                    <a:pt x="12596" y="4910"/>
                  </a:cubicBezTo>
                  <a:cubicBezTo>
                    <a:pt x="12663" y="4811"/>
                    <a:pt x="12638" y="4675"/>
                    <a:pt x="12538" y="4608"/>
                  </a:cubicBezTo>
                  <a:cubicBezTo>
                    <a:pt x="11721" y="4057"/>
                    <a:pt x="10760" y="3761"/>
                    <a:pt x="9776" y="3761"/>
                  </a:cubicBezTo>
                  <a:cubicBezTo>
                    <a:pt x="9773" y="3761"/>
                    <a:pt x="9770" y="3761"/>
                    <a:pt x="9768" y="3761"/>
                  </a:cubicBezTo>
                  <a:lnTo>
                    <a:pt x="9766" y="3761"/>
                  </a:lnTo>
                  <a:cubicBezTo>
                    <a:pt x="9216" y="1552"/>
                    <a:pt x="7233" y="2"/>
                    <a:pt x="4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3"/>
            <p:cNvSpPr/>
            <p:nvPr/>
          </p:nvSpPr>
          <p:spPr>
            <a:xfrm>
              <a:off x="1089450" y="2242900"/>
              <a:ext cx="46150" cy="44400"/>
            </a:xfrm>
            <a:custGeom>
              <a:avLst/>
              <a:gdLst/>
              <a:ahLst/>
              <a:cxnLst/>
              <a:rect l="l" t="t" r="r" b="b"/>
              <a:pathLst>
                <a:path w="1846" h="1776" extrusionOk="0">
                  <a:moveTo>
                    <a:pt x="954" y="436"/>
                  </a:moveTo>
                  <a:cubicBezTo>
                    <a:pt x="1186" y="436"/>
                    <a:pt x="1408" y="616"/>
                    <a:pt x="1408" y="888"/>
                  </a:cubicBezTo>
                  <a:cubicBezTo>
                    <a:pt x="1408" y="1138"/>
                    <a:pt x="1207" y="1340"/>
                    <a:pt x="958" y="1340"/>
                  </a:cubicBezTo>
                  <a:cubicBezTo>
                    <a:pt x="555" y="1340"/>
                    <a:pt x="355" y="854"/>
                    <a:pt x="640" y="569"/>
                  </a:cubicBezTo>
                  <a:cubicBezTo>
                    <a:pt x="731" y="477"/>
                    <a:pt x="844" y="436"/>
                    <a:pt x="954" y="436"/>
                  </a:cubicBezTo>
                  <a:close/>
                  <a:moveTo>
                    <a:pt x="959" y="0"/>
                  </a:moveTo>
                  <a:cubicBezTo>
                    <a:pt x="728" y="0"/>
                    <a:pt x="501" y="91"/>
                    <a:pt x="330" y="260"/>
                  </a:cubicBezTo>
                  <a:cubicBezTo>
                    <a:pt x="76" y="515"/>
                    <a:pt x="1" y="896"/>
                    <a:pt x="138" y="1229"/>
                  </a:cubicBezTo>
                  <a:cubicBezTo>
                    <a:pt x="276" y="1560"/>
                    <a:pt x="599" y="1776"/>
                    <a:pt x="958" y="1776"/>
                  </a:cubicBezTo>
                  <a:cubicBezTo>
                    <a:pt x="1447" y="1776"/>
                    <a:pt x="1846" y="1379"/>
                    <a:pt x="1846" y="888"/>
                  </a:cubicBezTo>
                  <a:cubicBezTo>
                    <a:pt x="1846" y="529"/>
                    <a:pt x="1630" y="205"/>
                    <a:pt x="1297" y="68"/>
                  </a:cubicBezTo>
                  <a:cubicBezTo>
                    <a:pt x="1188" y="22"/>
                    <a:pt x="1073" y="0"/>
                    <a:pt x="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3"/>
            <p:cNvSpPr/>
            <p:nvPr/>
          </p:nvSpPr>
          <p:spPr>
            <a:xfrm>
              <a:off x="1003125" y="2280900"/>
              <a:ext cx="46200" cy="44400"/>
            </a:xfrm>
            <a:custGeom>
              <a:avLst/>
              <a:gdLst/>
              <a:ahLst/>
              <a:cxnLst/>
              <a:rect l="l" t="t" r="r" b="b"/>
              <a:pathLst>
                <a:path w="1848" h="1776" extrusionOk="0">
                  <a:moveTo>
                    <a:pt x="957" y="436"/>
                  </a:moveTo>
                  <a:cubicBezTo>
                    <a:pt x="1188" y="436"/>
                    <a:pt x="1410" y="617"/>
                    <a:pt x="1411" y="888"/>
                  </a:cubicBezTo>
                  <a:cubicBezTo>
                    <a:pt x="1411" y="1138"/>
                    <a:pt x="1208" y="1340"/>
                    <a:pt x="960" y="1340"/>
                  </a:cubicBezTo>
                  <a:cubicBezTo>
                    <a:pt x="557" y="1340"/>
                    <a:pt x="357" y="854"/>
                    <a:pt x="641" y="570"/>
                  </a:cubicBezTo>
                  <a:cubicBezTo>
                    <a:pt x="733" y="478"/>
                    <a:pt x="846" y="436"/>
                    <a:pt x="957" y="436"/>
                  </a:cubicBezTo>
                  <a:close/>
                  <a:moveTo>
                    <a:pt x="960" y="0"/>
                  </a:moveTo>
                  <a:cubicBezTo>
                    <a:pt x="729" y="0"/>
                    <a:pt x="501" y="91"/>
                    <a:pt x="332" y="260"/>
                  </a:cubicBezTo>
                  <a:cubicBezTo>
                    <a:pt x="77" y="515"/>
                    <a:pt x="1" y="896"/>
                    <a:pt x="138" y="1227"/>
                  </a:cubicBezTo>
                  <a:cubicBezTo>
                    <a:pt x="276" y="1560"/>
                    <a:pt x="601" y="1776"/>
                    <a:pt x="960" y="1776"/>
                  </a:cubicBezTo>
                  <a:cubicBezTo>
                    <a:pt x="1449" y="1776"/>
                    <a:pt x="1846" y="1379"/>
                    <a:pt x="1847" y="888"/>
                  </a:cubicBezTo>
                  <a:cubicBezTo>
                    <a:pt x="1847" y="529"/>
                    <a:pt x="1630" y="206"/>
                    <a:pt x="1299" y="68"/>
                  </a:cubicBezTo>
                  <a:cubicBezTo>
                    <a:pt x="1189" y="23"/>
                    <a:pt x="1074" y="0"/>
                    <a:pt x="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3"/>
            <p:cNvSpPr/>
            <p:nvPr/>
          </p:nvSpPr>
          <p:spPr>
            <a:xfrm>
              <a:off x="1077625" y="2335425"/>
              <a:ext cx="46150" cy="44425"/>
            </a:xfrm>
            <a:custGeom>
              <a:avLst/>
              <a:gdLst/>
              <a:ahLst/>
              <a:cxnLst/>
              <a:rect l="l" t="t" r="r" b="b"/>
              <a:pathLst>
                <a:path w="1846" h="1777" extrusionOk="0">
                  <a:moveTo>
                    <a:pt x="889" y="437"/>
                  </a:moveTo>
                  <a:cubicBezTo>
                    <a:pt x="1138" y="438"/>
                    <a:pt x="1339" y="640"/>
                    <a:pt x="1339" y="888"/>
                  </a:cubicBezTo>
                  <a:cubicBezTo>
                    <a:pt x="1339" y="1160"/>
                    <a:pt x="1117" y="1340"/>
                    <a:pt x="885" y="1340"/>
                  </a:cubicBezTo>
                  <a:cubicBezTo>
                    <a:pt x="774" y="1340"/>
                    <a:pt x="661" y="1299"/>
                    <a:pt x="569" y="1207"/>
                  </a:cubicBezTo>
                  <a:cubicBezTo>
                    <a:pt x="285" y="923"/>
                    <a:pt x="486" y="437"/>
                    <a:pt x="889" y="437"/>
                  </a:cubicBezTo>
                  <a:close/>
                  <a:moveTo>
                    <a:pt x="889" y="1"/>
                  </a:moveTo>
                  <a:cubicBezTo>
                    <a:pt x="399" y="1"/>
                    <a:pt x="2" y="398"/>
                    <a:pt x="0" y="888"/>
                  </a:cubicBezTo>
                  <a:cubicBezTo>
                    <a:pt x="0" y="1248"/>
                    <a:pt x="217" y="1571"/>
                    <a:pt x="549" y="1709"/>
                  </a:cubicBezTo>
                  <a:cubicBezTo>
                    <a:pt x="658" y="1754"/>
                    <a:pt x="773" y="1776"/>
                    <a:pt x="888" y="1776"/>
                  </a:cubicBezTo>
                  <a:cubicBezTo>
                    <a:pt x="1119" y="1776"/>
                    <a:pt x="1346" y="1686"/>
                    <a:pt x="1516" y="1517"/>
                  </a:cubicBezTo>
                  <a:cubicBezTo>
                    <a:pt x="1770" y="1262"/>
                    <a:pt x="1845" y="881"/>
                    <a:pt x="1708" y="549"/>
                  </a:cubicBezTo>
                  <a:cubicBezTo>
                    <a:pt x="1570" y="217"/>
                    <a:pt x="1247" y="1"/>
                    <a:pt x="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3"/>
            <p:cNvSpPr/>
            <p:nvPr/>
          </p:nvSpPr>
          <p:spPr>
            <a:xfrm>
              <a:off x="875775" y="2212475"/>
              <a:ext cx="46175" cy="44400"/>
            </a:xfrm>
            <a:custGeom>
              <a:avLst/>
              <a:gdLst/>
              <a:ahLst/>
              <a:cxnLst/>
              <a:rect l="l" t="t" r="r" b="b"/>
              <a:pathLst>
                <a:path w="1847" h="1776" extrusionOk="0">
                  <a:moveTo>
                    <a:pt x="962" y="436"/>
                  </a:moveTo>
                  <a:cubicBezTo>
                    <a:pt x="1073" y="436"/>
                    <a:pt x="1186" y="477"/>
                    <a:pt x="1277" y="569"/>
                  </a:cubicBezTo>
                  <a:cubicBezTo>
                    <a:pt x="1562" y="854"/>
                    <a:pt x="1360" y="1339"/>
                    <a:pt x="959" y="1339"/>
                  </a:cubicBezTo>
                  <a:cubicBezTo>
                    <a:pt x="709" y="1339"/>
                    <a:pt x="507" y="1136"/>
                    <a:pt x="507" y="888"/>
                  </a:cubicBezTo>
                  <a:cubicBezTo>
                    <a:pt x="507" y="616"/>
                    <a:pt x="730" y="436"/>
                    <a:pt x="962" y="436"/>
                  </a:cubicBezTo>
                  <a:close/>
                  <a:moveTo>
                    <a:pt x="959" y="0"/>
                  </a:moveTo>
                  <a:cubicBezTo>
                    <a:pt x="728" y="0"/>
                    <a:pt x="501" y="90"/>
                    <a:pt x="331" y="260"/>
                  </a:cubicBezTo>
                  <a:cubicBezTo>
                    <a:pt x="78" y="514"/>
                    <a:pt x="1" y="896"/>
                    <a:pt x="138" y="1227"/>
                  </a:cubicBezTo>
                  <a:cubicBezTo>
                    <a:pt x="276" y="1560"/>
                    <a:pt x="599" y="1775"/>
                    <a:pt x="959" y="1775"/>
                  </a:cubicBezTo>
                  <a:cubicBezTo>
                    <a:pt x="1449" y="1775"/>
                    <a:pt x="1846" y="1379"/>
                    <a:pt x="1846" y="888"/>
                  </a:cubicBezTo>
                  <a:cubicBezTo>
                    <a:pt x="1846" y="529"/>
                    <a:pt x="1631" y="205"/>
                    <a:pt x="1298" y="68"/>
                  </a:cubicBezTo>
                  <a:cubicBezTo>
                    <a:pt x="1188" y="22"/>
                    <a:pt x="1073" y="0"/>
                    <a:pt x="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3"/>
            <p:cNvSpPr/>
            <p:nvPr/>
          </p:nvSpPr>
          <p:spPr>
            <a:xfrm>
              <a:off x="955075" y="2138250"/>
              <a:ext cx="46200" cy="44400"/>
            </a:xfrm>
            <a:custGeom>
              <a:avLst/>
              <a:gdLst/>
              <a:ahLst/>
              <a:cxnLst/>
              <a:rect l="l" t="t" r="r" b="b"/>
              <a:pathLst>
                <a:path w="1848" h="1776" extrusionOk="0">
                  <a:moveTo>
                    <a:pt x="963" y="436"/>
                  </a:moveTo>
                  <a:cubicBezTo>
                    <a:pt x="1074" y="436"/>
                    <a:pt x="1187" y="478"/>
                    <a:pt x="1279" y="570"/>
                  </a:cubicBezTo>
                  <a:cubicBezTo>
                    <a:pt x="1562" y="854"/>
                    <a:pt x="1362" y="1340"/>
                    <a:pt x="959" y="1340"/>
                  </a:cubicBezTo>
                  <a:cubicBezTo>
                    <a:pt x="710" y="1340"/>
                    <a:pt x="509" y="1137"/>
                    <a:pt x="509" y="888"/>
                  </a:cubicBezTo>
                  <a:cubicBezTo>
                    <a:pt x="509" y="617"/>
                    <a:pt x="731" y="436"/>
                    <a:pt x="963" y="436"/>
                  </a:cubicBezTo>
                  <a:close/>
                  <a:moveTo>
                    <a:pt x="959" y="0"/>
                  </a:moveTo>
                  <a:cubicBezTo>
                    <a:pt x="728" y="0"/>
                    <a:pt x="501" y="91"/>
                    <a:pt x="332" y="260"/>
                  </a:cubicBezTo>
                  <a:cubicBezTo>
                    <a:pt x="77" y="515"/>
                    <a:pt x="1" y="896"/>
                    <a:pt x="138" y="1227"/>
                  </a:cubicBezTo>
                  <a:cubicBezTo>
                    <a:pt x="276" y="1560"/>
                    <a:pt x="599" y="1776"/>
                    <a:pt x="959" y="1776"/>
                  </a:cubicBezTo>
                  <a:cubicBezTo>
                    <a:pt x="1449" y="1776"/>
                    <a:pt x="1846" y="1379"/>
                    <a:pt x="1848" y="888"/>
                  </a:cubicBezTo>
                  <a:cubicBezTo>
                    <a:pt x="1848" y="529"/>
                    <a:pt x="1630" y="205"/>
                    <a:pt x="1299" y="68"/>
                  </a:cubicBezTo>
                  <a:cubicBezTo>
                    <a:pt x="1189" y="23"/>
                    <a:pt x="1074" y="0"/>
                    <a:pt x="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3"/>
            <p:cNvSpPr/>
            <p:nvPr/>
          </p:nvSpPr>
          <p:spPr>
            <a:xfrm>
              <a:off x="1012600" y="2362225"/>
              <a:ext cx="12700" cy="10950"/>
            </a:xfrm>
            <a:custGeom>
              <a:avLst/>
              <a:gdLst/>
              <a:ahLst/>
              <a:cxnLst/>
              <a:rect l="l" t="t" r="r" b="b"/>
              <a:pathLst>
                <a:path w="508" h="438" extrusionOk="0">
                  <a:moveTo>
                    <a:pt x="275" y="1"/>
                  </a:moveTo>
                  <a:cubicBezTo>
                    <a:pt x="120" y="1"/>
                    <a:pt x="1" y="174"/>
                    <a:pt x="87" y="327"/>
                  </a:cubicBezTo>
                  <a:cubicBezTo>
                    <a:pt x="130" y="403"/>
                    <a:pt x="204" y="438"/>
                    <a:pt x="276" y="438"/>
                  </a:cubicBezTo>
                  <a:cubicBezTo>
                    <a:pt x="376" y="438"/>
                    <a:pt x="475" y="371"/>
                    <a:pt x="493" y="252"/>
                  </a:cubicBezTo>
                  <a:cubicBezTo>
                    <a:pt x="507" y="154"/>
                    <a:pt x="453" y="57"/>
                    <a:pt x="361" y="18"/>
                  </a:cubicBezTo>
                  <a:cubicBezTo>
                    <a:pt x="332" y="6"/>
                    <a:pt x="303"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3"/>
            <p:cNvSpPr/>
            <p:nvPr/>
          </p:nvSpPr>
          <p:spPr>
            <a:xfrm>
              <a:off x="1025250" y="2381150"/>
              <a:ext cx="13250" cy="10950"/>
            </a:xfrm>
            <a:custGeom>
              <a:avLst/>
              <a:gdLst/>
              <a:ahLst/>
              <a:cxnLst/>
              <a:rect l="l" t="t" r="r" b="b"/>
              <a:pathLst>
                <a:path w="530" h="438" extrusionOk="0">
                  <a:moveTo>
                    <a:pt x="268" y="1"/>
                  </a:moveTo>
                  <a:cubicBezTo>
                    <a:pt x="122" y="1"/>
                    <a:pt x="1" y="157"/>
                    <a:pt x="67" y="306"/>
                  </a:cubicBezTo>
                  <a:cubicBezTo>
                    <a:pt x="103" y="391"/>
                    <a:pt x="184" y="437"/>
                    <a:pt x="266" y="437"/>
                  </a:cubicBezTo>
                  <a:cubicBezTo>
                    <a:pt x="322" y="437"/>
                    <a:pt x="378" y="416"/>
                    <a:pt x="422" y="372"/>
                  </a:cubicBezTo>
                  <a:cubicBezTo>
                    <a:pt x="530" y="261"/>
                    <a:pt x="492" y="77"/>
                    <a:pt x="350" y="17"/>
                  </a:cubicBezTo>
                  <a:cubicBezTo>
                    <a:pt x="322" y="6"/>
                    <a:pt x="295" y="1"/>
                    <a:pt x="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3"/>
            <p:cNvSpPr/>
            <p:nvPr/>
          </p:nvSpPr>
          <p:spPr>
            <a:xfrm>
              <a:off x="1033125" y="2173825"/>
              <a:ext cx="12075" cy="10850"/>
            </a:xfrm>
            <a:custGeom>
              <a:avLst/>
              <a:gdLst/>
              <a:ahLst/>
              <a:cxnLst/>
              <a:rect l="l" t="t" r="r" b="b"/>
              <a:pathLst>
                <a:path w="483" h="434" extrusionOk="0">
                  <a:moveTo>
                    <a:pt x="239" y="1"/>
                  </a:moveTo>
                  <a:cubicBezTo>
                    <a:pt x="192" y="1"/>
                    <a:pt x="144" y="16"/>
                    <a:pt x="102" y="51"/>
                  </a:cubicBezTo>
                  <a:cubicBezTo>
                    <a:pt x="18" y="123"/>
                    <a:pt x="1" y="246"/>
                    <a:pt x="61" y="339"/>
                  </a:cubicBezTo>
                  <a:cubicBezTo>
                    <a:pt x="104" y="404"/>
                    <a:pt x="171" y="434"/>
                    <a:pt x="238" y="434"/>
                  </a:cubicBezTo>
                  <a:cubicBezTo>
                    <a:pt x="337" y="434"/>
                    <a:pt x="437" y="367"/>
                    <a:pt x="457" y="254"/>
                  </a:cubicBezTo>
                  <a:cubicBezTo>
                    <a:pt x="483" y="110"/>
                    <a:pt x="364"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3"/>
            <p:cNvSpPr/>
            <p:nvPr/>
          </p:nvSpPr>
          <p:spPr>
            <a:xfrm>
              <a:off x="1010625" y="2161450"/>
              <a:ext cx="11875" cy="10900"/>
            </a:xfrm>
            <a:custGeom>
              <a:avLst/>
              <a:gdLst/>
              <a:ahLst/>
              <a:cxnLst/>
              <a:rect l="l" t="t" r="r" b="b"/>
              <a:pathLst>
                <a:path w="475" h="436" extrusionOk="0">
                  <a:moveTo>
                    <a:pt x="235" y="0"/>
                  </a:moveTo>
                  <a:cubicBezTo>
                    <a:pt x="184" y="0"/>
                    <a:pt x="132" y="18"/>
                    <a:pt x="90" y="59"/>
                  </a:cubicBezTo>
                  <a:cubicBezTo>
                    <a:pt x="13" y="134"/>
                    <a:pt x="1" y="249"/>
                    <a:pt x="58" y="338"/>
                  </a:cubicBezTo>
                  <a:cubicBezTo>
                    <a:pt x="103" y="405"/>
                    <a:pt x="171" y="436"/>
                    <a:pt x="238" y="436"/>
                  </a:cubicBezTo>
                  <a:cubicBezTo>
                    <a:pt x="341" y="436"/>
                    <a:pt x="442" y="365"/>
                    <a:pt x="457" y="245"/>
                  </a:cubicBezTo>
                  <a:cubicBezTo>
                    <a:pt x="474" y="103"/>
                    <a:pt x="357" y="0"/>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3"/>
            <p:cNvSpPr/>
            <p:nvPr/>
          </p:nvSpPr>
          <p:spPr>
            <a:xfrm>
              <a:off x="1009800" y="2181800"/>
              <a:ext cx="13400" cy="10950"/>
            </a:xfrm>
            <a:custGeom>
              <a:avLst/>
              <a:gdLst/>
              <a:ahLst/>
              <a:cxnLst/>
              <a:rect l="l" t="t" r="r" b="b"/>
              <a:pathLst>
                <a:path w="536" h="438" extrusionOk="0">
                  <a:moveTo>
                    <a:pt x="244" y="1"/>
                  </a:moveTo>
                  <a:cubicBezTo>
                    <a:pt x="141" y="1"/>
                    <a:pt x="52" y="73"/>
                    <a:pt x="30" y="176"/>
                  </a:cubicBezTo>
                  <a:cubicBezTo>
                    <a:pt x="1" y="323"/>
                    <a:pt x="119" y="438"/>
                    <a:pt x="246" y="438"/>
                  </a:cubicBezTo>
                  <a:cubicBezTo>
                    <a:pt x="294" y="438"/>
                    <a:pt x="344" y="421"/>
                    <a:pt x="387" y="384"/>
                  </a:cubicBezTo>
                  <a:cubicBezTo>
                    <a:pt x="535" y="257"/>
                    <a:pt x="446" y="6"/>
                    <a:pt x="251" y="1"/>
                  </a:cubicBezTo>
                  <a:cubicBezTo>
                    <a:pt x="249" y="1"/>
                    <a:pt x="24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3"/>
            <p:cNvSpPr/>
            <p:nvPr/>
          </p:nvSpPr>
          <p:spPr>
            <a:xfrm>
              <a:off x="1002775" y="2384075"/>
              <a:ext cx="11850" cy="10875"/>
            </a:xfrm>
            <a:custGeom>
              <a:avLst/>
              <a:gdLst/>
              <a:ahLst/>
              <a:cxnLst/>
              <a:rect l="l" t="t" r="r" b="b"/>
              <a:pathLst>
                <a:path w="474" h="435" extrusionOk="0">
                  <a:moveTo>
                    <a:pt x="236" y="0"/>
                  </a:moveTo>
                  <a:cubicBezTo>
                    <a:pt x="133" y="0"/>
                    <a:pt x="33" y="71"/>
                    <a:pt x="18" y="192"/>
                  </a:cubicBezTo>
                  <a:cubicBezTo>
                    <a:pt x="1" y="332"/>
                    <a:pt x="117" y="435"/>
                    <a:pt x="239" y="435"/>
                  </a:cubicBezTo>
                  <a:cubicBezTo>
                    <a:pt x="288" y="435"/>
                    <a:pt x="338" y="418"/>
                    <a:pt x="380" y="380"/>
                  </a:cubicBezTo>
                  <a:cubicBezTo>
                    <a:pt x="460" y="306"/>
                    <a:pt x="474" y="188"/>
                    <a:pt x="416" y="97"/>
                  </a:cubicBezTo>
                  <a:cubicBezTo>
                    <a:pt x="371" y="31"/>
                    <a:pt x="303" y="0"/>
                    <a:pt x="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63"/>
          <p:cNvGrpSpPr/>
          <p:nvPr/>
        </p:nvGrpSpPr>
        <p:grpSpPr>
          <a:xfrm>
            <a:off x="1000250" y="2994825"/>
            <a:ext cx="368700" cy="237050"/>
            <a:chOff x="238125" y="2765375"/>
            <a:chExt cx="368700" cy="237050"/>
          </a:xfrm>
        </p:grpSpPr>
        <p:sp>
          <p:nvSpPr>
            <p:cNvPr id="1685" name="Google Shape;1685;p63"/>
            <p:cNvSpPr/>
            <p:nvPr/>
          </p:nvSpPr>
          <p:spPr>
            <a:xfrm>
              <a:off x="238125" y="2765375"/>
              <a:ext cx="368700" cy="237050"/>
            </a:xfrm>
            <a:custGeom>
              <a:avLst/>
              <a:gdLst/>
              <a:ahLst/>
              <a:cxnLst/>
              <a:rect l="l" t="t" r="r" b="b"/>
              <a:pathLst>
                <a:path w="14748" h="9482" extrusionOk="0">
                  <a:moveTo>
                    <a:pt x="13440" y="438"/>
                  </a:moveTo>
                  <a:cubicBezTo>
                    <a:pt x="13920" y="440"/>
                    <a:pt x="14309" y="827"/>
                    <a:pt x="14310" y="1309"/>
                  </a:cubicBezTo>
                  <a:lnTo>
                    <a:pt x="14310" y="1509"/>
                  </a:lnTo>
                  <a:lnTo>
                    <a:pt x="12095" y="1509"/>
                  </a:lnTo>
                  <a:cubicBezTo>
                    <a:pt x="11976" y="1512"/>
                    <a:pt x="11881" y="1609"/>
                    <a:pt x="11881" y="1727"/>
                  </a:cubicBezTo>
                  <a:cubicBezTo>
                    <a:pt x="11881" y="1846"/>
                    <a:pt x="11976" y="1943"/>
                    <a:pt x="12095" y="1946"/>
                  </a:cubicBezTo>
                  <a:lnTo>
                    <a:pt x="14310" y="1946"/>
                  </a:lnTo>
                  <a:lnTo>
                    <a:pt x="14310" y="3015"/>
                  </a:lnTo>
                  <a:lnTo>
                    <a:pt x="7083" y="3015"/>
                  </a:lnTo>
                  <a:lnTo>
                    <a:pt x="7083" y="1946"/>
                  </a:lnTo>
                  <a:lnTo>
                    <a:pt x="11218" y="1946"/>
                  </a:lnTo>
                  <a:cubicBezTo>
                    <a:pt x="11337" y="1943"/>
                    <a:pt x="11431" y="1846"/>
                    <a:pt x="11431" y="1727"/>
                  </a:cubicBezTo>
                  <a:cubicBezTo>
                    <a:pt x="11431" y="1609"/>
                    <a:pt x="11337" y="1512"/>
                    <a:pt x="11218" y="1509"/>
                  </a:cubicBezTo>
                  <a:lnTo>
                    <a:pt x="7083" y="1509"/>
                  </a:lnTo>
                  <a:lnTo>
                    <a:pt x="7083" y="1237"/>
                  </a:lnTo>
                  <a:cubicBezTo>
                    <a:pt x="7083" y="944"/>
                    <a:pt x="6978" y="662"/>
                    <a:pt x="6789" y="438"/>
                  </a:cubicBezTo>
                  <a:close/>
                  <a:moveTo>
                    <a:pt x="5847" y="438"/>
                  </a:moveTo>
                  <a:cubicBezTo>
                    <a:pt x="6287" y="440"/>
                    <a:pt x="6644" y="796"/>
                    <a:pt x="6644" y="1237"/>
                  </a:cubicBezTo>
                  <a:lnTo>
                    <a:pt x="6644" y="3612"/>
                  </a:lnTo>
                  <a:cubicBezTo>
                    <a:pt x="6644" y="4115"/>
                    <a:pt x="6237" y="4521"/>
                    <a:pt x="5734" y="4522"/>
                  </a:cubicBezTo>
                  <a:lnTo>
                    <a:pt x="1236" y="4522"/>
                  </a:lnTo>
                  <a:cubicBezTo>
                    <a:pt x="795" y="4521"/>
                    <a:pt x="439" y="4165"/>
                    <a:pt x="437" y="3724"/>
                  </a:cubicBezTo>
                  <a:lnTo>
                    <a:pt x="437" y="1309"/>
                  </a:lnTo>
                  <a:cubicBezTo>
                    <a:pt x="439" y="827"/>
                    <a:pt x="828" y="440"/>
                    <a:pt x="1308" y="438"/>
                  </a:cubicBezTo>
                  <a:close/>
                  <a:moveTo>
                    <a:pt x="14310" y="3454"/>
                  </a:moveTo>
                  <a:lnTo>
                    <a:pt x="14310" y="4522"/>
                  </a:lnTo>
                  <a:lnTo>
                    <a:pt x="6728" y="4522"/>
                  </a:lnTo>
                  <a:cubicBezTo>
                    <a:pt x="6956" y="4274"/>
                    <a:pt x="7083" y="3949"/>
                    <a:pt x="7083" y="3612"/>
                  </a:cubicBezTo>
                  <a:lnTo>
                    <a:pt x="7083" y="3454"/>
                  </a:lnTo>
                  <a:close/>
                  <a:moveTo>
                    <a:pt x="437" y="4666"/>
                  </a:moveTo>
                  <a:cubicBezTo>
                    <a:pt x="661" y="4857"/>
                    <a:pt x="944" y="4960"/>
                    <a:pt x="1236" y="4960"/>
                  </a:cubicBezTo>
                  <a:lnTo>
                    <a:pt x="14310" y="4960"/>
                  </a:lnTo>
                  <a:lnTo>
                    <a:pt x="14310" y="6029"/>
                  </a:lnTo>
                  <a:lnTo>
                    <a:pt x="437" y="6029"/>
                  </a:lnTo>
                  <a:lnTo>
                    <a:pt x="437" y="4666"/>
                  </a:lnTo>
                  <a:close/>
                  <a:moveTo>
                    <a:pt x="14310" y="6468"/>
                  </a:moveTo>
                  <a:lnTo>
                    <a:pt x="14310" y="7536"/>
                  </a:lnTo>
                  <a:lnTo>
                    <a:pt x="437" y="7536"/>
                  </a:lnTo>
                  <a:lnTo>
                    <a:pt x="437" y="6468"/>
                  </a:lnTo>
                  <a:close/>
                  <a:moveTo>
                    <a:pt x="1308" y="1"/>
                  </a:moveTo>
                  <a:cubicBezTo>
                    <a:pt x="586" y="1"/>
                    <a:pt x="0" y="587"/>
                    <a:pt x="0" y="1309"/>
                  </a:cubicBezTo>
                  <a:lnTo>
                    <a:pt x="0" y="8174"/>
                  </a:lnTo>
                  <a:cubicBezTo>
                    <a:pt x="0" y="8896"/>
                    <a:pt x="586" y="9480"/>
                    <a:pt x="1308" y="9482"/>
                  </a:cubicBezTo>
                  <a:lnTo>
                    <a:pt x="1712" y="9482"/>
                  </a:lnTo>
                  <a:cubicBezTo>
                    <a:pt x="1831" y="9477"/>
                    <a:pt x="1925" y="9380"/>
                    <a:pt x="1925" y="9263"/>
                  </a:cubicBezTo>
                  <a:cubicBezTo>
                    <a:pt x="1925" y="9144"/>
                    <a:pt x="1831" y="9047"/>
                    <a:pt x="1712" y="9043"/>
                  </a:cubicBezTo>
                  <a:lnTo>
                    <a:pt x="1308" y="9043"/>
                  </a:lnTo>
                  <a:cubicBezTo>
                    <a:pt x="828" y="9043"/>
                    <a:pt x="439" y="8654"/>
                    <a:pt x="437" y="8174"/>
                  </a:cubicBezTo>
                  <a:lnTo>
                    <a:pt x="437" y="7974"/>
                  </a:lnTo>
                  <a:lnTo>
                    <a:pt x="14310" y="7974"/>
                  </a:lnTo>
                  <a:lnTo>
                    <a:pt x="14310" y="8174"/>
                  </a:lnTo>
                  <a:cubicBezTo>
                    <a:pt x="14309" y="8654"/>
                    <a:pt x="13920" y="9043"/>
                    <a:pt x="13440" y="9043"/>
                  </a:cubicBezTo>
                  <a:lnTo>
                    <a:pt x="2589" y="9043"/>
                  </a:lnTo>
                  <a:cubicBezTo>
                    <a:pt x="2470" y="9047"/>
                    <a:pt x="2376" y="9144"/>
                    <a:pt x="2376" y="9263"/>
                  </a:cubicBezTo>
                  <a:cubicBezTo>
                    <a:pt x="2376" y="9380"/>
                    <a:pt x="2470" y="9477"/>
                    <a:pt x="2589" y="9482"/>
                  </a:cubicBezTo>
                  <a:lnTo>
                    <a:pt x="13440" y="9482"/>
                  </a:lnTo>
                  <a:cubicBezTo>
                    <a:pt x="14162" y="9482"/>
                    <a:pt x="14748" y="8896"/>
                    <a:pt x="14748" y="8174"/>
                  </a:cubicBezTo>
                  <a:lnTo>
                    <a:pt x="14748" y="1309"/>
                  </a:lnTo>
                  <a:cubicBezTo>
                    <a:pt x="14748" y="587"/>
                    <a:pt x="14162" y="1"/>
                    <a:pt x="134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3"/>
            <p:cNvSpPr/>
            <p:nvPr/>
          </p:nvSpPr>
          <p:spPr>
            <a:xfrm>
              <a:off x="268050" y="2793425"/>
              <a:ext cx="13250" cy="10900"/>
            </a:xfrm>
            <a:custGeom>
              <a:avLst/>
              <a:gdLst/>
              <a:ahLst/>
              <a:cxnLst/>
              <a:rect l="l" t="t" r="r" b="b"/>
              <a:pathLst>
                <a:path w="530" h="436" extrusionOk="0">
                  <a:moveTo>
                    <a:pt x="264" y="1"/>
                  </a:moveTo>
                  <a:cubicBezTo>
                    <a:pt x="109" y="1"/>
                    <a:pt x="0" y="158"/>
                    <a:pt x="61" y="304"/>
                  </a:cubicBezTo>
                  <a:cubicBezTo>
                    <a:pt x="98" y="391"/>
                    <a:pt x="181" y="436"/>
                    <a:pt x="264" y="436"/>
                  </a:cubicBezTo>
                  <a:cubicBezTo>
                    <a:pt x="343" y="436"/>
                    <a:pt x="422" y="395"/>
                    <a:pt x="461" y="313"/>
                  </a:cubicBezTo>
                  <a:cubicBezTo>
                    <a:pt x="530" y="169"/>
                    <a:pt x="426" y="4"/>
                    <a:pt x="269" y="1"/>
                  </a:cubicBezTo>
                  <a:cubicBezTo>
                    <a:pt x="267" y="1"/>
                    <a:pt x="266" y="1"/>
                    <a:pt x="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3"/>
            <p:cNvSpPr/>
            <p:nvPr/>
          </p:nvSpPr>
          <p:spPr>
            <a:xfrm>
              <a:off x="320650" y="2793450"/>
              <a:ext cx="12225" cy="10950"/>
            </a:xfrm>
            <a:custGeom>
              <a:avLst/>
              <a:gdLst/>
              <a:ahLst/>
              <a:cxnLst/>
              <a:rect l="l" t="t" r="r" b="b"/>
              <a:pathLst>
                <a:path w="489" h="438" extrusionOk="0">
                  <a:moveTo>
                    <a:pt x="237" y="0"/>
                  </a:moveTo>
                  <a:cubicBezTo>
                    <a:pt x="196" y="0"/>
                    <a:pt x="154" y="12"/>
                    <a:pt x="116" y="39"/>
                  </a:cubicBezTo>
                  <a:cubicBezTo>
                    <a:pt x="32" y="98"/>
                    <a:pt x="0" y="207"/>
                    <a:pt x="40" y="303"/>
                  </a:cubicBezTo>
                  <a:cubicBezTo>
                    <a:pt x="77" y="394"/>
                    <a:pt x="158" y="437"/>
                    <a:pt x="240" y="437"/>
                  </a:cubicBezTo>
                  <a:cubicBezTo>
                    <a:pt x="334" y="437"/>
                    <a:pt x="429" y="378"/>
                    <a:pt x="455" y="267"/>
                  </a:cubicBezTo>
                  <a:cubicBezTo>
                    <a:pt x="488" y="120"/>
                    <a:pt x="368"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3"/>
            <p:cNvSpPr/>
            <p:nvPr/>
          </p:nvSpPr>
          <p:spPr>
            <a:xfrm>
              <a:off x="372650" y="2793450"/>
              <a:ext cx="12250" cy="10950"/>
            </a:xfrm>
            <a:custGeom>
              <a:avLst/>
              <a:gdLst/>
              <a:ahLst/>
              <a:cxnLst/>
              <a:rect l="l" t="t" r="r" b="b"/>
              <a:pathLst>
                <a:path w="490" h="438" extrusionOk="0">
                  <a:moveTo>
                    <a:pt x="237" y="1"/>
                  </a:moveTo>
                  <a:cubicBezTo>
                    <a:pt x="195" y="1"/>
                    <a:pt x="152" y="13"/>
                    <a:pt x="113" y="42"/>
                  </a:cubicBezTo>
                  <a:cubicBezTo>
                    <a:pt x="31" y="101"/>
                    <a:pt x="0" y="209"/>
                    <a:pt x="39" y="303"/>
                  </a:cubicBezTo>
                  <a:cubicBezTo>
                    <a:pt x="76" y="393"/>
                    <a:pt x="158" y="437"/>
                    <a:pt x="240" y="437"/>
                  </a:cubicBezTo>
                  <a:cubicBezTo>
                    <a:pt x="333" y="437"/>
                    <a:pt x="426" y="380"/>
                    <a:pt x="453" y="271"/>
                  </a:cubicBezTo>
                  <a:cubicBezTo>
                    <a:pt x="490" y="124"/>
                    <a:pt x="369" y="1"/>
                    <a:pt x="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3"/>
            <p:cNvSpPr/>
            <p:nvPr/>
          </p:nvSpPr>
          <p:spPr>
            <a:xfrm>
              <a:off x="294550" y="2793450"/>
              <a:ext cx="12400" cy="10950"/>
            </a:xfrm>
            <a:custGeom>
              <a:avLst/>
              <a:gdLst/>
              <a:ahLst/>
              <a:cxnLst/>
              <a:rect l="l" t="t" r="r" b="b"/>
              <a:pathLst>
                <a:path w="496" h="438" extrusionOk="0">
                  <a:moveTo>
                    <a:pt x="241" y="1"/>
                  </a:moveTo>
                  <a:cubicBezTo>
                    <a:pt x="203" y="1"/>
                    <a:pt x="164" y="11"/>
                    <a:pt x="127" y="34"/>
                  </a:cubicBezTo>
                  <a:cubicBezTo>
                    <a:pt x="37" y="90"/>
                    <a:pt x="1" y="204"/>
                    <a:pt x="41" y="303"/>
                  </a:cubicBezTo>
                  <a:cubicBezTo>
                    <a:pt x="79" y="393"/>
                    <a:pt x="161" y="438"/>
                    <a:pt x="243" y="438"/>
                  </a:cubicBezTo>
                  <a:cubicBezTo>
                    <a:pt x="334" y="438"/>
                    <a:pt x="426" y="383"/>
                    <a:pt x="455" y="276"/>
                  </a:cubicBezTo>
                  <a:cubicBezTo>
                    <a:pt x="496" y="129"/>
                    <a:pt x="375" y="1"/>
                    <a:pt x="2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3"/>
            <p:cNvSpPr/>
            <p:nvPr/>
          </p:nvSpPr>
          <p:spPr>
            <a:xfrm>
              <a:off x="346100" y="2793425"/>
              <a:ext cx="13200" cy="10900"/>
            </a:xfrm>
            <a:custGeom>
              <a:avLst/>
              <a:gdLst/>
              <a:ahLst/>
              <a:cxnLst/>
              <a:rect l="l" t="t" r="r" b="b"/>
              <a:pathLst>
                <a:path w="528" h="436" extrusionOk="0">
                  <a:moveTo>
                    <a:pt x="262" y="1"/>
                  </a:moveTo>
                  <a:cubicBezTo>
                    <a:pt x="107" y="1"/>
                    <a:pt x="0" y="158"/>
                    <a:pt x="61" y="304"/>
                  </a:cubicBezTo>
                  <a:cubicBezTo>
                    <a:pt x="97" y="391"/>
                    <a:pt x="181" y="436"/>
                    <a:pt x="264" y="436"/>
                  </a:cubicBezTo>
                  <a:cubicBezTo>
                    <a:pt x="343" y="436"/>
                    <a:pt x="422" y="395"/>
                    <a:pt x="461" y="313"/>
                  </a:cubicBezTo>
                  <a:cubicBezTo>
                    <a:pt x="528" y="169"/>
                    <a:pt x="426" y="5"/>
                    <a:pt x="267" y="1"/>
                  </a:cubicBezTo>
                  <a:cubicBezTo>
                    <a:pt x="265" y="1"/>
                    <a:pt x="264" y="1"/>
                    <a:pt x="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3"/>
            <p:cNvSpPr/>
            <p:nvPr/>
          </p:nvSpPr>
          <p:spPr>
            <a:xfrm>
              <a:off x="281550" y="2821875"/>
              <a:ext cx="12575" cy="11025"/>
            </a:xfrm>
            <a:custGeom>
              <a:avLst/>
              <a:gdLst/>
              <a:ahLst/>
              <a:cxnLst/>
              <a:rect l="l" t="t" r="r" b="b"/>
              <a:pathLst>
                <a:path w="503" h="441" extrusionOk="0">
                  <a:moveTo>
                    <a:pt x="244" y="1"/>
                  </a:moveTo>
                  <a:cubicBezTo>
                    <a:pt x="207" y="1"/>
                    <a:pt x="168" y="11"/>
                    <a:pt x="132" y="33"/>
                  </a:cubicBezTo>
                  <a:cubicBezTo>
                    <a:pt x="38" y="89"/>
                    <a:pt x="0" y="203"/>
                    <a:pt x="41" y="305"/>
                  </a:cubicBezTo>
                  <a:cubicBezTo>
                    <a:pt x="79" y="395"/>
                    <a:pt x="161" y="440"/>
                    <a:pt x="243" y="440"/>
                  </a:cubicBezTo>
                  <a:cubicBezTo>
                    <a:pt x="331" y="440"/>
                    <a:pt x="419" y="389"/>
                    <a:pt x="452" y="289"/>
                  </a:cubicBezTo>
                  <a:cubicBezTo>
                    <a:pt x="502" y="138"/>
                    <a:pt x="382"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3"/>
            <p:cNvSpPr/>
            <p:nvPr/>
          </p:nvSpPr>
          <p:spPr>
            <a:xfrm>
              <a:off x="333575" y="2821925"/>
              <a:ext cx="12600" cy="10950"/>
            </a:xfrm>
            <a:custGeom>
              <a:avLst/>
              <a:gdLst/>
              <a:ahLst/>
              <a:cxnLst/>
              <a:rect l="l" t="t" r="r" b="b"/>
              <a:pathLst>
                <a:path w="504" h="438" extrusionOk="0">
                  <a:moveTo>
                    <a:pt x="240" y="0"/>
                  </a:moveTo>
                  <a:cubicBezTo>
                    <a:pt x="203" y="0"/>
                    <a:pt x="165" y="10"/>
                    <a:pt x="129" y="32"/>
                  </a:cubicBezTo>
                  <a:cubicBezTo>
                    <a:pt x="38" y="89"/>
                    <a:pt x="1" y="203"/>
                    <a:pt x="41" y="303"/>
                  </a:cubicBezTo>
                  <a:cubicBezTo>
                    <a:pt x="79" y="393"/>
                    <a:pt x="161" y="437"/>
                    <a:pt x="243" y="437"/>
                  </a:cubicBezTo>
                  <a:cubicBezTo>
                    <a:pt x="329" y="437"/>
                    <a:pt x="415" y="388"/>
                    <a:pt x="449" y="292"/>
                  </a:cubicBezTo>
                  <a:cubicBezTo>
                    <a:pt x="503" y="141"/>
                    <a:pt x="379"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3"/>
            <p:cNvSpPr/>
            <p:nvPr/>
          </p:nvSpPr>
          <p:spPr>
            <a:xfrm>
              <a:off x="307100" y="2821900"/>
              <a:ext cx="13100" cy="10900"/>
            </a:xfrm>
            <a:custGeom>
              <a:avLst/>
              <a:gdLst/>
              <a:ahLst/>
              <a:cxnLst/>
              <a:rect l="l" t="t" r="r" b="b"/>
              <a:pathLst>
                <a:path w="524" h="436" extrusionOk="0">
                  <a:moveTo>
                    <a:pt x="263" y="1"/>
                  </a:moveTo>
                  <a:cubicBezTo>
                    <a:pt x="107" y="1"/>
                    <a:pt x="0" y="158"/>
                    <a:pt x="60" y="304"/>
                  </a:cubicBezTo>
                  <a:cubicBezTo>
                    <a:pt x="95" y="392"/>
                    <a:pt x="178" y="436"/>
                    <a:pt x="260" y="436"/>
                  </a:cubicBezTo>
                  <a:cubicBezTo>
                    <a:pt x="344" y="436"/>
                    <a:pt x="428" y="391"/>
                    <a:pt x="464" y="304"/>
                  </a:cubicBezTo>
                  <a:cubicBezTo>
                    <a:pt x="524" y="158"/>
                    <a:pt x="417"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3"/>
            <p:cNvSpPr/>
            <p:nvPr/>
          </p:nvSpPr>
          <p:spPr>
            <a:xfrm>
              <a:off x="359600" y="2821875"/>
              <a:ext cx="12475" cy="11000"/>
            </a:xfrm>
            <a:custGeom>
              <a:avLst/>
              <a:gdLst/>
              <a:ahLst/>
              <a:cxnLst/>
              <a:rect l="l" t="t" r="r" b="b"/>
              <a:pathLst>
                <a:path w="499" h="440" extrusionOk="0">
                  <a:moveTo>
                    <a:pt x="243" y="1"/>
                  </a:moveTo>
                  <a:cubicBezTo>
                    <a:pt x="202" y="1"/>
                    <a:pt x="160" y="13"/>
                    <a:pt x="121" y="39"/>
                  </a:cubicBezTo>
                  <a:cubicBezTo>
                    <a:pt x="35" y="97"/>
                    <a:pt x="0" y="208"/>
                    <a:pt x="41" y="305"/>
                  </a:cubicBezTo>
                  <a:cubicBezTo>
                    <a:pt x="78" y="395"/>
                    <a:pt x="160" y="440"/>
                    <a:pt x="242" y="440"/>
                  </a:cubicBezTo>
                  <a:cubicBezTo>
                    <a:pt x="332" y="440"/>
                    <a:pt x="421" y="387"/>
                    <a:pt x="452" y="284"/>
                  </a:cubicBezTo>
                  <a:cubicBezTo>
                    <a:pt x="499" y="133"/>
                    <a:pt x="379"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3"/>
            <p:cNvSpPr/>
            <p:nvPr/>
          </p:nvSpPr>
          <p:spPr>
            <a:xfrm>
              <a:off x="268625" y="2850425"/>
              <a:ext cx="12675" cy="10950"/>
            </a:xfrm>
            <a:custGeom>
              <a:avLst/>
              <a:gdLst/>
              <a:ahLst/>
              <a:cxnLst/>
              <a:rect l="l" t="t" r="r" b="b"/>
              <a:pathLst>
                <a:path w="507" h="438" extrusionOk="0">
                  <a:moveTo>
                    <a:pt x="240" y="1"/>
                  </a:moveTo>
                  <a:cubicBezTo>
                    <a:pt x="156" y="1"/>
                    <a:pt x="71" y="46"/>
                    <a:pt x="36" y="138"/>
                  </a:cubicBezTo>
                  <a:cubicBezTo>
                    <a:pt x="0" y="233"/>
                    <a:pt x="35" y="342"/>
                    <a:pt x="119" y="400"/>
                  </a:cubicBezTo>
                  <a:cubicBezTo>
                    <a:pt x="158" y="426"/>
                    <a:pt x="200" y="438"/>
                    <a:pt x="240" y="438"/>
                  </a:cubicBezTo>
                  <a:cubicBezTo>
                    <a:pt x="382" y="438"/>
                    <a:pt x="506" y="294"/>
                    <a:pt x="444" y="138"/>
                  </a:cubicBezTo>
                  <a:cubicBezTo>
                    <a:pt x="409" y="46"/>
                    <a:pt x="324"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3"/>
            <p:cNvSpPr/>
            <p:nvPr/>
          </p:nvSpPr>
          <p:spPr>
            <a:xfrm>
              <a:off x="320325" y="2850375"/>
              <a:ext cx="12600" cy="10950"/>
            </a:xfrm>
            <a:custGeom>
              <a:avLst/>
              <a:gdLst/>
              <a:ahLst/>
              <a:cxnLst/>
              <a:rect l="l" t="t" r="r" b="b"/>
              <a:pathLst>
                <a:path w="504" h="438" extrusionOk="0">
                  <a:moveTo>
                    <a:pt x="252" y="0"/>
                  </a:moveTo>
                  <a:cubicBezTo>
                    <a:pt x="210" y="0"/>
                    <a:pt x="166" y="13"/>
                    <a:pt x="128" y="40"/>
                  </a:cubicBezTo>
                  <a:cubicBezTo>
                    <a:pt x="1" y="129"/>
                    <a:pt x="4" y="316"/>
                    <a:pt x="132" y="402"/>
                  </a:cubicBezTo>
                  <a:cubicBezTo>
                    <a:pt x="169" y="426"/>
                    <a:pt x="209" y="437"/>
                    <a:pt x="249" y="437"/>
                  </a:cubicBezTo>
                  <a:cubicBezTo>
                    <a:pt x="381" y="437"/>
                    <a:pt x="504" y="313"/>
                    <a:pt x="465" y="166"/>
                  </a:cubicBezTo>
                  <a:cubicBezTo>
                    <a:pt x="439" y="63"/>
                    <a:pt x="348"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3"/>
            <p:cNvSpPr/>
            <p:nvPr/>
          </p:nvSpPr>
          <p:spPr>
            <a:xfrm>
              <a:off x="372325" y="2850375"/>
              <a:ext cx="12800" cy="10975"/>
            </a:xfrm>
            <a:custGeom>
              <a:avLst/>
              <a:gdLst/>
              <a:ahLst/>
              <a:cxnLst/>
              <a:rect l="l" t="t" r="r" b="b"/>
              <a:pathLst>
                <a:path w="512" h="439" extrusionOk="0">
                  <a:moveTo>
                    <a:pt x="253" y="0"/>
                  </a:moveTo>
                  <a:cubicBezTo>
                    <a:pt x="207" y="0"/>
                    <a:pt x="161" y="14"/>
                    <a:pt x="121" y="44"/>
                  </a:cubicBezTo>
                  <a:cubicBezTo>
                    <a:pt x="1" y="137"/>
                    <a:pt x="7" y="318"/>
                    <a:pt x="132" y="402"/>
                  </a:cubicBezTo>
                  <a:cubicBezTo>
                    <a:pt x="170" y="427"/>
                    <a:pt x="210" y="439"/>
                    <a:pt x="249" y="439"/>
                  </a:cubicBezTo>
                  <a:cubicBezTo>
                    <a:pt x="387" y="439"/>
                    <a:pt x="511" y="300"/>
                    <a:pt x="461" y="151"/>
                  </a:cubicBezTo>
                  <a:cubicBezTo>
                    <a:pt x="430" y="56"/>
                    <a:pt x="343" y="0"/>
                    <a:pt x="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3"/>
            <p:cNvSpPr/>
            <p:nvPr/>
          </p:nvSpPr>
          <p:spPr>
            <a:xfrm>
              <a:off x="294425" y="2850400"/>
              <a:ext cx="13700" cy="10950"/>
            </a:xfrm>
            <a:custGeom>
              <a:avLst/>
              <a:gdLst/>
              <a:ahLst/>
              <a:cxnLst/>
              <a:rect l="l" t="t" r="r" b="b"/>
              <a:pathLst>
                <a:path w="548" h="438" extrusionOk="0">
                  <a:moveTo>
                    <a:pt x="252" y="0"/>
                  </a:moveTo>
                  <a:cubicBezTo>
                    <a:pt x="122" y="0"/>
                    <a:pt x="1" y="121"/>
                    <a:pt x="34" y="268"/>
                  </a:cubicBezTo>
                  <a:cubicBezTo>
                    <a:pt x="59" y="367"/>
                    <a:pt x="146" y="437"/>
                    <a:pt x="248" y="437"/>
                  </a:cubicBezTo>
                  <a:cubicBezTo>
                    <a:pt x="460" y="437"/>
                    <a:pt x="548" y="164"/>
                    <a:pt x="374" y="40"/>
                  </a:cubicBezTo>
                  <a:cubicBezTo>
                    <a:pt x="336" y="13"/>
                    <a:pt x="294"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3"/>
            <p:cNvSpPr/>
            <p:nvPr/>
          </p:nvSpPr>
          <p:spPr>
            <a:xfrm>
              <a:off x="346225" y="2850375"/>
              <a:ext cx="13775" cy="10975"/>
            </a:xfrm>
            <a:custGeom>
              <a:avLst/>
              <a:gdLst/>
              <a:ahLst/>
              <a:cxnLst/>
              <a:rect l="l" t="t" r="r" b="b"/>
              <a:pathLst>
                <a:path w="551" h="439" extrusionOk="0">
                  <a:moveTo>
                    <a:pt x="258" y="1"/>
                  </a:moveTo>
                  <a:cubicBezTo>
                    <a:pt x="170" y="1"/>
                    <a:pt x="84" y="54"/>
                    <a:pt x="51" y="146"/>
                  </a:cubicBezTo>
                  <a:cubicBezTo>
                    <a:pt x="1" y="288"/>
                    <a:pt x="106" y="438"/>
                    <a:pt x="257" y="438"/>
                  </a:cubicBezTo>
                  <a:cubicBezTo>
                    <a:pt x="459" y="438"/>
                    <a:pt x="551" y="179"/>
                    <a:pt x="396" y="51"/>
                  </a:cubicBezTo>
                  <a:cubicBezTo>
                    <a:pt x="355" y="16"/>
                    <a:pt x="306" y="1"/>
                    <a:pt x="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63"/>
          <p:cNvGrpSpPr/>
          <p:nvPr/>
        </p:nvGrpSpPr>
        <p:grpSpPr>
          <a:xfrm>
            <a:off x="7832625" y="1514225"/>
            <a:ext cx="311125" cy="368550"/>
            <a:chOff x="7070500" y="1514225"/>
            <a:chExt cx="311125" cy="368550"/>
          </a:xfrm>
        </p:grpSpPr>
        <p:sp>
          <p:nvSpPr>
            <p:cNvPr id="1701" name="Google Shape;1701;p63"/>
            <p:cNvSpPr/>
            <p:nvPr/>
          </p:nvSpPr>
          <p:spPr>
            <a:xfrm>
              <a:off x="7070500" y="1514225"/>
              <a:ext cx="311125" cy="368550"/>
            </a:xfrm>
            <a:custGeom>
              <a:avLst/>
              <a:gdLst/>
              <a:ahLst/>
              <a:cxnLst/>
              <a:rect l="l" t="t" r="r" b="b"/>
              <a:pathLst>
                <a:path w="12445" h="14742" extrusionOk="0">
                  <a:moveTo>
                    <a:pt x="6224" y="3228"/>
                  </a:moveTo>
                  <a:lnTo>
                    <a:pt x="8865" y="5209"/>
                  </a:lnTo>
                  <a:lnTo>
                    <a:pt x="8865" y="7519"/>
                  </a:lnTo>
                  <a:lnTo>
                    <a:pt x="6299" y="6570"/>
                  </a:lnTo>
                  <a:cubicBezTo>
                    <a:pt x="6275" y="6561"/>
                    <a:pt x="6249" y="6556"/>
                    <a:pt x="6224" y="6556"/>
                  </a:cubicBezTo>
                  <a:cubicBezTo>
                    <a:pt x="6198" y="6556"/>
                    <a:pt x="6172" y="6561"/>
                    <a:pt x="6147" y="6570"/>
                  </a:cubicBezTo>
                  <a:lnTo>
                    <a:pt x="3583" y="7519"/>
                  </a:lnTo>
                  <a:lnTo>
                    <a:pt x="3583" y="5209"/>
                  </a:lnTo>
                  <a:lnTo>
                    <a:pt x="6224" y="3228"/>
                  </a:lnTo>
                  <a:close/>
                  <a:moveTo>
                    <a:pt x="6224" y="7009"/>
                  </a:moveTo>
                  <a:lnTo>
                    <a:pt x="11916" y="9116"/>
                  </a:lnTo>
                  <a:lnTo>
                    <a:pt x="11716" y="9656"/>
                  </a:lnTo>
                  <a:lnTo>
                    <a:pt x="6299" y="7653"/>
                  </a:lnTo>
                  <a:cubicBezTo>
                    <a:pt x="6275" y="7644"/>
                    <a:pt x="6249" y="7640"/>
                    <a:pt x="6223" y="7640"/>
                  </a:cubicBezTo>
                  <a:cubicBezTo>
                    <a:pt x="6197" y="7640"/>
                    <a:pt x="6172" y="7644"/>
                    <a:pt x="6147" y="7653"/>
                  </a:cubicBezTo>
                  <a:lnTo>
                    <a:pt x="732" y="9656"/>
                  </a:lnTo>
                  <a:lnTo>
                    <a:pt x="532" y="9116"/>
                  </a:lnTo>
                  <a:lnTo>
                    <a:pt x="6224" y="7009"/>
                  </a:lnTo>
                  <a:close/>
                  <a:moveTo>
                    <a:pt x="6224" y="9812"/>
                  </a:moveTo>
                  <a:cubicBezTo>
                    <a:pt x="6813" y="10548"/>
                    <a:pt x="7133" y="11462"/>
                    <a:pt x="7133" y="12404"/>
                  </a:cubicBezTo>
                  <a:lnTo>
                    <a:pt x="7133" y="14304"/>
                  </a:lnTo>
                  <a:lnTo>
                    <a:pt x="5315" y="14304"/>
                  </a:lnTo>
                  <a:lnTo>
                    <a:pt x="5315" y="12404"/>
                  </a:lnTo>
                  <a:cubicBezTo>
                    <a:pt x="5315" y="11462"/>
                    <a:pt x="5635" y="10548"/>
                    <a:pt x="6224" y="9812"/>
                  </a:cubicBezTo>
                  <a:close/>
                  <a:moveTo>
                    <a:pt x="6222" y="0"/>
                  </a:moveTo>
                  <a:cubicBezTo>
                    <a:pt x="6104" y="0"/>
                    <a:pt x="6007" y="94"/>
                    <a:pt x="6004" y="213"/>
                  </a:cubicBezTo>
                  <a:lnTo>
                    <a:pt x="6004" y="438"/>
                  </a:lnTo>
                  <a:lnTo>
                    <a:pt x="5488" y="438"/>
                  </a:lnTo>
                  <a:cubicBezTo>
                    <a:pt x="5369" y="441"/>
                    <a:pt x="5274" y="538"/>
                    <a:pt x="5274" y="656"/>
                  </a:cubicBezTo>
                  <a:cubicBezTo>
                    <a:pt x="5274" y="775"/>
                    <a:pt x="5369" y="872"/>
                    <a:pt x="5488" y="875"/>
                  </a:cubicBezTo>
                  <a:lnTo>
                    <a:pt x="6004" y="875"/>
                  </a:lnTo>
                  <a:lnTo>
                    <a:pt x="6004" y="1577"/>
                  </a:lnTo>
                  <a:lnTo>
                    <a:pt x="3585" y="3391"/>
                  </a:lnTo>
                  <a:cubicBezTo>
                    <a:pt x="3493" y="3464"/>
                    <a:pt x="3476" y="3599"/>
                    <a:pt x="3546" y="3692"/>
                  </a:cubicBezTo>
                  <a:cubicBezTo>
                    <a:pt x="3589" y="3750"/>
                    <a:pt x="3655" y="3781"/>
                    <a:pt x="3722" y="3781"/>
                  </a:cubicBezTo>
                  <a:cubicBezTo>
                    <a:pt x="3766" y="3781"/>
                    <a:pt x="3809" y="3768"/>
                    <a:pt x="3847" y="3741"/>
                  </a:cubicBezTo>
                  <a:lnTo>
                    <a:pt x="6222" y="1960"/>
                  </a:lnTo>
                  <a:lnTo>
                    <a:pt x="10135" y="4894"/>
                  </a:lnTo>
                  <a:lnTo>
                    <a:pt x="9788" y="5356"/>
                  </a:lnTo>
                  <a:lnTo>
                    <a:pt x="6354" y="2781"/>
                  </a:lnTo>
                  <a:cubicBezTo>
                    <a:pt x="6315" y="2752"/>
                    <a:pt x="6269" y="2737"/>
                    <a:pt x="6223" y="2737"/>
                  </a:cubicBezTo>
                  <a:cubicBezTo>
                    <a:pt x="6177" y="2737"/>
                    <a:pt x="6130" y="2752"/>
                    <a:pt x="6091" y="2781"/>
                  </a:cubicBezTo>
                  <a:lnTo>
                    <a:pt x="2658" y="5356"/>
                  </a:lnTo>
                  <a:lnTo>
                    <a:pt x="2310" y="4894"/>
                  </a:lnTo>
                  <a:lnTo>
                    <a:pt x="3208" y="4219"/>
                  </a:lnTo>
                  <a:cubicBezTo>
                    <a:pt x="3304" y="4145"/>
                    <a:pt x="3321" y="4011"/>
                    <a:pt x="3249" y="3914"/>
                  </a:cubicBezTo>
                  <a:cubicBezTo>
                    <a:pt x="3206" y="3857"/>
                    <a:pt x="3141" y="3827"/>
                    <a:pt x="3074" y="3827"/>
                  </a:cubicBezTo>
                  <a:cubicBezTo>
                    <a:pt x="3030" y="3827"/>
                    <a:pt x="2985" y="3841"/>
                    <a:pt x="2946" y="3869"/>
                  </a:cubicBezTo>
                  <a:lnTo>
                    <a:pt x="1873" y="4674"/>
                  </a:lnTo>
                  <a:cubicBezTo>
                    <a:pt x="1776" y="4747"/>
                    <a:pt x="1755" y="4884"/>
                    <a:pt x="1829" y="4981"/>
                  </a:cubicBezTo>
                  <a:lnTo>
                    <a:pt x="2438" y="5794"/>
                  </a:lnTo>
                  <a:cubicBezTo>
                    <a:pt x="2481" y="5851"/>
                    <a:pt x="2547" y="5882"/>
                    <a:pt x="2613" y="5882"/>
                  </a:cubicBezTo>
                  <a:cubicBezTo>
                    <a:pt x="2659" y="5882"/>
                    <a:pt x="2705" y="5867"/>
                    <a:pt x="2744" y="5838"/>
                  </a:cubicBezTo>
                  <a:lnTo>
                    <a:pt x="3144" y="5539"/>
                  </a:lnTo>
                  <a:lnTo>
                    <a:pt x="3144" y="7680"/>
                  </a:lnTo>
                  <a:lnTo>
                    <a:pt x="173" y="8780"/>
                  </a:lnTo>
                  <a:cubicBezTo>
                    <a:pt x="59" y="8820"/>
                    <a:pt x="1" y="8947"/>
                    <a:pt x="43" y="9061"/>
                  </a:cubicBezTo>
                  <a:lnTo>
                    <a:pt x="396" y="10014"/>
                  </a:lnTo>
                  <a:cubicBezTo>
                    <a:pt x="427" y="10100"/>
                    <a:pt x="510" y="10158"/>
                    <a:pt x="601" y="10158"/>
                  </a:cubicBezTo>
                  <a:cubicBezTo>
                    <a:pt x="627" y="10158"/>
                    <a:pt x="652" y="10153"/>
                    <a:pt x="677" y="10144"/>
                  </a:cubicBezTo>
                  <a:lnTo>
                    <a:pt x="812" y="10094"/>
                  </a:lnTo>
                  <a:lnTo>
                    <a:pt x="812" y="14523"/>
                  </a:lnTo>
                  <a:cubicBezTo>
                    <a:pt x="812" y="14643"/>
                    <a:pt x="909" y="14742"/>
                    <a:pt x="1030" y="14742"/>
                  </a:cubicBezTo>
                  <a:lnTo>
                    <a:pt x="11414" y="14742"/>
                  </a:lnTo>
                  <a:cubicBezTo>
                    <a:pt x="11536" y="14742"/>
                    <a:pt x="11633" y="14643"/>
                    <a:pt x="11633" y="14523"/>
                  </a:cubicBezTo>
                  <a:lnTo>
                    <a:pt x="11633" y="11890"/>
                  </a:lnTo>
                  <a:cubicBezTo>
                    <a:pt x="11633" y="11770"/>
                    <a:pt x="11536" y="11672"/>
                    <a:pt x="11414" y="11672"/>
                  </a:cubicBezTo>
                  <a:cubicBezTo>
                    <a:pt x="11294" y="11672"/>
                    <a:pt x="11196" y="11770"/>
                    <a:pt x="11196" y="11890"/>
                  </a:cubicBezTo>
                  <a:lnTo>
                    <a:pt x="11196" y="14304"/>
                  </a:lnTo>
                  <a:lnTo>
                    <a:pt x="7569" y="14304"/>
                  </a:lnTo>
                  <a:lnTo>
                    <a:pt x="7569" y="12404"/>
                  </a:lnTo>
                  <a:cubicBezTo>
                    <a:pt x="7571" y="11267"/>
                    <a:pt x="7147" y="10170"/>
                    <a:pt x="6385" y="9328"/>
                  </a:cubicBezTo>
                  <a:cubicBezTo>
                    <a:pt x="6341" y="9280"/>
                    <a:pt x="6282" y="9255"/>
                    <a:pt x="6222" y="9255"/>
                  </a:cubicBezTo>
                  <a:cubicBezTo>
                    <a:pt x="6163" y="9255"/>
                    <a:pt x="6104" y="9280"/>
                    <a:pt x="6060" y="9328"/>
                  </a:cubicBezTo>
                  <a:cubicBezTo>
                    <a:pt x="5297" y="10170"/>
                    <a:pt x="4874" y="11267"/>
                    <a:pt x="4876" y="12404"/>
                  </a:cubicBezTo>
                  <a:lnTo>
                    <a:pt x="4876" y="14304"/>
                  </a:lnTo>
                  <a:lnTo>
                    <a:pt x="1249" y="14304"/>
                  </a:lnTo>
                  <a:lnTo>
                    <a:pt x="1249" y="9933"/>
                  </a:lnTo>
                  <a:lnTo>
                    <a:pt x="6222" y="8092"/>
                  </a:lnTo>
                  <a:lnTo>
                    <a:pt x="11196" y="9933"/>
                  </a:lnTo>
                  <a:lnTo>
                    <a:pt x="11196" y="11014"/>
                  </a:lnTo>
                  <a:cubicBezTo>
                    <a:pt x="11196" y="11136"/>
                    <a:pt x="11294" y="11233"/>
                    <a:pt x="11414" y="11233"/>
                  </a:cubicBezTo>
                  <a:cubicBezTo>
                    <a:pt x="11536" y="11233"/>
                    <a:pt x="11633" y="11136"/>
                    <a:pt x="11633" y="11014"/>
                  </a:cubicBezTo>
                  <a:lnTo>
                    <a:pt x="11633" y="10094"/>
                  </a:lnTo>
                  <a:lnTo>
                    <a:pt x="11768" y="10144"/>
                  </a:lnTo>
                  <a:cubicBezTo>
                    <a:pt x="11793" y="10153"/>
                    <a:pt x="11819" y="10157"/>
                    <a:pt x="11844" y="10157"/>
                  </a:cubicBezTo>
                  <a:cubicBezTo>
                    <a:pt x="11933" y="10157"/>
                    <a:pt x="12016" y="10103"/>
                    <a:pt x="12049" y="10014"/>
                  </a:cubicBezTo>
                  <a:lnTo>
                    <a:pt x="12402" y="9061"/>
                  </a:lnTo>
                  <a:cubicBezTo>
                    <a:pt x="12444" y="8947"/>
                    <a:pt x="12386" y="8822"/>
                    <a:pt x="12274" y="8780"/>
                  </a:cubicBezTo>
                  <a:lnTo>
                    <a:pt x="9302" y="7680"/>
                  </a:lnTo>
                  <a:lnTo>
                    <a:pt x="9302" y="5538"/>
                  </a:lnTo>
                  <a:lnTo>
                    <a:pt x="9702" y="5838"/>
                  </a:lnTo>
                  <a:cubicBezTo>
                    <a:pt x="9742" y="5867"/>
                    <a:pt x="9788" y="5881"/>
                    <a:pt x="9833" y="5881"/>
                  </a:cubicBezTo>
                  <a:cubicBezTo>
                    <a:pt x="9899" y="5881"/>
                    <a:pt x="9965" y="5851"/>
                    <a:pt x="10008" y="5794"/>
                  </a:cubicBezTo>
                  <a:lnTo>
                    <a:pt x="10618" y="4980"/>
                  </a:lnTo>
                  <a:cubicBezTo>
                    <a:pt x="10691" y="4883"/>
                    <a:pt x="10671" y="4745"/>
                    <a:pt x="10574" y="4674"/>
                  </a:cubicBezTo>
                  <a:lnTo>
                    <a:pt x="6443" y="1577"/>
                  </a:lnTo>
                  <a:lnTo>
                    <a:pt x="6443" y="875"/>
                  </a:lnTo>
                  <a:lnTo>
                    <a:pt x="6958" y="875"/>
                  </a:lnTo>
                  <a:cubicBezTo>
                    <a:pt x="7077" y="872"/>
                    <a:pt x="7171" y="775"/>
                    <a:pt x="7171" y="656"/>
                  </a:cubicBezTo>
                  <a:cubicBezTo>
                    <a:pt x="7171" y="538"/>
                    <a:pt x="7077" y="441"/>
                    <a:pt x="6958" y="438"/>
                  </a:cubicBezTo>
                  <a:lnTo>
                    <a:pt x="6443" y="438"/>
                  </a:lnTo>
                  <a:lnTo>
                    <a:pt x="6443" y="213"/>
                  </a:lnTo>
                  <a:cubicBezTo>
                    <a:pt x="6438" y="94"/>
                    <a:pt x="6341" y="0"/>
                    <a:pt x="6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3"/>
            <p:cNvSpPr/>
            <p:nvPr/>
          </p:nvSpPr>
          <p:spPr>
            <a:xfrm>
              <a:off x="7194475" y="1615975"/>
              <a:ext cx="60925" cy="58625"/>
            </a:xfrm>
            <a:custGeom>
              <a:avLst/>
              <a:gdLst/>
              <a:ahLst/>
              <a:cxnLst/>
              <a:rect l="l" t="t" r="r" b="b"/>
              <a:pathLst>
                <a:path w="2437" h="2345" extrusionOk="0">
                  <a:moveTo>
                    <a:pt x="1264" y="439"/>
                  </a:moveTo>
                  <a:cubicBezTo>
                    <a:pt x="1456" y="439"/>
                    <a:pt x="1643" y="513"/>
                    <a:pt x="1784" y="654"/>
                  </a:cubicBezTo>
                  <a:cubicBezTo>
                    <a:pt x="1993" y="863"/>
                    <a:pt x="2057" y="1178"/>
                    <a:pt x="1943" y="1453"/>
                  </a:cubicBezTo>
                  <a:cubicBezTo>
                    <a:pt x="1829" y="1728"/>
                    <a:pt x="1562" y="1907"/>
                    <a:pt x="1265" y="1907"/>
                  </a:cubicBezTo>
                  <a:cubicBezTo>
                    <a:pt x="860" y="1907"/>
                    <a:pt x="531" y="1578"/>
                    <a:pt x="531" y="1172"/>
                  </a:cubicBezTo>
                  <a:cubicBezTo>
                    <a:pt x="531" y="875"/>
                    <a:pt x="710" y="608"/>
                    <a:pt x="984" y="494"/>
                  </a:cubicBezTo>
                  <a:cubicBezTo>
                    <a:pt x="1075" y="457"/>
                    <a:pt x="1170" y="439"/>
                    <a:pt x="1264" y="439"/>
                  </a:cubicBezTo>
                  <a:close/>
                  <a:moveTo>
                    <a:pt x="1265" y="0"/>
                  </a:moveTo>
                  <a:cubicBezTo>
                    <a:pt x="960" y="0"/>
                    <a:pt x="661" y="119"/>
                    <a:pt x="437" y="344"/>
                  </a:cubicBezTo>
                  <a:cubicBezTo>
                    <a:pt x="101" y="679"/>
                    <a:pt x="1" y="1183"/>
                    <a:pt x="182" y="1621"/>
                  </a:cubicBezTo>
                  <a:cubicBezTo>
                    <a:pt x="363" y="2060"/>
                    <a:pt x="792" y="2344"/>
                    <a:pt x="1265" y="2344"/>
                  </a:cubicBezTo>
                  <a:cubicBezTo>
                    <a:pt x="1912" y="2344"/>
                    <a:pt x="2435" y="1819"/>
                    <a:pt x="2437" y="1172"/>
                  </a:cubicBezTo>
                  <a:cubicBezTo>
                    <a:pt x="2437" y="699"/>
                    <a:pt x="2151" y="271"/>
                    <a:pt x="1713" y="89"/>
                  </a:cubicBezTo>
                  <a:cubicBezTo>
                    <a:pt x="1569" y="29"/>
                    <a:pt x="1416" y="0"/>
                    <a:pt x="1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3"/>
            <p:cNvSpPr/>
            <p:nvPr/>
          </p:nvSpPr>
          <p:spPr>
            <a:xfrm>
              <a:off x="7114375" y="1753450"/>
              <a:ext cx="52600" cy="104025"/>
            </a:xfrm>
            <a:custGeom>
              <a:avLst/>
              <a:gdLst/>
              <a:ahLst/>
              <a:cxnLst/>
              <a:rect l="l" t="t" r="r" b="b"/>
              <a:pathLst>
                <a:path w="2104" h="4161" extrusionOk="0">
                  <a:moveTo>
                    <a:pt x="1052" y="562"/>
                  </a:moveTo>
                  <a:cubicBezTo>
                    <a:pt x="1450" y="1084"/>
                    <a:pt x="1666" y="1723"/>
                    <a:pt x="1666" y="2379"/>
                  </a:cubicBezTo>
                  <a:lnTo>
                    <a:pt x="1666" y="3723"/>
                  </a:lnTo>
                  <a:lnTo>
                    <a:pt x="439" y="3723"/>
                  </a:lnTo>
                  <a:lnTo>
                    <a:pt x="439" y="2379"/>
                  </a:lnTo>
                  <a:cubicBezTo>
                    <a:pt x="438" y="1723"/>
                    <a:pt x="653" y="1084"/>
                    <a:pt x="1052" y="562"/>
                  </a:cubicBezTo>
                  <a:close/>
                  <a:moveTo>
                    <a:pt x="1052" y="0"/>
                  </a:moveTo>
                  <a:cubicBezTo>
                    <a:pt x="993" y="0"/>
                    <a:pt x="933" y="24"/>
                    <a:pt x="889" y="72"/>
                  </a:cubicBezTo>
                  <a:cubicBezTo>
                    <a:pt x="318" y="704"/>
                    <a:pt x="0" y="1526"/>
                    <a:pt x="0" y="2379"/>
                  </a:cubicBezTo>
                  <a:lnTo>
                    <a:pt x="0" y="3942"/>
                  </a:lnTo>
                  <a:cubicBezTo>
                    <a:pt x="0" y="4062"/>
                    <a:pt x="99" y="4160"/>
                    <a:pt x="221" y="4160"/>
                  </a:cubicBezTo>
                  <a:lnTo>
                    <a:pt x="1885" y="4160"/>
                  </a:lnTo>
                  <a:cubicBezTo>
                    <a:pt x="2005" y="4160"/>
                    <a:pt x="2103" y="4062"/>
                    <a:pt x="2103" y="3942"/>
                  </a:cubicBezTo>
                  <a:lnTo>
                    <a:pt x="2103" y="2379"/>
                  </a:lnTo>
                  <a:cubicBezTo>
                    <a:pt x="2103" y="1526"/>
                    <a:pt x="1788" y="704"/>
                    <a:pt x="1214" y="72"/>
                  </a:cubicBezTo>
                  <a:cubicBezTo>
                    <a:pt x="1171" y="24"/>
                    <a:pt x="1111" y="0"/>
                    <a:pt x="1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3"/>
            <p:cNvSpPr/>
            <p:nvPr/>
          </p:nvSpPr>
          <p:spPr>
            <a:xfrm>
              <a:off x="7285175" y="1753450"/>
              <a:ext cx="52650" cy="104025"/>
            </a:xfrm>
            <a:custGeom>
              <a:avLst/>
              <a:gdLst/>
              <a:ahLst/>
              <a:cxnLst/>
              <a:rect l="l" t="t" r="r" b="b"/>
              <a:pathLst>
                <a:path w="2106" h="4161" extrusionOk="0">
                  <a:moveTo>
                    <a:pt x="1054" y="562"/>
                  </a:moveTo>
                  <a:cubicBezTo>
                    <a:pt x="1452" y="1084"/>
                    <a:pt x="1667" y="1723"/>
                    <a:pt x="1667" y="2379"/>
                  </a:cubicBezTo>
                  <a:lnTo>
                    <a:pt x="1667" y="3723"/>
                  </a:lnTo>
                  <a:lnTo>
                    <a:pt x="440" y="3723"/>
                  </a:lnTo>
                  <a:lnTo>
                    <a:pt x="440" y="2379"/>
                  </a:lnTo>
                  <a:cubicBezTo>
                    <a:pt x="440" y="1723"/>
                    <a:pt x="656" y="1084"/>
                    <a:pt x="1054" y="562"/>
                  </a:cubicBezTo>
                  <a:close/>
                  <a:moveTo>
                    <a:pt x="1053" y="0"/>
                  </a:moveTo>
                  <a:cubicBezTo>
                    <a:pt x="994" y="0"/>
                    <a:pt x="935" y="24"/>
                    <a:pt x="892" y="72"/>
                  </a:cubicBezTo>
                  <a:cubicBezTo>
                    <a:pt x="318" y="704"/>
                    <a:pt x="1" y="1526"/>
                    <a:pt x="3" y="2379"/>
                  </a:cubicBezTo>
                  <a:lnTo>
                    <a:pt x="3" y="3942"/>
                  </a:lnTo>
                  <a:cubicBezTo>
                    <a:pt x="3" y="4062"/>
                    <a:pt x="99" y="4160"/>
                    <a:pt x="221" y="4160"/>
                  </a:cubicBezTo>
                  <a:lnTo>
                    <a:pt x="1885" y="4160"/>
                  </a:lnTo>
                  <a:cubicBezTo>
                    <a:pt x="2007" y="4160"/>
                    <a:pt x="2104" y="4062"/>
                    <a:pt x="2104" y="3942"/>
                  </a:cubicBezTo>
                  <a:lnTo>
                    <a:pt x="2104" y="2379"/>
                  </a:lnTo>
                  <a:cubicBezTo>
                    <a:pt x="2106" y="1526"/>
                    <a:pt x="1788" y="704"/>
                    <a:pt x="1215" y="72"/>
                  </a:cubicBezTo>
                  <a:cubicBezTo>
                    <a:pt x="1172" y="24"/>
                    <a:pt x="1113" y="0"/>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 name="Google Shape;1705;p63"/>
          <p:cNvGrpSpPr/>
          <p:nvPr/>
        </p:nvGrpSpPr>
        <p:grpSpPr>
          <a:xfrm>
            <a:off x="7840450" y="2298675"/>
            <a:ext cx="295625" cy="368775"/>
            <a:chOff x="7078325" y="2069225"/>
            <a:chExt cx="295625" cy="368775"/>
          </a:xfrm>
        </p:grpSpPr>
        <p:sp>
          <p:nvSpPr>
            <p:cNvPr id="1706" name="Google Shape;1706;p63"/>
            <p:cNvSpPr/>
            <p:nvPr/>
          </p:nvSpPr>
          <p:spPr>
            <a:xfrm>
              <a:off x="7078325" y="2069225"/>
              <a:ext cx="295625" cy="368775"/>
            </a:xfrm>
            <a:custGeom>
              <a:avLst/>
              <a:gdLst/>
              <a:ahLst/>
              <a:cxnLst/>
              <a:rect l="l" t="t" r="r" b="b"/>
              <a:pathLst>
                <a:path w="11825" h="14751" extrusionOk="0">
                  <a:moveTo>
                    <a:pt x="3917" y="440"/>
                  </a:moveTo>
                  <a:lnTo>
                    <a:pt x="3917" y="904"/>
                  </a:lnTo>
                  <a:lnTo>
                    <a:pt x="3453" y="904"/>
                  </a:lnTo>
                  <a:lnTo>
                    <a:pt x="3453" y="440"/>
                  </a:lnTo>
                  <a:close/>
                  <a:moveTo>
                    <a:pt x="5438" y="5240"/>
                  </a:moveTo>
                  <a:lnTo>
                    <a:pt x="5438" y="5548"/>
                  </a:lnTo>
                  <a:lnTo>
                    <a:pt x="1933" y="5548"/>
                  </a:lnTo>
                  <a:lnTo>
                    <a:pt x="1933" y="5240"/>
                  </a:lnTo>
                  <a:close/>
                  <a:moveTo>
                    <a:pt x="10634" y="5240"/>
                  </a:moveTo>
                  <a:lnTo>
                    <a:pt x="10634" y="5548"/>
                  </a:lnTo>
                  <a:lnTo>
                    <a:pt x="7130" y="5548"/>
                  </a:lnTo>
                  <a:lnTo>
                    <a:pt x="7130" y="5240"/>
                  </a:lnTo>
                  <a:close/>
                  <a:moveTo>
                    <a:pt x="3234" y="1"/>
                  </a:moveTo>
                  <a:cubicBezTo>
                    <a:pt x="3114" y="1"/>
                    <a:pt x="3016" y="99"/>
                    <a:pt x="3016" y="220"/>
                  </a:cubicBezTo>
                  <a:lnTo>
                    <a:pt x="3016" y="904"/>
                  </a:lnTo>
                  <a:lnTo>
                    <a:pt x="1102" y="904"/>
                  </a:lnTo>
                  <a:cubicBezTo>
                    <a:pt x="980" y="904"/>
                    <a:pt x="883" y="1002"/>
                    <a:pt x="883" y="1123"/>
                  </a:cubicBezTo>
                  <a:lnTo>
                    <a:pt x="883" y="1735"/>
                  </a:lnTo>
                  <a:lnTo>
                    <a:pt x="219" y="1735"/>
                  </a:lnTo>
                  <a:cubicBezTo>
                    <a:pt x="97" y="1735"/>
                    <a:pt x="0" y="1834"/>
                    <a:pt x="0" y="1956"/>
                  </a:cubicBezTo>
                  <a:cubicBezTo>
                    <a:pt x="0" y="2076"/>
                    <a:pt x="97" y="2174"/>
                    <a:pt x="219" y="2174"/>
                  </a:cubicBezTo>
                  <a:lnTo>
                    <a:pt x="883" y="2174"/>
                  </a:lnTo>
                  <a:lnTo>
                    <a:pt x="883" y="2948"/>
                  </a:lnTo>
                  <a:cubicBezTo>
                    <a:pt x="886" y="3066"/>
                    <a:pt x="983" y="3160"/>
                    <a:pt x="1102" y="3160"/>
                  </a:cubicBezTo>
                  <a:cubicBezTo>
                    <a:pt x="1220" y="3160"/>
                    <a:pt x="1317" y="3066"/>
                    <a:pt x="1320" y="2948"/>
                  </a:cubicBezTo>
                  <a:lnTo>
                    <a:pt x="1320" y="1342"/>
                  </a:lnTo>
                  <a:lnTo>
                    <a:pt x="6052" y="1342"/>
                  </a:lnTo>
                  <a:lnTo>
                    <a:pt x="6052" y="1737"/>
                  </a:lnTo>
                  <a:lnTo>
                    <a:pt x="5298" y="1737"/>
                  </a:lnTo>
                  <a:cubicBezTo>
                    <a:pt x="5177" y="1737"/>
                    <a:pt x="5080" y="1834"/>
                    <a:pt x="5080" y="1956"/>
                  </a:cubicBezTo>
                  <a:cubicBezTo>
                    <a:pt x="5080" y="2076"/>
                    <a:pt x="5177" y="2174"/>
                    <a:pt x="5298" y="2174"/>
                  </a:cubicBezTo>
                  <a:lnTo>
                    <a:pt x="6052" y="2174"/>
                  </a:lnTo>
                  <a:lnTo>
                    <a:pt x="6052" y="4802"/>
                  </a:lnTo>
                  <a:lnTo>
                    <a:pt x="1320" y="4802"/>
                  </a:lnTo>
                  <a:lnTo>
                    <a:pt x="1320" y="3824"/>
                  </a:lnTo>
                  <a:cubicBezTo>
                    <a:pt x="1317" y="3706"/>
                    <a:pt x="1220" y="3612"/>
                    <a:pt x="1102" y="3612"/>
                  </a:cubicBezTo>
                  <a:cubicBezTo>
                    <a:pt x="983" y="3612"/>
                    <a:pt x="886" y="3706"/>
                    <a:pt x="883" y="3824"/>
                  </a:cubicBezTo>
                  <a:lnTo>
                    <a:pt x="883" y="5021"/>
                  </a:lnTo>
                  <a:cubicBezTo>
                    <a:pt x="883" y="5143"/>
                    <a:pt x="980" y="5240"/>
                    <a:pt x="1102" y="5240"/>
                  </a:cubicBezTo>
                  <a:lnTo>
                    <a:pt x="1495" y="5240"/>
                  </a:lnTo>
                  <a:lnTo>
                    <a:pt x="1495" y="5548"/>
                  </a:lnTo>
                  <a:lnTo>
                    <a:pt x="963" y="5548"/>
                  </a:lnTo>
                  <a:cubicBezTo>
                    <a:pt x="962" y="5548"/>
                    <a:pt x="961" y="5548"/>
                    <a:pt x="960" y="5548"/>
                  </a:cubicBezTo>
                  <a:cubicBezTo>
                    <a:pt x="839" y="5548"/>
                    <a:pt x="742" y="5645"/>
                    <a:pt x="742" y="5766"/>
                  </a:cubicBezTo>
                  <a:lnTo>
                    <a:pt x="742" y="14532"/>
                  </a:lnTo>
                  <a:cubicBezTo>
                    <a:pt x="742" y="14652"/>
                    <a:pt x="841" y="14750"/>
                    <a:pt x="963" y="14750"/>
                  </a:cubicBezTo>
                  <a:lnTo>
                    <a:pt x="11606" y="14750"/>
                  </a:lnTo>
                  <a:cubicBezTo>
                    <a:pt x="11726" y="14750"/>
                    <a:pt x="11825" y="14652"/>
                    <a:pt x="11825" y="14532"/>
                  </a:cubicBezTo>
                  <a:lnTo>
                    <a:pt x="11825" y="8613"/>
                  </a:lnTo>
                  <a:cubicBezTo>
                    <a:pt x="11822" y="8494"/>
                    <a:pt x="11725" y="8401"/>
                    <a:pt x="11606" y="8401"/>
                  </a:cubicBezTo>
                  <a:cubicBezTo>
                    <a:pt x="11487" y="8401"/>
                    <a:pt x="11390" y="8494"/>
                    <a:pt x="11387" y="8613"/>
                  </a:cubicBezTo>
                  <a:lnTo>
                    <a:pt x="11387" y="14311"/>
                  </a:lnTo>
                  <a:lnTo>
                    <a:pt x="1181" y="14311"/>
                  </a:lnTo>
                  <a:lnTo>
                    <a:pt x="1181" y="5985"/>
                  </a:lnTo>
                  <a:lnTo>
                    <a:pt x="11387" y="5985"/>
                  </a:lnTo>
                  <a:lnTo>
                    <a:pt x="11387" y="7737"/>
                  </a:lnTo>
                  <a:cubicBezTo>
                    <a:pt x="11387" y="7857"/>
                    <a:pt x="11484" y="7955"/>
                    <a:pt x="11605" y="7955"/>
                  </a:cubicBezTo>
                  <a:cubicBezTo>
                    <a:pt x="11726" y="7955"/>
                    <a:pt x="11825" y="7858"/>
                    <a:pt x="11825" y="7737"/>
                  </a:cubicBezTo>
                  <a:lnTo>
                    <a:pt x="11825" y="5766"/>
                  </a:lnTo>
                  <a:cubicBezTo>
                    <a:pt x="11825" y="5645"/>
                    <a:pt x="11728" y="5548"/>
                    <a:pt x="11607" y="5548"/>
                  </a:cubicBezTo>
                  <a:cubicBezTo>
                    <a:pt x="11606" y="5548"/>
                    <a:pt x="11605" y="5548"/>
                    <a:pt x="11605" y="5548"/>
                  </a:cubicBezTo>
                  <a:lnTo>
                    <a:pt x="11072" y="5548"/>
                  </a:lnTo>
                  <a:lnTo>
                    <a:pt x="11072" y="5021"/>
                  </a:lnTo>
                  <a:cubicBezTo>
                    <a:pt x="11072" y="4901"/>
                    <a:pt x="10973" y="4802"/>
                    <a:pt x="10853" y="4802"/>
                  </a:cubicBezTo>
                  <a:lnTo>
                    <a:pt x="6911" y="4802"/>
                  </a:lnTo>
                  <a:cubicBezTo>
                    <a:pt x="6789" y="4802"/>
                    <a:pt x="6691" y="4901"/>
                    <a:pt x="6691" y="5021"/>
                  </a:cubicBezTo>
                  <a:lnTo>
                    <a:pt x="6691" y="5548"/>
                  </a:lnTo>
                  <a:lnTo>
                    <a:pt x="5875" y="5548"/>
                  </a:lnTo>
                  <a:lnTo>
                    <a:pt x="5875" y="5240"/>
                  </a:lnTo>
                  <a:lnTo>
                    <a:pt x="6269" y="5240"/>
                  </a:lnTo>
                  <a:cubicBezTo>
                    <a:pt x="6391" y="5240"/>
                    <a:pt x="6489" y="5141"/>
                    <a:pt x="6489" y="5021"/>
                  </a:cubicBezTo>
                  <a:lnTo>
                    <a:pt x="6489" y="2174"/>
                  </a:lnTo>
                  <a:lnTo>
                    <a:pt x="7137" y="2174"/>
                  </a:lnTo>
                  <a:cubicBezTo>
                    <a:pt x="7258" y="2174"/>
                    <a:pt x="7356" y="2076"/>
                    <a:pt x="7356" y="1956"/>
                  </a:cubicBezTo>
                  <a:cubicBezTo>
                    <a:pt x="7356" y="1834"/>
                    <a:pt x="7258" y="1735"/>
                    <a:pt x="7137" y="1735"/>
                  </a:cubicBezTo>
                  <a:lnTo>
                    <a:pt x="6489" y="1735"/>
                  </a:lnTo>
                  <a:lnTo>
                    <a:pt x="6489" y="1123"/>
                  </a:lnTo>
                  <a:cubicBezTo>
                    <a:pt x="6489" y="1002"/>
                    <a:pt x="6391" y="904"/>
                    <a:pt x="6269" y="904"/>
                  </a:cubicBezTo>
                  <a:lnTo>
                    <a:pt x="4355" y="904"/>
                  </a:lnTo>
                  <a:lnTo>
                    <a:pt x="4355" y="220"/>
                  </a:lnTo>
                  <a:cubicBezTo>
                    <a:pt x="4355" y="99"/>
                    <a:pt x="4258" y="1"/>
                    <a:pt x="4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3"/>
            <p:cNvSpPr/>
            <p:nvPr/>
          </p:nvSpPr>
          <p:spPr>
            <a:xfrm>
              <a:off x="7148350" y="2276525"/>
              <a:ext cx="174125" cy="122025"/>
            </a:xfrm>
            <a:custGeom>
              <a:avLst/>
              <a:gdLst/>
              <a:ahLst/>
              <a:cxnLst/>
              <a:rect l="l" t="t" r="r" b="b"/>
              <a:pathLst>
                <a:path w="6965" h="4881" extrusionOk="0">
                  <a:moveTo>
                    <a:pt x="6525" y="438"/>
                  </a:moveTo>
                  <a:lnTo>
                    <a:pt x="6525" y="4443"/>
                  </a:lnTo>
                  <a:lnTo>
                    <a:pt x="438" y="4443"/>
                  </a:lnTo>
                  <a:lnTo>
                    <a:pt x="438" y="438"/>
                  </a:lnTo>
                  <a:close/>
                  <a:moveTo>
                    <a:pt x="219" y="1"/>
                  </a:moveTo>
                  <a:cubicBezTo>
                    <a:pt x="98" y="1"/>
                    <a:pt x="1" y="99"/>
                    <a:pt x="1" y="220"/>
                  </a:cubicBezTo>
                  <a:lnTo>
                    <a:pt x="1" y="4660"/>
                  </a:lnTo>
                  <a:cubicBezTo>
                    <a:pt x="1" y="4782"/>
                    <a:pt x="98" y="4879"/>
                    <a:pt x="219" y="4880"/>
                  </a:cubicBezTo>
                  <a:lnTo>
                    <a:pt x="6746" y="4880"/>
                  </a:lnTo>
                  <a:cubicBezTo>
                    <a:pt x="6866" y="4880"/>
                    <a:pt x="6965" y="4782"/>
                    <a:pt x="6965" y="4660"/>
                  </a:cubicBezTo>
                  <a:lnTo>
                    <a:pt x="6965" y="220"/>
                  </a:lnTo>
                  <a:cubicBezTo>
                    <a:pt x="6965" y="99"/>
                    <a:pt x="6866" y="1"/>
                    <a:pt x="6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3"/>
            <p:cNvSpPr/>
            <p:nvPr/>
          </p:nvSpPr>
          <p:spPr>
            <a:xfrm>
              <a:off x="7173425" y="2347400"/>
              <a:ext cx="123625" cy="11000"/>
            </a:xfrm>
            <a:custGeom>
              <a:avLst/>
              <a:gdLst/>
              <a:ahLst/>
              <a:cxnLst/>
              <a:rect l="l" t="t" r="r" b="b"/>
              <a:pathLst>
                <a:path w="4945" h="440" extrusionOk="0">
                  <a:moveTo>
                    <a:pt x="220" y="0"/>
                  </a:moveTo>
                  <a:cubicBezTo>
                    <a:pt x="99" y="0"/>
                    <a:pt x="1" y="97"/>
                    <a:pt x="1" y="219"/>
                  </a:cubicBezTo>
                  <a:cubicBezTo>
                    <a:pt x="1" y="340"/>
                    <a:pt x="99" y="439"/>
                    <a:pt x="220" y="439"/>
                  </a:cubicBezTo>
                  <a:cubicBezTo>
                    <a:pt x="222" y="439"/>
                    <a:pt x="224" y="439"/>
                    <a:pt x="226" y="439"/>
                  </a:cubicBezTo>
                  <a:lnTo>
                    <a:pt x="4732" y="439"/>
                  </a:lnTo>
                  <a:cubicBezTo>
                    <a:pt x="4851" y="434"/>
                    <a:pt x="4944" y="338"/>
                    <a:pt x="4944" y="219"/>
                  </a:cubicBezTo>
                  <a:cubicBezTo>
                    <a:pt x="4944" y="100"/>
                    <a:pt x="4851" y="3"/>
                    <a:pt x="4732" y="0"/>
                  </a:cubicBezTo>
                  <a:lnTo>
                    <a:pt x="226" y="0"/>
                  </a:lnTo>
                  <a:cubicBezTo>
                    <a:pt x="224" y="0"/>
                    <a:pt x="222" y="0"/>
                    <a:pt x="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3"/>
            <p:cNvSpPr/>
            <p:nvPr/>
          </p:nvSpPr>
          <p:spPr>
            <a:xfrm>
              <a:off x="7173425" y="2316675"/>
              <a:ext cx="123625" cy="10975"/>
            </a:xfrm>
            <a:custGeom>
              <a:avLst/>
              <a:gdLst/>
              <a:ahLst/>
              <a:cxnLst/>
              <a:rect l="l" t="t" r="r" b="b"/>
              <a:pathLst>
                <a:path w="4945" h="439" extrusionOk="0">
                  <a:moveTo>
                    <a:pt x="220" y="1"/>
                  </a:moveTo>
                  <a:cubicBezTo>
                    <a:pt x="99" y="1"/>
                    <a:pt x="1" y="98"/>
                    <a:pt x="1" y="220"/>
                  </a:cubicBezTo>
                  <a:cubicBezTo>
                    <a:pt x="1" y="340"/>
                    <a:pt x="98" y="439"/>
                    <a:pt x="217" y="439"/>
                  </a:cubicBezTo>
                  <a:cubicBezTo>
                    <a:pt x="220" y="439"/>
                    <a:pt x="223" y="439"/>
                    <a:pt x="226" y="439"/>
                  </a:cubicBezTo>
                  <a:lnTo>
                    <a:pt x="4732" y="439"/>
                  </a:lnTo>
                  <a:cubicBezTo>
                    <a:pt x="4851" y="435"/>
                    <a:pt x="4944" y="339"/>
                    <a:pt x="4944" y="220"/>
                  </a:cubicBezTo>
                  <a:cubicBezTo>
                    <a:pt x="4944" y="101"/>
                    <a:pt x="4851" y="4"/>
                    <a:pt x="4732" y="1"/>
                  </a:cubicBezTo>
                  <a:lnTo>
                    <a:pt x="226" y="1"/>
                  </a:lnTo>
                  <a:cubicBezTo>
                    <a:pt x="224" y="1"/>
                    <a:pt x="222" y="1"/>
                    <a:pt x="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3"/>
            <p:cNvSpPr/>
            <p:nvPr/>
          </p:nvSpPr>
          <p:spPr>
            <a:xfrm>
              <a:off x="7123825" y="2224850"/>
              <a:ext cx="46700" cy="44950"/>
            </a:xfrm>
            <a:custGeom>
              <a:avLst/>
              <a:gdLst/>
              <a:ahLst/>
              <a:cxnLst/>
              <a:rect l="l" t="t" r="r" b="b"/>
              <a:pathLst>
                <a:path w="1868" h="1798" extrusionOk="0">
                  <a:moveTo>
                    <a:pt x="965" y="437"/>
                  </a:moveTo>
                  <a:cubicBezTo>
                    <a:pt x="1202" y="437"/>
                    <a:pt x="1429" y="621"/>
                    <a:pt x="1429" y="899"/>
                  </a:cubicBezTo>
                  <a:cubicBezTo>
                    <a:pt x="1429" y="1152"/>
                    <a:pt x="1222" y="1358"/>
                    <a:pt x="969" y="1358"/>
                  </a:cubicBezTo>
                  <a:cubicBezTo>
                    <a:pt x="560" y="1358"/>
                    <a:pt x="354" y="863"/>
                    <a:pt x="644" y="573"/>
                  </a:cubicBezTo>
                  <a:cubicBezTo>
                    <a:pt x="738" y="479"/>
                    <a:pt x="853" y="437"/>
                    <a:pt x="965" y="437"/>
                  </a:cubicBezTo>
                  <a:close/>
                  <a:moveTo>
                    <a:pt x="969" y="1"/>
                  </a:moveTo>
                  <a:cubicBezTo>
                    <a:pt x="735" y="1"/>
                    <a:pt x="506" y="92"/>
                    <a:pt x="333" y="263"/>
                  </a:cubicBezTo>
                  <a:cubicBezTo>
                    <a:pt x="77" y="521"/>
                    <a:pt x="0" y="907"/>
                    <a:pt x="140" y="1243"/>
                  </a:cubicBezTo>
                  <a:cubicBezTo>
                    <a:pt x="279" y="1579"/>
                    <a:pt x="605" y="1798"/>
                    <a:pt x="969" y="1798"/>
                  </a:cubicBezTo>
                  <a:cubicBezTo>
                    <a:pt x="1466" y="1798"/>
                    <a:pt x="1868" y="1394"/>
                    <a:pt x="1868" y="899"/>
                  </a:cubicBezTo>
                  <a:cubicBezTo>
                    <a:pt x="1868" y="535"/>
                    <a:pt x="1649" y="209"/>
                    <a:pt x="1313" y="69"/>
                  </a:cubicBezTo>
                  <a:cubicBezTo>
                    <a:pt x="1202" y="23"/>
                    <a:pt x="1085" y="1"/>
                    <a:pt x="9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3"/>
            <p:cNvSpPr/>
            <p:nvPr/>
          </p:nvSpPr>
          <p:spPr>
            <a:xfrm>
              <a:off x="7240275" y="2224850"/>
              <a:ext cx="46700" cy="44950"/>
            </a:xfrm>
            <a:custGeom>
              <a:avLst/>
              <a:gdLst/>
              <a:ahLst/>
              <a:cxnLst/>
              <a:rect l="l" t="t" r="r" b="b"/>
              <a:pathLst>
                <a:path w="1868" h="1798" extrusionOk="0">
                  <a:moveTo>
                    <a:pt x="973" y="437"/>
                  </a:moveTo>
                  <a:cubicBezTo>
                    <a:pt x="1086" y="437"/>
                    <a:pt x="1202" y="479"/>
                    <a:pt x="1295" y="573"/>
                  </a:cubicBezTo>
                  <a:cubicBezTo>
                    <a:pt x="1584" y="863"/>
                    <a:pt x="1380" y="1358"/>
                    <a:pt x="969" y="1358"/>
                  </a:cubicBezTo>
                  <a:cubicBezTo>
                    <a:pt x="716" y="1358"/>
                    <a:pt x="511" y="1152"/>
                    <a:pt x="511" y="899"/>
                  </a:cubicBezTo>
                  <a:lnTo>
                    <a:pt x="509" y="899"/>
                  </a:lnTo>
                  <a:cubicBezTo>
                    <a:pt x="509" y="621"/>
                    <a:pt x="736" y="437"/>
                    <a:pt x="973" y="437"/>
                  </a:cubicBezTo>
                  <a:close/>
                  <a:moveTo>
                    <a:pt x="968" y="1"/>
                  </a:moveTo>
                  <a:cubicBezTo>
                    <a:pt x="735" y="1"/>
                    <a:pt x="506" y="92"/>
                    <a:pt x="335" y="263"/>
                  </a:cubicBezTo>
                  <a:cubicBezTo>
                    <a:pt x="77" y="521"/>
                    <a:pt x="0" y="907"/>
                    <a:pt x="139" y="1243"/>
                  </a:cubicBezTo>
                  <a:cubicBezTo>
                    <a:pt x="278" y="1579"/>
                    <a:pt x="606" y="1798"/>
                    <a:pt x="969" y="1798"/>
                  </a:cubicBezTo>
                  <a:cubicBezTo>
                    <a:pt x="1466" y="1798"/>
                    <a:pt x="1867" y="1394"/>
                    <a:pt x="1867" y="899"/>
                  </a:cubicBezTo>
                  <a:cubicBezTo>
                    <a:pt x="1867" y="535"/>
                    <a:pt x="1649" y="209"/>
                    <a:pt x="1313" y="69"/>
                  </a:cubicBezTo>
                  <a:cubicBezTo>
                    <a:pt x="1201" y="23"/>
                    <a:pt x="1084" y="1"/>
                    <a:pt x="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3"/>
            <p:cNvSpPr/>
            <p:nvPr/>
          </p:nvSpPr>
          <p:spPr>
            <a:xfrm>
              <a:off x="7182025" y="2224850"/>
              <a:ext cx="46750" cy="44950"/>
            </a:xfrm>
            <a:custGeom>
              <a:avLst/>
              <a:gdLst/>
              <a:ahLst/>
              <a:cxnLst/>
              <a:rect l="l" t="t" r="r" b="b"/>
              <a:pathLst>
                <a:path w="1870" h="1798" extrusionOk="0">
                  <a:moveTo>
                    <a:pt x="974" y="438"/>
                  </a:moveTo>
                  <a:cubicBezTo>
                    <a:pt x="1087" y="438"/>
                    <a:pt x="1202" y="480"/>
                    <a:pt x="1296" y="574"/>
                  </a:cubicBezTo>
                  <a:cubicBezTo>
                    <a:pt x="1586" y="863"/>
                    <a:pt x="1380" y="1358"/>
                    <a:pt x="971" y="1358"/>
                  </a:cubicBezTo>
                  <a:cubicBezTo>
                    <a:pt x="716" y="1358"/>
                    <a:pt x="511" y="1152"/>
                    <a:pt x="511" y="899"/>
                  </a:cubicBezTo>
                  <a:cubicBezTo>
                    <a:pt x="511" y="621"/>
                    <a:pt x="738" y="438"/>
                    <a:pt x="974" y="438"/>
                  </a:cubicBezTo>
                  <a:close/>
                  <a:moveTo>
                    <a:pt x="970" y="1"/>
                  </a:moveTo>
                  <a:cubicBezTo>
                    <a:pt x="737" y="1"/>
                    <a:pt x="507" y="92"/>
                    <a:pt x="335" y="263"/>
                  </a:cubicBezTo>
                  <a:cubicBezTo>
                    <a:pt x="79" y="521"/>
                    <a:pt x="1" y="907"/>
                    <a:pt x="140" y="1243"/>
                  </a:cubicBezTo>
                  <a:cubicBezTo>
                    <a:pt x="279" y="1579"/>
                    <a:pt x="607" y="1798"/>
                    <a:pt x="971" y="1798"/>
                  </a:cubicBezTo>
                  <a:cubicBezTo>
                    <a:pt x="1466" y="1798"/>
                    <a:pt x="1869" y="1394"/>
                    <a:pt x="1869" y="899"/>
                  </a:cubicBezTo>
                  <a:cubicBezTo>
                    <a:pt x="1869" y="535"/>
                    <a:pt x="1650" y="209"/>
                    <a:pt x="1315" y="69"/>
                  </a:cubicBezTo>
                  <a:cubicBezTo>
                    <a:pt x="1203" y="23"/>
                    <a:pt x="1086" y="1"/>
                    <a:pt x="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3"/>
            <p:cNvSpPr/>
            <p:nvPr/>
          </p:nvSpPr>
          <p:spPr>
            <a:xfrm>
              <a:off x="7298475" y="2224850"/>
              <a:ext cx="46725" cy="44950"/>
            </a:xfrm>
            <a:custGeom>
              <a:avLst/>
              <a:gdLst/>
              <a:ahLst/>
              <a:cxnLst/>
              <a:rect l="l" t="t" r="r" b="b"/>
              <a:pathLst>
                <a:path w="1869" h="1798" extrusionOk="0">
                  <a:moveTo>
                    <a:pt x="974" y="437"/>
                  </a:moveTo>
                  <a:cubicBezTo>
                    <a:pt x="1087" y="437"/>
                    <a:pt x="1202" y="479"/>
                    <a:pt x="1295" y="573"/>
                  </a:cubicBezTo>
                  <a:cubicBezTo>
                    <a:pt x="1586" y="863"/>
                    <a:pt x="1380" y="1358"/>
                    <a:pt x="970" y="1358"/>
                  </a:cubicBezTo>
                  <a:cubicBezTo>
                    <a:pt x="716" y="1358"/>
                    <a:pt x="511" y="1152"/>
                    <a:pt x="511" y="899"/>
                  </a:cubicBezTo>
                  <a:cubicBezTo>
                    <a:pt x="510" y="621"/>
                    <a:pt x="737" y="437"/>
                    <a:pt x="974" y="437"/>
                  </a:cubicBezTo>
                  <a:close/>
                  <a:moveTo>
                    <a:pt x="970" y="1"/>
                  </a:moveTo>
                  <a:cubicBezTo>
                    <a:pt x="736" y="1"/>
                    <a:pt x="507" y="92"/>
                    <a:pt x="335" y="263"/>
                  </a:cubicBezTo>
                  <a:cubicBezTo>
                    <a:pt x="78" y="521"/>
                    <a:pt x="0" y="907"/>
                    <a:pt x="139" y="1243"/>
                  </a:cubicBezTo>
                  <a:cubicBezTo>
                    <a:pt x="278" y="1579"/>
                    <a:pt x="606" y="1798"/>
                    <a:pt x="970" y="1798"/>
                  </a:cubicBezTo>
                  <a:cubicBezTo>
                    <a:pt x="1466" y="1798"/>
                    <a:pt x="1869" y="1394"/>
                    <a:pt x="1869" y="899"/>
                  </a:cubicBezTo>
                  <a:cubicBezTo>
                    <a:pt x="1869" y="535"/>
                    <a:pt x="1650" y="209"/>
                    <a:pt x="1314" y="69"/>
                  </a:cubicBezTo>
                  <a:cubicBezTo>
                    <a:pt x="1203" y="23"/>
                    <a:pt x="1086" y="1"/>
                    <a:pt x="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63"/>
          <p:cNvGrpSpPr/>
          <p:nvPr/>
        </p:nvGrpSpPr>
        <p:grpSpPr>
          <a:xfrm>
            <a:off x="1608063" y="1925925"/>
            <a:ext cx="369750" cy="186300"/>
            <a:chOff x="864650" y="1696475"/>
            <a:chExt cx="369750" cy="186300"/>
          </a:xfrm>
        </p:grpSpPr>
        <p:sp>
          <p:nvSpPr>
            <p:cNvPr id="1715" name="Google Shape;1715;p63"/>
            <p:cNvSpPr/>
            <p:nvPr/>
          </p:nvSpPr>
          <p:spPr>
            <a:xfrm>
              <a:off x="864650" y="1696475"/>
              <a:ext cx="369750" cy="186300"/>
            </a:xfrm>
            <a:custGeom>
              <a:avLst/>
              <a:gdLst/>
              <a:ahLst/>
              <a:cxnLst/>
              <a:rect l="l" t="t" r="r" b="b"/>
              <a:pathLst>
                <a:path w="14790" h="7452" extrusionOk="0">
                  <a:moveTo>
                    <a:pt x="2347" y="1"/>
                  </a:moveTo>
                  <a:cubicBezTo>
                    <a:pt x="2227" y="1"/>
                    <a:pt x="2129" y="99"/>
                    <a:pt x="2129" y="219"/>
                  </a:cubicBezTo>
                  <a:lnTo>
                    <a:pt x="2129" y="1454"/>
                  </a:lnTo>
                  <a:cubicBezTo>
                    <a:pt x="2129" y="1581"/>
                    <a:pt x="2233" y="1673"/>
                    <a:pt x="2348" y="1673"/>
                  </a:cubicBezTo>
                  <a:cubicBezTo>
                    <a:pt x="2385" y="1673"/>
                    <a:pt x="2424" y="1663"/>
                    <a:pt x="2460" y="1641"/>
                  </a:cubicBezTo>
                  <a:cubicBezTo>
                    <a:pt x="2588" y="1565"/>
                    <a:pt x="2725" y="1531"/>
                    <a:pt x="2858" y="1531"/>
                  </a:cubicBezTo>
                  <a:cubicBezTo>
                    <a:pt x="3268" y="1531"/>
                    <a:pt x="3646" y="1859"/>
                    <a:pt x="3646" y="2319"/>
                  </a:cubicBezTo>
                  <a:cubicBezTo>
                    <a:pt x="3646" y="2779"/>
                    <a:pt x="3268" y="3108"/>
                    <a:pt x="2858" y="3108"/>
                  </a:cubicBezTo>
                  <a:cubicBezTo>
                    <a:pt x="2725" y="3108"/>
                    <a:pt x="2588" y="3073"/>
                    <a:pt x="2460" y="2997"/>
                  </a:cubicBezTo>
                  <a:cubicBezTo>
                    <a:pt x="2424" y="2976"/>
                    <a:pt x="2385" y="2966"/>
                    <a:pt x="2348" y="2966"/>
                  </a:cubicBezTo>
                  <a:cubicBezTo>
                    <a:pt x="2233" y="2966"/>
                    <a:pt x="2129" y="3058"/>
                    <a:pt x="2129" y="3185"/>
                  </a:cubicBezTo>
                  <a:lnTo>
                    <a:pt x="2129" y="5791"/>
                  </a:lnTo>
                  <a:lnTo>
                    <a:pt x="277" y="5791"/>
                  </a:lnTo>
                  <a:cubicBezTo>
                    <a:pt x="105" y="5791"/>
                    <a:pt x="1" y="5982"/>
                    <a:pt x="94" y="6127"/>
                  </a:cubicBezTo>
                  <a:cubicBezTo>
                    <a:pt x="622" y="6954"/>
                    <a:pt x="1535" y="7452"/>
                    <a:pt x="2516" y="7452"/>
                  </a:cubicBezTo>
                  <a:cubicBezTo>
                    <a:pt x="2518" y="7452"/>
                    <a:pt x="2519" y="7452"/>
                    <a:pt x="2521" y="7452"/>
                  </a:cubicBezTo>
                  <a:lnTo>
                    <a:pt x="9680" y="7452"/>
                  </a:lnTo>
                  <a:cubicBezTo>
                    <a:pt x="9800" y="7452"/>
                    <a:pt x="9897" y="7353"/>
                    <a:pt x="9897" y="7233"/>
                  </a:cubicBezTo>
                  <a:cubicBezTo>
                    <a:pt x="9897" y="7113"/>
                    <a:pt x="9800" y="7014"/>
                    <a:pt x="9680" y="7014"/>
                  </a:cubicBezTo>
                  <a:lnTo>
                    <a:pt x="2521" y="7014"/>
                  </a:lnTo>
                  <a:cubicBezTo>
                    <a:pt x="2519" y="7014"/>
                    <a:pt x="2517" y="7014"/>
                    <a:pt x="2515" y="7014"/>
                  </a:cubicBezTo>
                  <a:cubicBezTo>
                    <a:pt x="1833" y="7014"/>
                    <a:pt x="1182" y="6729"/>
                    <a:pt x="721" y="6227"/>
                  </a:cubicBezTo>
                  <a:lnTo>
                    <a:pt x="14116" y="6227"/>
                  </a:lnTo>
                  <a:cubicBezTo>
                    <a:pt x="13655" y="6729"/>
                    <a:pt x="13004" y="7014"/>
                    <a:pt x="12323" y="7014"/>
                  </a:cubicBezTo>
                  <a:cubicBezTo>
                    <a:pt x="12321" y="7014"/>
                    <a:pt x="12319" y="7014"/>
                    <a:pt x="12317" y="7014"/>
                  </a:cubicBezTo>
                  <a:lnTo>
                    <a:pt x="10553" y="7014"/>
                  </a:lnTo>
                  <a:cubicBezTo>
                    <a:pt x="10433" y="7014"/>
                    <a:pt x="10335" y="7113"/>
                    <a:pt x="10335" y="7233"/>
                  </a:cubicBezTo>
                  <a:cubicBezTo>
                    <a:pt x="10335" y="7353"/>
                    <a:pt x="10433" y="7452"/>
                    <a:pt x="10553" y="7452"/>
                  </a:cubicBezTo>
                  <a:lnTo>
                    <a:pt x="12317" y="7452"/>
                  </a:lnTo>
                  <a:cubicBezTo>
                    <a:pt x="12319" y="7452"/>
                    <a:pt x="12321" y="7452"/>
                    <a:pt x="12322" y="7452"/>
                  </a:cubicBezTo>
                  <a:cubicBezTo>
                    <a:pt x="13302" y="7452"/>
                    <a:pt x="14215" y="6954"/>
                    <a:pt x="14744" y="6127"/>
                  </a:cubicBezTo>
                  <a:cubicBezTo>
                    <a:pt x="14786" y="6060"/>
                    <a:pt x="14789" y="5974"/>
                    <a:pt x="14752" y="5905"/>
                  </a:cubicBezTo>
                  <a:cubicBezTo>
                    <a:pt x="14713" y="5835"/>
                    <a:pt x="14639" y="5791"/>
                    <a:pt x="14560" y="5791"/>
                  </a:cubicBezTo>
                  <a:lnTo>
                    <a:pt x="12708" y="5791"/>
                  </a:lnTo>
                  <a:lnTo>
                    <a:pt x="12708" y="5088"/>
                  </a:lnTo>
                  <a:cubicBezTo>
                    <a:pt x="12708" y="4962"/>
                    <a:pt x="12605" y="4868"/>
                    <a:pt x="12490" y="4868"/>
                  </a:cubicBezTo>
                  <a:cubicBezTo>
                    <a:pt x="12466" y="4868"/>
                    <a:pt x="12443" y="4872"/>
                    <a:pt x="12419" y="4880"/>
                  </a:cubicBezTo>
                  <a:cubicBezTo>
                    <a:pt x="12385" y="4893"/>
                    <a:pt x="12349" y="4897"/>
                    <a:pt x="12313" y="4897"/>
                  </a:cubicBezTo>
                  <a:cubicBezTo>
                    <a:pt x="12125" y="4897"/>
                    <a:pt x="11974" y="4746"/>
                    <a:pt x="11974" y="4558"/>
                  </a:cubicBezTo>
                  <a:cubicBezTo>
                    <a:pt x="11974" y="4372"/>
                    <a:pt x="12125" y="4221"/>
                    <a:pt x="12313" y="4221"/>
                  </a:cubicBezTo>
                  <a:cubicBezTo>
                    <a:pt x="12316" y="4221"/>
                    <a:pt x="12320" y="4221"/>
                    <a:pt x="12324" y="4221"/>
                  </a:cubicBezTo>
                  <a:cubicBezTo>
                    <a:pt x="12356" y="4221"/>
                    <a:pt x="12388" y="4227"/>
                    <a:pt x="12419" y="4236"/>
                  </a:cubicBezTo>
                  <a:cubicBezTo>
                    <a:pt x="12443" y="4245"/>
                    <a:pt x="12467" y="4249"/>
                    <a:pt x="12491" y="4249"/>
                  </a:cubicBezTo>
                  <a:cubicBezTo>
                    <a:pt x="12606" y="4249"/>
                    <a:pt x="12708" y="4155"/>
                    <a:pt x="12708" y="4030"/>
                  </a:cubicBezTo>
                  <a:lnTo>
                    <a:pt x="12708" y="219"/>
                  </a:lnTo>
                  <a:cubicBezTo>
                    <a:pt x="12708" y="99"/>
                    <a:pt x="12610" y="2"/>
                    <a:pt x="12489" y="2"/>
                  </a:cubicBezTo>
                  <a:lnTo>
                    <a:pt x="5046" y="2"/>
                  </a:lnTo>
                  <a:cubicBezTo>
                    <a:pt x="5045" y="2"/>
                    <a:pt x="5044" y="2"/>
                    <a:pt x="5043" y="2"/>
                  </a:cubicBezTo>
                  <a:cubicBezTo>
                    <a:pt x="4922" y="2"/>
                    <a:pt x="4827" y="100"/>
                    <a:pt x="4827" y="219"/>
                  </a:cubicBezTo>
                  <a:cubicBezTo>
                    <a:pt x="4827" y="341"/>
                    <a:pt x="4924" y="438"/>
                    <a:pt x="5046" y="438"/>
                  </a:cubicBezTo>
                  <a:lnTo>
                    <a:pt x="12272" y="438"/>
                  </a:lnTo>
                  <a:lnTo>
                    <a:pt x="12272" y="3783"/>
                  </a:lnTo>
                  <a:cubicBezTo>
                    <a:pt x="11860" y="3805"/>
                    <a:pt x="11536" y="4146"/>
                    <a:pt x="11536" y="4558"/>
                  </a:cubicBezTo>
                  <a:cubicBezTo>
                    <a:pt x="11536" y="4971"/>
                    <a:pt x="11860" y="5311"/>
                    <a:pt x="12272" y="5333"/>
                  </a:cubicBezTo>
                  <a:lnTo>
                    <a:pt x="12272" y="5789"/>
                  </a:lnTo>
                  <a:lnTo>
                    <a:pt x="2566" y="5789"/>
                  </a:lnTo>
                  <a:lnTo>
                    <a:pt x="2566" y="3507"/>
                  </a:lnTo>
                  <a:cubicBezTo>
                    <a:pt x="2666" y="3531"/>
                    <a:pt x="2765" y="3543"/>
                    <a:pt x="2862" y="3543"/>
                  </a:cubicBezTo>
                  <a:cubicBezTo>
                    <a:pt x="3518" y="3543"/>
                    <a:pt x="4083" y="3010"/>
                    <a:pt x="4083" y="2318"/>
                  </a:cubicBezTo>
                  <a:cubicBezTo>
                    <a:pt x="4083" y="1626"/>
                    <a:pt x="3518" y="1094"/>
                    <a:pt x="2862" y="1094"/>
                  </a:cubicBezTo>
                  <a:cubicBezTo>
                    <a:pt x="2765" y="1094"/>
                    <a:pt x="2666" y="1106"/>
                    <a:pt x="2566" y="1130"/>
                  </a:cubicBezTo>
                  <a:lnTo>
                    <a:pt x="2566" y="438"/>
                  </a:lnTo>
                  <a:lnTo>
                    <a:pt x="4171" y="438"/>
                  </a:lnTo>
                  <a:cubicBezTo>
                    <a:pt x="4291" y="438"/>
                    <a:pt x="4390" y="340"/>
                    <a:pt x="4390" y="219"/>
                  </a:cubicBezTo>
                  <a:cubicBezTo>
                    <a:pt x="4390" y="99"/>
                    <a:pt x="4291" y="1"/>
                    <a:pt x="4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3"/>
            <p:cNvSpPr/>
            <p:nvPr/>
          </p:nvSpPr>
          <p:spPr>
            <a:xfrm>
              <a:off x="1034150" y="1748975"/>
              <a:ext cx="82950" cy="79775"/>
            </a:xfrm>
            <a:custGeom>
              <a:avLst/>
              <a:gdLst/>
              <a:ahLst/>
              <a:cxnLst/>
              <a:rect l="l" t="t" r="r" b="b"/>
              <a:pathLst>
                <a:path w="3318" h="3191" extrusionOk="0">
                  <a:moveTo>
                    <a:pt x="1722" y="436"/>
                  </a:moveTo>
                  <a:cubicBezTo>
                    <a:pt x="1871" y="436"/>
                    <a:pt x="2021" y="465"/>
                    <a:pt x="2164" y="524"/>
                  </a:cubicBezTo>
                  <a:cubicBezTo>
                    <a:pt x="2597" y="704"/>
                    <a:pt x="2880" y="1127"/>
                    <a:pt x="2880" y="1594"/>
                  </a:cubicBezTo>
                  <a:cubicBezTo>
                    <a:pt x="2880" y="2235"/>
                    <a:pt x="2361" y="2754"/>
                    <a:pt x="1722" y="2754"/>
                  </a:cubicBezTo>
                  <a:cubicBezTo>
                    <a:pt x="1253" y="2754"/>
                    <a:pt x="830" y="2471"/>
                    <a:pt x="650" y="2038"/>
                  </a:cubicBezTo>
                  <a:cubicBezTo>
                    <a:pt x="472" y="1605"/>
                    <a:pt x="570" y="1107"/>
                    <a:pt x="902" y="775"/>
                  </a:cubicBezTo>
                  <a:cubicBezTo>
                    <a:pt x="1123" y="554"/>
                    <a:pt x="1420" y="436"/>
                    <a:pt x="1722" y="436"/>
                  </a:cubicBezTo>
                  <a:close/>
                  <a:moveTo>
                    <a:pt x="1718" y="1"/>
                  </a:moveTo>
                  <a:cubicBezTo>
                    <a:pt x="1073" y="1"/>
                    <a:pt x="493" y="389"/>
                    <a:pt x="247" y="985"/>
                  </a:cubicBezTo>
                  <a:cubicBezTo>
                    <a:pt x="0" y="1582"/>
                    <a:pt x="136" y="2268"/>
                    <a:pt x="592" y="2724"/>
                  </a:cubicBezTo>
                  <a:cubicBezTo>
                    <a:pt x="897" y="3029"/>
                    <a:pt x="1306" y="3191"/>
                    <a:pt x="1721" y="3191"/>
                  </a:cubicBezTo>
                  <a:cubicBezTo>
                    <a:pt x="1927" y="3191"/>
                    <a:pt x="2134" y="3151"/>
                    <a:pt x="2331" y="3069"/>
                  </a:cubicBezTo>
                  <a:cubicBezTo>
                    <a:pt x="2928" y="2822"/>
                    <a:pt x="3317" y="2241"/>
                    <a:pt x="3317" y="1596"/>
                  </a:cubicBezTo>
                  <a:cubicBezTo>
                    <a:pt x="3316" y="715"/>
                    <a:pt x="2602" y="1"/>
                    <a:pt x="1722" y="1"/>
                  </a:cubicBezTo>
                  <a:cubicBezTo>
                    <a:pt x="1721" y="1"/>
                    <a:pt x="1719" y="1"/>
                    <a:pt x="1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3"/>
            <p:cNvSpPr/>
            <p:nvPr/>
          </p:nvSpPr>
          <p:spPr>
            <a:xfrm>
              <a:off x="1106175" y="1713425"/>
              <a:ext cx="40375" cy="38825"/>
            </a:xfrm>
            <a:custGeom>
              <a:avLst/>
              <a:gdLst/>
              <a:ahLst/>
              <a:cxnLst/>
              <a:rect l="l" t="t" r="r" b="b"/>
              <a:pathLst>
                <a:path w="1615" h="1553" extrusionOk="0">
                  <a:moveTo>
                    <a:pt x="841" y="437"/>
                  </a:moveTo>
                  <a:cubicBezTo>
                    <a:pt x="925" y="437"/>
                    <a:pt x="1009" y="468"/>
                    <a:pt x="1078" y="537"/>
                  </a:cubicBezTo>
                  <a:cubicBezTo>
                    <a:pt x="1291" y="751"/>
                    <a:pt x="1139" y="1116"/>
                    <a:pt x="838" y="1116"/>
                  </a:cubicBezTo>
                  <a:cubicBezTo>
                    <a:pt x="652" y="1116"/>
                    <a:pt x="499" y="963"/>
                    <a:pt x="499" y="777"/>
                  </a:cubicBezTo>
                  <a:cubicBezTo>
                    <a:pt x="499" y="573"/>
                    <a:pt x="667" y="437"/>
                    <a:pt x="841" y="437"/>
                  </a:cubicBezTo>
                  <a:close/>
                  <a:moveTo>
                    <a:pt x="837" y="1"/>
                  </a:moveTo>
                  <a:cubicBezTo>
                    <a:pt x="636" y="1"/>
                    <a:pt x="437" y="79"/>
                    <a:pt x="289" y="227"/>
                  </a:cubicBezTo>
                  <a:cubicBezTo>
                    <a:pt x="67" y="449"/>
                    <a:pt x="0" y="783"/>
                    <a:pt x="121" y="1074"/>
                  </a:cubicBezTo>
                  <a:cubicBezTo>
                    <a:pt x="241" y="1363"/>
                    <a:pt x="524" y="1552"/>
                    <a:pt x="838" y="1552"/>
                  </a:cubicBezTo>
                  <a:cubicBezTo>
                    <a:pt x="1266" y="1552"/>
                    <a:pt x="1614" y="1205"/>
                    <a:pt x="1614" y="777"/>
                  </a:cubicBezTo>
                  <a:cubicBezTo>
                    <a:pt x="1614" y="463"/>
                    <a:pt x="1425" y="180"/>
                    <a:pt x="1135" y="60"/>
                  </a:cubicBezTo>
                  <a:cubicBezTo>
                    <a:pt x="1039" y="20"/>
                    <a:pt x="938" y="1"/>
                    <a:pt x="8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3"/>
            <p:cNvSpPr/>
            <p:nvPr/>
          </p:nvSpPr>
          <p:spPr>
            <a:xfrm>
              <a:off x="956875" y="1788850"/>
              <a:ext cx="40375" cy="38825"/>
            </a:xfrm>
            <a:custGeom>
              <a:avLst/>
              <a:gdLst/>
              <a:ahLst/>
              <a:cxnLst/>
              <a:rect l="l" t="t" r="r" b="b"/>
              <a:pathLst>
                <a:path w="1615" h="1553" extrusionOk="0">
                  <a:moveTo>
                    <a:pt x="777" y="438"/>
                  </a:moveTo>
                  <a:cubicBezTo>
                    <a:pt x="1079" y="438"/>
                    <a:pt x="1230" y="802"/>
                    <a:pt x="1016" y="1016"/>
                  </a:cubicBezTo>
                  <a:cubicBezTo>
                    <a:pt x="948" y="1085"/>
                    <a:pt x="863" y="1116"/>
                    <a:pt x="780" y="1116"/>
                  </a:cubicBezTo>
                  <a:cubicBezTo>
                    <a:pt x="606" y="1116"/>
                    <a:pt x="438" y="981"/>
                    <a:pt x="438" y="776"/>
                  </a:cubicBezTo>
                  <a:cubicBezTo>
                    <a:pt x="438" y="590"/>
                    <a:pt x="590" y="438"/>
                    <a:pt x="777" y="438"/>
                  </a:cubicBezTo>
                  <a:close/>
                  <a:moveTo>
                    <a:pt x="777" y="1"/>
                  </a:moveTo>
                  <a:cubicBezTo>
                    <a:pt x="349" y="1"/>
                    <a:pt x="2" y="348"/>
                    <a:pt x="1" y="776"/>
                  </a:cubicBezTo>
                  <a:cubicBezTo>
                    <a:pt x="1" y="1090"/>
                    <a:pt x="190" y="1373"/>
                    <a:pt x="480" y="1493"/>
                  </a:cubicBezTo>
                  <a:cubicBezTo>
                    <a:pt x="577" y="1533"/>
                    <a:pt x="678" y="1552"/>
                    <a:pt x="778" y="1552"/>
                  </a:cubicBezTo>
                  <a:cubicBezTo>
                    <a:pt x="980" y="1552"/>
                    <a:pt x="1177" y="1474"/>
                    <a:pt x="1326" y="1326"/>
                  </a:cubicBezTo>
                  <a:cubicBezTo>
                    <a:pt x="1547" y="1102"/>
                    <a:pt x="1615" y="769"/>
                    <a:pt x="1494" y="479"/>
                  </a:cubicBezTo>
                  <a:cubicBezTo>
                    <a:pt x="1374" y="190"/>
                    <a:pt x="1091" y="1"/>
                    <a:pt x="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 name="Google Shape;1719;p63"/>
          <p:cNvGrpSpPr/>
          <p:nvPr/>
        </p:nvGrpSpPr>
        <p:grpSpPr>
          <a:xfrm>
            <a:off x="1607188" y="3508825"/>
            <a:ext cx="371500" cy="324500"/>
            <a:chOff x="858775" y="3279375"/>
            <a:chExt cx="371500" cy="324500"/>
          </a:xfrm>
        </p:grpSpPr>
        <p:sp>
          <p:nvSpPr>
            <p:cNvPr id="1720" name="Google Shape;1720;p63"/>
            <p:cNvSpPr/>
            <p:nvPr/>
          </p:nvSpPr>
          <p:spPr>
            <a:xfrm>
              <a:off x="858775" y="3279375"/>
              <a:ext cx="371500" cy="324500"/>
            </a:xfrm>
            <a:custGeom>
              <a:avLst/>
              <a:gdLst/>
              <a:ahLst/>
              <a:cxnLst/>
              <a:rect l="l" t="t" r="r" b="b"/>
              <a:pathLst>
                <a:path w="14860" h="12980" extrusionOk="0">
                  <a:moveTo>
                    <a:pt x="1992" y="440"/>
                  </a:moveTo>
                  <a:cubicBezTo>
                    <a:pt x="2092" y="440"/>
                    <a:pt x="2194" y="471"/>
                    <a:pt x="2282" y="535"/>
                  </a:cubicBezTo>
                  <a:lnTo>
                    <a:pt x="3925" y="1746"/>
                  </a:lnTo>
                  <a:cubicBezTo>
                    <a:pt x="3482" y="2338"/>
                    <a:pt x="3265" y="3141"/>
                    <a:pt x="3265" y="4179"/>
                  </a:cubicBezTo>
                  <a:cubicBezTo>
                    <a:pt x="3265" y="4252"/>
                    <a:pt x="3267" y="4324"/>
                    <a:pt x="3270" y="4398"/>
                  </a:cubicBezTo>
                  <a:cubicBezTo>
                    <a:pt x="3204" y="4414"/>
                    <a:pt x="3137" y="4422"/>
                    <a:pt x="3071" y="4422"/>
                  </a:cubicBezTo>
                  <a:cubicBezTo>
                    <a:pt x="2916" y="4422"/>
                    <a:pt x="2764" y="4378"/>
                    <a:pt x="2632" y="4293"/>
                  </a:cubicBezTo>
                  <a:cubicBezTo>
                    <a:pt x="2400" y="4145"/>
                    <a:pt x="2261" y="3887"/>
                    <a:pt x="2261" y="3612"/>
                  </a:cubicBezTo>
                  <a:lnTo>
                    <a:pt x="2261" y="1701"/>
                  </a:lnTo>
                  <a:cubicBezTo>
                    <a:pt x="2261" y="1572"/>
                    <a:pt x="2155" y="1480"/>
                    <a:pt x="2041" y="1480"/>
                  </a:cubicBezTo>
                  <a:cubicBezTo>
                    <a:pt x="2004" y="1480"/>
                    <a:pt x="1965" y="1490"/>
                    <a:pt x="1929" y="1512"/>
                  </a:cubicBezTo>
                  <a:lnTo>
                    <a:pt x="809" y="2179"/>
                  </a:lnTo>
                  <a:lnTo>
                    <a:pt x="1551" y="710"/>
                  </a:lnTo>
                  <a:cubicBezTo>
                    <a:pt x="1639" y="536"/>
                    <a:pt x="1813" y="440"/>
                    <a:pt x="1992" y="440"/>
                  </a:cubicBezTo>
                  <a:close/>
                  <a:moveTo>
                    <a:pt x="12868" y="440"/>
                  </a:moveTo>
                  <a:cubicBezTo>
                    <a:pt x="13046" y="440"/>
                    <a:pt x="13219" y="537"/>
                    <a:pt x="13307" y="710"/>
                  </a:cubicBezTo>
                  <a:lnTo>
                    <a:pt x="14049" y="2179"/>
                  </a:lnTo>
                  <a:lnTo>
                    <a:pt x="14049" y="2179"/>
                  </a:lnTo>
                  <a:lnTo>
                    <a:pt x="12927" y="1512"/>
                  </a:lnTo>
                  <a:cubicBezTo>
                    <a:pt x="12892" y="1491"/>
                    <a:pt x="12854" y="1481"/>
                    <a:pt x="12817" y="1481"/>
                  </a:cubicBezTo>
                  <a:cubicBezTo>
                    <a:pt x="12703" y="1481"/>
                    <a:pt x="12598" y="1572"/>
                    <a:pt x="12598" y="1701"/>
                  </a:cubicBezTo>
                  <a:lnTo>
                    <a:pt x="12598" y="3612"/>
                  </a:lnTo>
                  <a:cubicBezTo>
                    <a:pt x="12596" y="4071"/>
                    <a:pt x="12222" y="4424"/>
                    <a:pt x="11787" y="4424"/>
                  </a:cubicBezTo>
                  <a:cubicBezTo>
                    <a:pt x="11722" y="4424"/>
                    <a:pt x="11655" y="4416"/>
                    <a:pt x="11588" y="4399"/>
                  </a:cubicBezTo>
                  <a:cubicBezTo>
                    <a:pt x="11590" y="4326"/>
                    <a:pt x="11592" y="4252"/>
                    <a:pt x="11592" y="4179"/>
                  </a:cubicBezTo>
                  <a:cubicBezTo>
                    <a:pt x="11592" y="3143"/>
                    <a:pt x="11376" y="2338"/>
                    <a:pt x="10934" y="1748"/>
                  </a:cubicBezTo>
                  <a:lnTo>
                    <a:pt x="12576" y="537"/>
                  </a:lnTo>
                  <a:cubicBezTo>
                    <a:pt x="12665" y="471"/>
                    <a:pt x="12767" y="440"/>
                    <a:pt x="12868" y="440"/>
                  </a:cubicBezTo>
                  <a:close/>
                  <a:moveTo>
                    <a:pt x="11367" y="5949"/>
                  </a:moveTo>
                  <a:cubicBezTo>
                    <a:pt x="11610" y="6126"/>
                    <a:pt x="11982" y="6407"/>
                    <a:pt x="12284" y="6696"/>
                  </a:cubicBezTo>
                  <a:cubicBezTo>
                    <a:pt x="12285" y="6698"/>
                    <a:pt x="12287" y="6701"/>
                    <a:pt x="12288" y="6702"/>
                  </a:cubicBezTo>
                  <a:lnTo>
                    <a:pt x="12349" y="6760"/>
                  </a:lnTo>
                  <a:cubicBezTo>
                    <a:pt x="12673" y="7093"/>
                    <a:pt x="12859" y="7593"/>
                    <a:pt x="12859" y="8135"/>
                  </a:cubicBezTo>
                  <a:cubicBezTo>
                    <a:pt x="12859" y="8619"/>
                    <a:pt x="12704" y="9087"/>
                    <a:pt x="12435" y="9415"/>
                  </a:cubicBezTo>
                  <a:cubicBezTo>
                    <a:pt x="12117" y="9797"/>
                    <a:pt x="11923" y="10271"/>
                    <a:pt x="11881" y="10768"/>
                  </a:cubicBezTo>
                  <a:lnTo>
                    <a:pt x="11254" y="10768"/>
                  </a:lnTo>
                  <a:cubicBezTo>
                    <a:pt x="11212" y="10271"/>
                    <a:pt x="11018" y="9797"/>
                    <a:pt x="10699" y="9415"/>
                  </a:cubicBezTo>
                  <a:cubicBezTo>
                    <a:pt x="10435" y="9093"/>
                    <a:pt x="10281" y="8638"/>
                    <a:pt x="10276" y="8165"/>
                  </a:cubicBezTo>
                  <a:cubicBezTo>
                    <a:pt x="10776" y="7549"/>
                    <a:pt x="11148" y="6787"/>
                    <a:pt x="11367" y="5949"/>
                  </a:cubicBezTo>
                  <a:close/>
                  <a:moveTo>
                    <a:pt x="3598" y="11205"/>
                  </a:moveTo>
                  <a:lnTo>
                    <a:pt x="3598" y="11536"/>
                  </a:lnTo>
                  <a:cubicBezTo>
                    <a:pt x="3597" y="11650"/>
                    <a:pt x="3682" y="11744"/>
                    <a:pt x="3797" y="11755"/>
                  </a:cubicBezTo>
                  <a:cubicBezTo>
                    <a:pt x="3998" y="11774"/>
                    <a:pt x="4153" y="11944"/>
                    <a:pt x="4153" y="12147"/>
                  </a:cubicBezTo>
                  <a:cubicBezTo>
                    <a:pt x="4153" y="12387"/>
                    <a:pt x="3957" y="12542"/>
                    <a:pt x="3755" y="12542"/>
                  </a:cubicBezTo>
                  <a:cubicBezTo>
                    <a:pt x="3648" y="12542"/>
                    <a:pt x="3540" y="12499"/>
                    <a:pt x="3457" y="12402"/>
                  </a:cubicBezTo>
                  <a:cubicBezTo>
                    <a:pt x="3414" y="12350"/>
                    <a:pt x="3352" y="12325"/>
                    <a:pt x="3290" y="12325"/>
                  </a:cubicBezTo>
                  <a:cubicBezTo>
                    <a:pt x="3229" y="12325"/>
                    <a:pt x="3167" y="12350"/>
                    <a:pt x="3123" y="12402"/>
                  </a:cubicBezTo>
                  <a:cubicBezTo>
                    <a:pt x="3044" y="12496"/>
                    <a:pt x="2934" y="12541"/>
                    <a:pt x="2825" y="12541"/>
                  </a:cubicBezTo>
                  <a:cubicBezTo>
                    <a:pt x="2685" y="12541"/>
                    <a:pt x="2547" y="12468"/>
                    <a:pt x="2475" y="12330"/>
                  </a:cubicBezTo>
                  <a:cubicBezTo>
                    <a:pt x="2345" y="12082"/>
                    <a:pt x="2507" y="11782"/>
                    <a:pt x="2786" y="11755"/>
                  </a:cubicBezTo>
                  <a:cubicBezTo>
                    <a:pt x="2898" y="11744"/>
                    <a:pt x="2984" y="11650"/>
                    <a:pt x="2984" y="11536"/>
                  </a:cubicBezTo>
                  <a:lnTo>
                    <a:pt x="2984" y="11205"/>
                  </a:lnTo>
                  <a:close/>
                  <a:moveTo>
                    <a:pt x="11874" y="11205"/>
                  </a:moveTo>
                  <a:lnTo>
                    <a:pt x="11874" y="11536"/>
                  </a:lnTo>
                  <a:cubicBezTo>
                    <a:pt x="11873" y="11650"/>
                    <a:pt x="11959" y="11744"/>
                    <a:pt x="12073" y="11755"/>
                  </a:cubicBezTo>
                  <a:cubicBezTo>
                    <a:pt x="12274" y="11774"/>
                    <a:pt x="12429" y="11944"/>
                    <a:pt x="12429" y="12147"/>
                  </a:cubicBezTo>
                  <a:cubicBezTo>
                    <a:pt x="12429" y="12387"/>
                    <a:pt x="12233" y="12542"/>
                    <a:pt x="12031" y="12542"/>
                  </a:cubicBezTo>
                  <a:cubicBezTo>
                    <a:pt x="11924" y="12542"/>
                    <a:pt x="11816" y="12499"/>
                    <a:pt x="11734" y="12402"/>
                  </a:cubicBezTo>
                  <a:cubicBezTo>
                    <a:pt x="11690" y="12350"/>
                    <a:pt x="11629" y="12325"/>
                    <a:pt x="11567" y="12325"/>
                  </a:cubicBezTo>
                  <a:cubicBezTo>
                    <a:pt x="11506" y="12325"/>
                    <a:pt x="11445" y="12350"/>
                    <a:pt x="11401" y="12402"/>
                  </a:cubicBezTo>
                  <a:cubicBezTo>
                    <a:pt x="11321" y="12496"/>
                    <a:pt x="11211" y="12541"/>
                    <a:pt x="11101" y="12541"/>
                  </a:cubicBezTo>
                  <a:cubicBezTo>
                    <a:pt x="10962" y="12541"/>
                    <a:pt x="10824" y="12468"/>
                    <a:pt x="10751" y="12330"/>
                  </a:cubicBezTo>
                  <a:cubicBezTo>
                    <a:pt x="10621" y="12082"/>
                    <a:pt x="10784" y="11782"/>
                    <a:pt x="11062" y="11755"/>
                  </a:cubicBezTo>
                  <a:cubicBezTo>
                    <a:pt x="11174" y="11744"/>
                    <a:pt x="11260" y="11650"/>
                    <a:pt x="11260" y="11536"/>
                  </a:cubicBezTo>
                  <a:lnTo>
                    <a:pt x="11260" y="11205"/>
                  </a:lnTo>
                  <a:close/>
                  <a:moveTo>
                    <a:pt x="1994" y="1"/>
                  </a:moveTo>
                  <a:cubicBezTo>
                    <a:pt x="1657" y="1"/>
                    <a:pt x="1328" y="183"/>
                    <a:pt x="1162" y="512"/>
                  </a:cubicBezTo>
                  <a:lnTo>
                    <a:pt x="79" y="2652"/>
                  </a:lnTo>
                  <a:cubicBezTo>
                    <a:pt x="0" y="2809"/>
                    <a:pt x="125" y="2971"/>
                    <a:pt x="275" y="2971"/>
                  </a:cubicBezTo>
                  <a:cubicBezTo>
                    <a:pt x="312" y="2971"/>
                    <a:pt x="350" y="2962"/>
                    <a:pt x="387" y="2940"/>
                  </a:cubicBezTo>
                  <a:lnTo>
                    <a:pt x="1825" y="2085"/>
                  </a:lnTo>
                  <a:lnTo>
                    <a:pt x="1825" y="3610"/>
                  </a:lnTo>
                  <a:cubicBezTo>
                    <a:pt x="1822" y="4312"/>
                    <a:pt x="2393" y="4861"/>
                    <a:pt x="3067" y="4861"/>
                  </a:cubicBezTo>
                  <a:cubicBezTo>
                    <a:pt x="3143" y="4861"/>
                    <a:pt x="3220" y="4854"/>
                    <a:pt x="3298" y="4840"/>
                  </a:cubicBezTo>
                  <a:cubicBezTo>
                    <a:pt x="3317" y="5057"/>
                    <a:pt x="3348" y="5273"/>
                    <a:pt x="3389" y="5484"/>
                  </a:cubicBezTo>
                  <a:cubicBezTo>
                    <a:pt x="3157" y="5644"/>
                    <a:pt x="2647" y="6013"/>
                    <a:pt x="2245" y="6404"/>
                  </a:cubicBezTo>
                  <a:cubicBezTo>
                    <a:pt x="2228" y="6421"/>
                    <a:pt x="2212" y="6435"/>
                    <a:pt x="2198" y="6451"/>
                  </a:cubicBezTo>
                  <a:lnTo>
                    <a:pt x="2193" y="6455"/>
                  </a:lnTo>
                  <a:cubicBezTo>
                    <a:pt x="2107" y="6544"/>
                    <a:pt x="2029" y="6640"/>
                    <a:pt x="1962" y="6743"/>
                  </a:cubicBezTo>
                  <a:cubicBezTo>
                    <a:pt x="1895" y="6844"/>
                    <a:pt x="1922" y="6980"/>
                    <a:pt x="2023" y="7048"/>
                  </a:cubicBezTo>
                  <a:cubicBezTo>
                    <a:pt x="2060" y="7072"/>
                    <a:pt x="2102" y="7084"/>
                    <a:pt x="2143" y="7084"/>
                  </a:cubicBezTo>
                  <a:cubicBezTo>
                    <a:pt x="2214" y="7084"/>
                    <a:pt x="2284" y="7049"/>
                    <a:pt x="2326" y="6985"/>
                  </a:cubicBezTo>
                  <a:cubicBezTo>
                    <a:pt x="2381" y="6904"/>
                    <a:pt x="2442" y="6829"/>
                    <a:pt x="2509" y="6758"/>
                  </a:cubicBezTo>
                  <a:lnTo>
                    <a:pt x="2568" y="6701"/>
                  </a:lnTo>
                  <a:lnTo>
                    <a:pt x="2575" y="6694"/>
                  </a:lnTo>
                  <a:cubicBezTo>
                    <a:pt x="2876" y="6405"/>
                    <a:pt x="3248" y="6123"/>
                    <a:pt x="3492" y="5948"/>
                  </a:cubicBezTo>
                  <a:cubicBezTo>
                    <a:pt x="3711" y="6783"/>
                    <a:pt x="4082" y="7548"/>
                    <a:pt x="4582" y="8162"/>
                  </a:cubicBezTo>
                  <a:cubicBezTo>
                    <a:pt x="4576" y="8637"/>
                    <a:pt x="4423" y="9090"/>
                    <a:pt x="4159" y="9411"/>
                  </a:cubicBezTo>
                  <a:cubicBezTo>
                    <a:pt x="3840" y="9796"/>
                    <a:pt x="3647" y="10268"/>
                    <a:pt x="3604" y="10766"/>
                  </a:cubicBezTo>
                  <a:lnTo>
                    <a:pt x="2978" y="10766"/>
                  </a:lnTo>
                  <a:cubicBezTo>
                    <a:pt x="2936" y="10268"/>
                    <a:pt x="2742" y="9796"/>
                    <a:pt x="2423" y="9411"/>
                  </a:cubicBezTo>
                  <a:cubicBezTo>
                    <a:pt x="2154" y="9083"/>
                    <a:pt x="2000" y="8618"/>
                    <a:pt x="2000" y="8133"/>
                  </a:cubicBezTo>
                  <a:cubicBezTo>
                    <a:pt x="2000" y="7965"/>
                    <a:pt x="2018" y="7796"/>
                    <a:pt x="2054" y="7632"/>
                  </a:cubicBezTo>
                  <a:cubicBezTo>
                    <a:pt x="2082" y="7515"/>
                    <a:pt x="2007" y="7396"/>
                    <a:pt x="1890" y="7369"/>
                  </a:cubicBezTo>
                  <a:cubicBezTo>
                    <a:pt x="1874" y="7366"/>
                    <a:pt x="1858" y="7364"/>
                    <a:pt x="1841" y="7364"/>
                  </a:cubicBezTo>
                  <a:cubicBezTo>
                    <a:pt x="1741" y="7364"/>
                    <a:pt x="1651" y="7433"/>
                    <a:pt x="1628" y="7535"/>
                  </a:cubicBezTo>
                  <a:cubicBezTo>
                    <a:pt x="1583" y="7732"/>
                    <a:pt x="1561" y="7933"/>
                    <a:pt x="1561" y="8135"/>
                  </a:cubicBezTo>
                  <a:cubicBezTo>
                    <a:pt x="1561" y="8727"/>
                    <a:pt x="1747" y="9280"/>
                    <a:pt x="2084" y="9693"/>
                  </a:cubicBezTo>
                  <a:cubicBezTo>
                    <a:pt x="2381" y="10054"/>
                    <a:pt x="2545" y="10499"/>
                    <a:pt x="2545" y="10944"/>
                  </a:cubicBezTo>
                  <a:lnTo>
                    <a:pt x="2545" y="10983"/>
                  </a:lnTo>
                  <a:lnTo>
                    <a:pt x="2545" y="10986"/>
                  </a:lnTo>
                  <a:lnTo>
                    <a:pt x="2545" y="11363"/>
                  </a:lnTo>
                  <a:cubicBezTo>
                    <a:pt x="2072" y="11529"/>
                    <a:pt x="1853" y="12074"/>
                    <a:pt x="2079" y="12522"/>
                  </a:cubicBezTo>
                  <a:cubicBezTo>
                    <a:pt x="2227" y="12815"/>
                    <a:pt x="2521" y="12979"/>
                    <a:pt x="2823" y="12979"/>
                  </a:cubicBezTo>
                  <a:cubicBezTo>
                    <a:pt x="2983" y="12979"/>
                    <a:pt x="3146" y="12933"/>
                    <a:pt x="3290" y="12835"/>
                  </a:cubicBezTo>
                  <a:cubicBezTo>
                    <a:pt x="3435" y="12933"/>
                    <a:pt x="3597" y="12979"/>
                    <a:pt x="3758" y="12979"/>
                  </a:cubicBezTo>
                  <a:cubicBezTo>
                    <a:pt x="4059" y="12979"/>
                    <a:pt x="4353" y="12815"/>
                    <a:pt x="4501" y="12522"/>
                  </a:cubicBezTo>
                  <a:cubicBezTo>
                    <a:pt x="4728" y="12074"/>
                    <a:pt x="4507" y="11529"/>
                    <a:pt x="4036" y="11361"/>
                  </a:cubicBezTo>
                  <a:lnTo>
                    <a:pt x="4036" y="10986"/>
                  </a:lnTo>
                  <a:lnTo>
                    <a:pt x="4036" y="10985"/>
                  </a:lnTo>
                  <a:lnTo>
                    <a:pt x="4036" y="10944"/>
                  </a:lnTo>
                  <a:cubicBezTo>
                    <a:pt x="4036" y="10499"/>
                    <a:pt x="4200" y="10054"/>
                    <a:pt x="4496" y="9691"/>
                  </a:cubicBezTo>
                  <a:cubicBezTo>
                    <a:pt x="4745" y="9390"/>
                    <a:pt x="4911" y="9012"/>
                    <a:pt x="4981" y="8597"/>
                  </a:cubicBezTo>
                  <a:cubicBezTo>
                    <a:pt x="5414" y="9054"/>
                    <a:pt x="6201" y="9883"/>
                    <a:pt x="6546" y="10249"/>
                  </a:cubicBezTo>
                  <a:cubicBezTo>
                    <a:pt x="6786" y="10502"/>
                    <a:pt x="7107" y="10629"/>
                    <a:pt x="7428" y="10629"/>
                  </a:cubicBezTo>
                  <a:cubicBezTo>
                    <a:pt x="7749" y="10629"/>
                    <a:pt x="8071" y="10502"/>
                    <a:pt x="8310" y="10249"/>
                  </a:cubicBezTo>
                  <a:cubicBezTo>
                    <a:pt x="8656" y="9882"/>
                    <a:pt x="9445" y="9052"/>
                    <a:pt x="9876" y="8597"/>
                  </a:cubicBezTo>
                  <a:cubicBezTo>
                    <a:pt x="9946" y="9012"/>
                    <a:pt x="10112" y="9390"/>
                    <a:pt x="10360" y="9691"/>
                  </a:cubicBezTo>
                  <a:cubicBezTo>
                    <a:pt x="10659" y="10054"/>
                    <a:pt x="10823" y="10499"/>
                    <a:pt x="10823" y="10944"/>
                  </a:cubicBezTo>
                  <a:lnTo>
                    <a:pt x="10823" y="11361"/>
                  </a:lnTo>
                  <a:cubicBezTo>
                    <a:pt x="10348" y="11529"/>
                    <a:pt x="10129" y="12074"/>
                    <a:pt x="10356" y="12522"/>
                  </a:cubicBezTo>
                  <a:cubicBezTo>
                    <a:pt x="10504" y="12815"/>
                    <a:pt x="10797" y="12979"/>
                    <a:pt x="11099" y="12979"/>
                  </a:cubicBezTo>
                  <a:cubicBezTo>
                    <a:pt x="11260" y="12979"/>
                    <a:pt x="11422" y="12933"/>
                    <a:pt x="11567" y="12835"/>
                  </a:cubicBezTo>
                  <a:cubicBezTo>
                    <a:pt x="11711" y="12933"/>
                    <a:pt x="11873" y="12979"/>
                    <a:pt x="12034" y="12979"/>
                  </a:cubicBezTo>
                  <a:cubicBezTo>
                    <a:pt x="12336" y="12979"/>
                    <a:pt x="12630" y="12815"/>
                    <a:pt x="12777" y="12522"/>
                  </a:cubicBezTo>
                  <a:cubicBezTo>
                    <a:pt x="13004" y="12074"/>
                    <a:pt x="12785" y="11529"/>
                    <a:pt x="12312" y="11361"/>
                  </a:cubicBezTo>
                  <a:lnTo>
                    <a:pt x="12312" y="10986"/>
                  </a:lnTo>
                  <a:lnTo>
                    <a:pt x="12312" y="10983"/>
                  </a:lnTo>
                  <a:lnTo>
                    <a:pt x="12312" y="10944"/>
                  </a:lnTo>
                  <a:cubicBezTo>
                    <a:pt x="12312" y="10499"/>
                    <a:pt x="12476" y="10055"/>
                    <a:pt x="12773" y="9693"/>
                  </a:cubicBezTo>
                  <a:cubicBezTo>
                    <a:pt x="13110" y="9282"/>
                    <a:pt x="13298" y="8729"/>
                    <a:pt x="13298" y="8135"/>
                  </a:cubicBezTo>
                  <a:cubicBezTo>
                    <a:pt x="13298" y="7482"/>
                    <a:pt x="13067" y="6869"/>
                    <a:pt x="12665" y="6457"/>
                  </a:cubicBezTo>
                  <a:lnTo>
                    <a:pt x="12660" y="6452"/>
                  </a:lnTo>
                  <a:cubicBezTo>
                    <a:pt x="12646" y="6438"/>
                    <a:pt x="12631" y="6423"/>
                    <a:pt x="12612" y="6405"/>
                  </a:cubicBezTo>
                  <a:cubicBezTo>
                    <a:pt x="12212" y="6015"/>
                    <a:pt x="11701" y="5646"/>
                    <a:pt x="11470" y="5487"/>
                  </a:cubicBezTo>
                  <a:cubicBezTo>
                    <a:pt x="11509" y="5276"/>
                    <a:pt x="11540" y="5060"/>
                    <a:pt x="11560" y="4843"/>
                  </a:cubicBezTo>
                  <a:cubicBezTo>
                    <a:pt x="11636" y="4857"/>
                    <a:pt x="11712" y="4863"/>
                    <a:pt x="11786" y="4863"/>
                  </a:cubicBezTo>
                  <a:cubicBezTo>
                    <a:pt x="12461" y="4863"/>
                    <a:pt x="13034" y="4316"/>
                    <a:pt x="13034" y="3613"/>
                  </a:cubicBezTo>
                  <a:lnTo>
                    <a:pt x="13034" y="2087"/>
                  </a:lnTo>
                  <a:lnTo>
                    <a:pt x="14471" y="2941"/>
                  </a:lnTo>
                  <a:cubicBezTo>
                    <a:pt x="14509" y="2964"/>
                    <a:pt x="14547" y="2974"/>
                    <a:pt x="14584" y="2974"/>
                  </a:cubicBezTo>
                  <a:cubicBezTo>
                    <a:pt x="14734" y="2974"/>
                    <a:pt x="14859" y="2812"/>
                    <a:pt x="14779" y="2656"/>
                  </a:cubicBezTo>
                  <a:lnTo>
                    <a:pt x="14779" y="2652"/>
                  </a:lnTo>
                  <a:lnTo>
                    <a:pt x="13696" y="512"/>
                  </a:lnTo>
                  <a:cubicBezTo>
                    <a:pt x="13530" y="184"/>
                    <a:pt x="13202" y="2"/>
                    <a:pt x="12866" y="2"/>
                  </a:cubicBezTo>
                  <a:cubicBezTo>
                    <a:pt x="12675" y="2"/>
                    <a:pt x="12483" y="60"/>
                    <a:pt x="12315" y="184"/>
                  </a:cubicBezTo>
                  <a:lnTo>
                    <a:pt x="10642" y="1418"/>
                  </a:lnTo>
                  <a:cubicBezTo>
                    <a:pt x="10535" y="1316"/>
                    <a:pt x="10421" y="1224"/>
                    <a:pt x="10301" y="1142"/>
                  </a:cubicBezTo>
                  <a:cubicBezTo>
                    <a:pt x="10263" y="1116"/>
                    <a:pt x="10220" y="1103"/>
                    <a:pt x="10178" y="1103"/>
                  </a:cubicBezTo>
                  <a:cubicBezTo>
                    <a:pt x="10108" y="1103"/>
                    <a:pt x="10039" y="1137"/>
                    <a:pt x="9996" y="1198"/>
                  </a:cubicBezTo>
                  <a:cubicBezTo>
                    <a:pt x="9928" y="1298"/>
                    <a:pt x="9953" y="1434"/>
                    <a:pt x="10053" y="1502"/>
                  </a:cubicBezTo>
                  <a:cubicBezTo>
                    <a:pt x="10793" y="2010"/>
                    <a:pt x="11154" y="2887"/>
                    <a:pt x="11154" y="4179"/>
                  </a:cubicBezTo>
                  <a:cubicBezTo>
                    <a:pt x="11154" y="5643"/>
                    <a:pt x="10679" y="7030"/>
                    <a:pt x="9853" y="7987"/>
                  </a:cubicBezTo>
                  <a:cubicBezTo>
                    <a:pt x="9774" y="8068"/>
                    <a:pt x="8467" y="9444"/>
                    <a:pt x="7993" y="9947"/>
                  </a:cubicBezTo>
                  <a:cubicBezTo>
                    <a:pt x="7840" y="10109"/>
                    <a:pt x="7635" y="10190"/>
                    <a:pt x="7430" y="10190"/>
                  </a:cubicBezTo>
                  <a:cubicBezTo>
                    <a:pt x="7225" y="10190"/>
                    <a:pt x="7020" y="10109"/>
                    <a:pt x="6867" y="9947"/>
                  </a:cubicBezTo>
                  <a:cubicBezTo>
                    <a:pt x="6392" y="9444"/>
                    <a:pt x="5084" y="8068"/>
                    <a:pt x="5006" y="7987"/>
                  </a:cubicBezTo>
                  <a:cubicBezTo>
                    <a:pt x="4179" y="7030"/>
                    <a:pt x="3706" y="5643"/>
                    <a:pt x="3706" y="4179"/>
                  </a:cubicBezTo>
                  <a:cubicBezTo>
                    <a:pt x="3706" y="2907"/>
                    <a:pt x="4053" y="2040"/>
                    <a:pt x="4768" y="1529"/>
                  </a:cubicBezTo>
                  <a:cubicBezTo>
                    <a:pt x="5357" y="1107"/>
                    <a:pt x="6204" y="912"/>
                    <a:pt x="7429" y="912"/>
                  </a:cubicBezTo>
                  <a:cubicBezTo>
                    <a:pt x="8187" y="912"/>
                    <a:pt x="8795" y="985"/>
                    <a:pt x="9287" y="1140"/>
                  </a:cubicBezTo>
                  <a:cubicBezTo>
                    <a:pt x="9307" y="1146"/>
                    <a:pt x="9328" y="1149"/>
                    <a:pt x="9348" y="1149"/>
                  </a:cubicBezTo>
                  <a:cubicBezTo>
                    <a:pt x="9441" y="1149"/>
                    <a:pt x="9528" y="1089"/>
                    <a:pt x="9557" y="995"/>
                  </a:cubicBezTo>
                  <a:cubicBezTo>
                    <a:pt x="9592" y="882"/>
                    <a:pt x="9531" y="760"/>
                    <a:pt x="9418" y="723"/>
                  </a:cubicBezTo>
                  <a:cubicBezTo>
                    <a:pt x="8882" y="554"/>
                    <a:pt x="8232" y="473"/>
                    <a:pt x="7429" y="473"/>
                  </a:cubicBezTo>
                  <a:cubicBezTo>
                    <a:pt x="6107" y="473"/>
                    <a:pt x="5181" y="695"/>
                    <a:pt x="4514" y="1173"/>
                  </a:cubicBezTo>
                  <a:cubicBezTo>
                    <a:pt x="4409" y="1246"/>
                    <a:pt x="4311" y="1329"/>
                    <a:pt x="4217" y="1416"/>
                  </a:cubicBezTo>
                  <a:lnTo>
                    <a:pt x="2543" y="182"/>
                  </a:lnTo>
                  <a:cubicBezTo>
                    <a:pt x="2376" y="59"/>
                    <a:pt x="2184" y="1"/>
                    <a:pt x="1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3"/>
            <p:cNvSpPr/>
            <p:nvPr/>
          </p:nvSpPr>
          <p:spPr>
            <a:xfrm>
              <a:off x="1008000" y="3318950"/>
              <a:ext cx="32700" cy="180725"/>
            </a:xfrm>
            <a:custGeom>
              <a:avLst/>
              <a:gdLst/>
              <a:ahLst/>
              <a:cxnLst/>
              <a:rect l="l" t="t" r="r" b="b"/>
              <a:pathLst>
                <a:path w="1308" h="7229" extrusionOk="0">
                  <a:moveTo>
                    <a:pt x="242" y="0"/>
                  </a:moveTo>
                  <a:cubicBezTo>
                    <a:pt x="186" y="0"/>
                    <a:pt x="130" y="22"/>
                    <a:pt x="87" y="65"/>
                  </a:cubicBezTo>
                  <a:cubicBezTo>
                    <a:pt x="1" y="149"/>
                    <a:pt x="1" y="288"/>
                    <a:pt x="87" y="374"/>
                  </a:cubicBezTo>
                  <a:cubicBezTo>
                    <a:pt x="1021" y="1307"/>
                    <a:pt x="1096" y="5036"/>
                    <a:pt x="218" y="6916"/>
                  </a:cubicBezTo>
                  <a:cubicBezTo>
                    <a:pt x="166" y="7025"/>
                    <a:pt x="215" y="7157"/>
                    <a:pt x="324" y="7208"/>
                  </a:cubicBezTo>
                  <a:cubicBezTo>
                    <a:pt x="354" y="7222"/>
                    <a:pt x="385" y="7228"/>
                    <a:pt x="416" y="7228"/>
                  </a:cubicBezTo>
                  <a:cubicBezTo>
                    <a:pt x="499" y="7228"/>
                    <a:pt x="578" y="7182"/>
                    <a:pt x="615" y="7102"/>
                  </a:cubicBezTo>
                  <a:cubicBezTo>
                    <a:pt x="1062" y="6144"/>
                    <a:pt x="1307" y="4704"/>
                    <a:pt x="1271" y="3247"/>
                  </a:cubicBezTo>
                  <a:cubicBezTo>
                    <a:pt x="1234" y="1744"/>
                    <a:pt x="915" y="583"/>
                    <a:pt x="396" y="65"/>
                  </a:cubicBezTo>
                  <a:cubicBezTo>
                    <a:pt x="354" y="22"/>
                    <a:pt x="298" y="0"/>
                    <a:pt x="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3"/>
            <p:cNvSpPr/>
            <p:nvPr/>
          </p:nvSpPr>
          <p:spPr>
            <a:xfrm>
              <a:off x="1048325" y="3318950"/>
              <a:ext cx="32625" cy="180750"/>
            </a:xfrm>
            <a:custGeom>
              <a:avLst/>
              <a:gdLst/>
              <a:ahLst/>
              <a:cxnLst/>
              <a:rect l="l" t="t" r="r" b="b"/>
              <a:pathLst>
                <a:path w="1305" h="7230" extrusionOk="0">
                  <a:moveTo>
                    <a:pt x="1065" y="0"/>
                  </a:moveTo>
                  <a:cubicBezTo>
                    <a:pt x="1009" y="0"/>
                    <a:pt x="953" y="22"/>
                    <a:pt x="910" y="65"/>
                  </a:cubicBezTo>
                  <a:cubicBezTo>
                    <a:pt x="391" y="583"/>
                    <a:pt x="72" y="1743"/>
                    <a:pt x="36" y="3249"/>
                  </a:cubicBezTo>
                  <a:cubicBezTo>
                    <a:pt x="0" y="4705"/>
                    <a:pt x="244" y="6146"/>
                    <a:pt x="691" y="7102"/>
                  </a:cubicBezTo>
                  <a:cubicBezTo>
                    <a:pt x="728" y="7182"/>
                    <a:pt x="807" y="7229"/>
                    <a:pt x="889" y="7229"/>
                  </a:cubicBezTo>
                  <a:cubicBezTo>
                    <a:pt x="920" y="7229"/>
                    <a:pt x="951" y="7222"/>
                    <a:pt x="982" y="7208"/>
                  </a:cubicBezTo>
                  <a:cubicBezTo>
                    <a:pt x="1092" y="7157"/>
                    <a:pt x="1139" y="7027"/>
                    <a:pt x="1088" y="6918"/>
                  </a:cubicBezTo>
                  <a:cubicBezTo>
                    <a:pt x="211" y="5038"/>
                    <a:pt x="286" y="1308"/>
                    <a:pt x="1221" y="374"/>
                  </a:cubicBezTo>
                  <a:cubicBezTo>
                    <a:pt x="1305" y="290"/>
                    <a:pt x="1305" y="151"/>
                    <a:pt x="1221" y="65"/>
                  </a:cubicBezTo>
                  <a:cubicBezTo>
                    <a:pt x="1178" y="22"/>
                    <a:pt x="1121" y="0"/>
                    <a:pt x="10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3"/>
            <p:cNvSpPr/>
            <p:nvPr/>
          </p:nvSpPr>
          <p:spPr>
            <a:xfrm>
              <a:off x="1100650" y="3339750"/>
              <a:ext cx="13875" cy="10975"/>
            </a:xfrm>
            <a:custGeom>
              <a:avLst/>
              <a:gdLst/>
              <a:ahLst/>
              <a:cxnLst/>
              <a:rect l="l" t="t" r="r" b="b"/>
              <a:pathLst>
                <a:path w="555" h="439" extrusionOk="0">
                  <a:moveTo>
                    <a:pt x="296" y="1"/>
                  </a:moveTo>
                  <a:cubicBezTo>
                    <a:pt x="248" y="1"/>
                    <a:pt x="199" y="17"/>
                    <a:pt x="157" y="51"/>
                  </a:cubicBezTo>
                  <a:cubicBezTo>
                    <a:pt x="1" y="178"/>
                    <a:pt x="95" y="439"/>
                    <a:pt x="296" y="439"/>
                  </a:cubicBezTo>
                  <a:cubicBezTo>
                    <a:pt x="448" y="439"/>
                    <a:pt x="554" y="289"/>
                    <a:pt x="503" y="147"/>
                  </a:cubicBezTo>
                  <a:cubicBezTo>
                    <a:pt x="469" y="54"/>
                    <a:pt x="384"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3"/>
            <p:cNvSpPr/>
            <p:nvPr/>
          </p:nvSpPr>
          <p:spPr>
            <a:xfrm>
              <a:off x="1079925" y="3331050"/>
              <a:ext cx="13175" cy="10925"/>
            </a:xfrm>
            <a:custGeom>
              <a:avLst/>
              <a:gdLst/>
              <a:ahLst/>
              <a:cxnLst/>
              <a:rect l="l" t="t" r="r" b="b"/>
              <a:pathLst>
                <a:path w="527" h="437" extrusionOk="0">
                  <a:moveTo>
                    <a:pt x="288" y="0"/>
                  </a:moveTo>
                  <a:cubicBezTo>
                    <a:pt x="238" y="0"/>
                    <a:pt x="187" y="18"/>
                    <a:pt x="144" y="57"/>
                  </a:cubicBezTo>
                  <a:cubicBezTo>
                    <a:pt x="0" y="189"/>
                    <a:pt x="97" y="437"/>
                    <a:pt x="293" y="437"/>
                  </a:cubicBezTo>
                  <a:cubicBezTo>
                    <a:pt x="402" y="435"/>
                    <a:pt x="496" y="354"/>
                    <a:pt x="510" y="245"/>
                  </a:cubicBezTo>
                  <a:cubicBezTo>
                    <a:pt x="526" y="104"/>
                    <a:pt x="409"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3"/>
            <p:cNvSpPr/>
            <p:nvPr/>
          </p:nvSpPr>
          <p:spPr>
            <a:xfrm>
              <a:off x="1084275" y="3351800"/>
              <a:ext cx="14150" cy="11000"/>
            </a:xfrm>
            <a:custGeom>
              <a:avLst/>
              <a:gdLst/>
              <a:ahLst/>
              <a:cxnLst/>
              <a:rect l="l" t="t" r="r" b="b"/>
              <a:pathLst>
                <a:path w="566" h="440" extrusionOk="0">
                  <a:moveTo>
                    <a:pt x="265" y="0"/>
                  </a:moveTo>
                  <a:cubicBezTo>
                    <a:pt x="123" y="0"/>
                    <a:pt x="0" y="143"/>
                    <a:pt x="61" y="299"/>
                  </a:cubicBezTo>
                  <a:cubicBezTo>
                    <a:pt x="94" y="382"/>
                    <a:pt x="173" y="438"/>
                    <a:pt x="264" y="440"/>
                  </a:cubicBezTo>
                  <a:cubicBezTo>
                    <a:pt x="479" y="440"/>
                    <a:pt x="565" y="162"/>
                    <a:pt x="389" y="40"/>
                  </a:cubicBezTo>
                  <a:cubicBezTo>
                    <a:pt x="349" y="12"/>
                    <a:pt x="306"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3"/>
            <p:cNvSpPr/>
            <p:nvPr/>
          </p:nvSpPr>
          <p:spPr>
            <a:xfrm>
              <a:off x="984575" y="3460250"/>
              <a:ext cx="12550" cy="10925"/>
            </a:xfrm>
            <a:custGeom>
              <a:avLst/>
              <a:gdLst/>
              <a:ahLst/>
              <a:cxnLst/>
              <a:rect l="l" t="t" r="r" b="b"/>
              <a:pathLst>
                <a:path w="502" h="437" extrusionOk="0">
                  <a:moveTo>
                    <a:pt x="247" y="0"/>
                  </a:moveTo>
                  <a:cubicBezTo>
                    <a:pt x="205" y="0"/>
                    <a:pt x="163" y="13"/>
                    <a:pt x="124" y="41"/>
                  </a:cubicBezTo>
                  <a:cubicBezTo>
                    <a:pt x="0" y="130"/>
                    <a:pt x="4" y="314"/>
                    <a:pt x="129" y="398"/>
                  </a:cubicBezTo>
                  <a:cubicBezTo>
                    <a:pt x="167" y="425"/>
                    <a:pt x="210" y="437"/>
                    <a:pt x="252" y="437"/>
                  </a:cubicBezTo>
                  <a:cubicBezTo>
                    <a:pt x="347" y="437"/>
                    <a:pt x="438" y="374"/>
                    <a:pt x="464" y="272"/>
                  </a:cubicBezTo>
                  <a:cubicBezTo>
                    <a:pt x="501" y="124"/>
                    <a:pt x="379" y="0"/>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3"/>
            <p:cNvSpPr/>
            <p:nvPr/>
          </p:nvSpPr>
          <p:spPr>
            <a:xfrm>
              <a:off x="990850" y="3441950"/>
              <a:ext cx="13450" cy="11000"/>
            </a:xfrm>
            <a:custGeom>
              <a:avLst/>
              <a:gdLst/>
              <a:ahLst/>
              <a:cxnLst/>
              <a:rect l="l" t="t" r="r" b="b"/>
              <a:pathLst>
                <a:path w="538" h="440" extrusionOk="0">
                  <a:moveTo>
                    <a:pt x="292" y="0"/>
                  </a:moveTo>
                  <a:cubicBezTo>
                    <a:pt x="241" y="0"/>
                    <a:pt x="189" y="19"/>
                    <a:pt x="145" y="60"/>
                  </a:cubicBezTo>
                  <a:cubicBezTo>
                    <a:pt x="1" y="191"/>
                    <a:pt x="98" y="440"/>
                    <a:pt x="293" y="440"/>
                  </a:cubicBezTo>
                  <a:cubicBezTo>
                    <a:pt x="396" y="438"/>
                    <a:pt x="487" y="365"/>
                    <a:pt x="507" y="263"/>
                  </a:cubicBezTo>
                  <a:cubicBezTo>
                    <a:pt x="537" y="114"/>
                    <a:pt x="419" y="0"/>
                    <a:pt x="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3"/>
            <p:cNvSpPr/>
            <p:nvPr/>
          </p:nvSpPr>
          <p:spPr>
            <a:xfrm>
              <a:off x="1141875" y="3452600"/>
              <a:ext cx="13400" cy="10950"/>
            </a:xfrm>
            <a:custGeom>
              <a:avLst/>
              <a:gdLst/>
              <a:ahLst/>
              <a:cxnLst/>
              <a:rect l="l" t="t" r="r" b="b"/>
              <a:pathLst>
                <a:path w="536" h="438" extrusionOk="0">
                  <a:moveTo>
                    <a:pt x="294" y="0"/>
                  </a:moveTo>
                  <a:cubicBezTo>
                    <a:pt x="246" y="0"/>
                    <a:pt x="198" y="16"/>
                    <a:pt x="157" y="51"/>
                  </a:cubicBezTo>
                  <a:cubicBezTo>
                    <a:pt x="0" y="183"/>
                    <a:pt x="94" y="437"/>
                    <a:pt x="297" y="437"/>
                  </a:cubicBezTo>
                  <a:cubicBezTo>
                    <a:pt x="407" y="436"/>
                    <a:pt x="497" y="356"/>
                    <a:pt x="514" y="250"/>
                  </a:cubicBezTo>
                  <a:cubicBezTo>
                    <a:pt x="536" y="107"/>
                    <a:pt x="418" y="0"/>
                    <a:pt x="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3"/>
            <p:cNvSpPr/>
            <p:nvPr/>
          </p:nvSpPr>
          <p:spPr>
            <a:xfrm>
              <a:off x="1131400" y="3472275"/>
              <a:ext cx="13825" cy="11000"/>
            </a:xfrm>
            <a:custGeom>
              <a:avLst/>
              <a:gdLst/>
              <a:ahLst/>
              <a:cxnLst/>
              <a:rect l="l" t="t" r="r" b="b"/>
              <a:pathLst>
                <a:path w="553" h="440" extrusionOk="0">
                  <a:moveTo>
                    <a:pt x="292" y="0"/>
                  </a:moveTo>
                  <a:cubicBezTo>
                    <a:pt x="240" y="0"/>
                    <a:pt x="186" y="19"/>
                    <a:pt x="143" y="60"/>
                  </a:cubicBezTo>
                  <a:cubicBezTo>
                    <a:pt x="1" y="191"/>
                    <a:pt x="96" y="439"/>
                    <a:pt x="293" y="439"/>
                  </a:cubicBezTo>
                  <a:cubicBezTo>
                    <a:pt x="446" y="439"/>
                    <a:pt x="552" y="283"/>
                    <a:pt x="496" y="139"/>
                  </a:cubicBezTo>
                  <a:cubicBezTo>
                    <a:pt x="461" y="50"/>
                    <a:pt x="378" y="0"/>
                    <a:pt x="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3"/>
            <p:cNvSpPr/>
            <p:nvPr/>
          </p:nvSpPr>
          <p:spPr>
            <a:xfrm>
              <a:off x="1149950" y="3468600"/>
              <a:ext cx="13825" cy="11000"/>
            </a:xfrm>
            <a:custGeom>
              <a:avLst/>
              <a:gdLst/>
              <a:ahLst/>
              <a:cxnLst/>
              <a:rect l="l" t="t" r="r" b="b"/>
              <a:pathLst>
                <a:path w="553" h="440" extrusionOk="0">
                  <a:moveTo>
                    <a:pt x="294" y="1"/>
                  </a:moveTo>
                  <a:cubicBezTo>
                    <a:pt x="246" y="1"/>
                    <a:pt x="197" y="17"/>
                    <a:pt x="155" y="50"/>
                  </a:cubicBezTo>
                  <a:cubicBezTo>
                    <a:pt x="1" y="179"/>
                    <a:pt x="93" y="439"/>
                    <a:pt x="295" y="439"/>
                  </a:cubicBezTo>
                  <a:cubicBezTo>
                    <a:pt x="446" y="439"/>
                    <a:pt x="552" y="289"/>
                    <a:pt x="501" y="146"/>
                  </a:cubicBezTo>
                  <a:cubicBezTo>
                    <a:pt x="467" y="54"/>
                    <a:pt x="382"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3"/>
            <p:cNvSpPr/>
            <p:nvPr/>
          </p:nvSpPr>
          <p:spPr>
            <a:xfrm>
              <a:off x="930825" y="3448225"/>
              <a:ext cx="13600" cy="10950"/>
            </a:xfrm>
            <a:custGeom>
              <a:avLst/>
              <a:gdLst/>
              <a:ahLst/>
              <a:cxnLst/>
              <a:rect l="l" t="t" r="r" b="b"/>
              <a:pathLst>
                <a:path w="544" h="438" extrusionOk="0">
                  <a:moveTo>
                    <a:pt x="294" y="1"/>
                  </a:moveTo>
                  <a:cubicBezTo>
                    <a:pt x="249" y="1"/>
                    <a:pt x="203" y="15"/>
                    <a:pt x="163" y="47"/>
                  </a:cubicBezTo>
                  <a:cubicBezTo>
                    <a:pt x="1" y="175"/>
                    <a:pt x="92" y="436"/>
                    <a:pt x="299" y="437"/>
                  </a:cubicBezTo>
                  <a:lnTo>
                    <a:pt x="299" y="437"/>
                  </a:lnTo>
                  <a:cubicBezTo>
                    <a:pt x="404" y="436"/>
                    <a:pt x="493" y="362"/>
                    <a:pt x="515" y="261"/>
                  </a:cubicBezTo>
                  <a:cubicBezTo>
                    <a:pt x="543" y="116"/>
                    <a:pt x="422" y="1"/>
                    <a:pt x="294" y="1"/>
                  </a:cubicBezTo>
                  <a:close/>
                  <a:moveTo>
                    <a:pt x="299" y="437"/>
                  </a:moveTo>
                  <a:cubicBezTo>
                    <a:pt x="299" y="437"/>
                    <a:pt x="299" y="437"/>
                    <a:pt x="299" y="437"/>
                  </a:cubicBezTo>
                  <a:lnTo>
                    <a:pt x="300" y="437"/>
                  </a:lnTo>
                  <a:cubicBezTo>
                    <a:pt x="300" y="437"/>
                    <a:pt x="300" y="437"/>
                    <a:pt x="299"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3"/>
            <p:cNvSpPr/>
            <p:nvPr/>
          </p:nvSpPr>
          <p:spPr>
            <a:xfrm>
              <a:off x="972550" y="3441600"/>
              <a:ext cx="13800" cy="10975"/>
            </a:xfrm>
            <a:custGeom>
              <a:avLst/>
              <a:gdLst/>
              <a:ahLst/>
              <a:cxnLst/>
              <a:rect l="l" t="t" r="r" b="b"/>
              <a:pathLst>
                <a:path w="552" h="439" extrusionOk="0">
                  <a:moveTo>
                    <a:pt x="294" y="1"/>
                  </a:moveTo>
                  <a:cubicBezTo>
                    <a:pt x="246" y="1"/>
                    <a:pt x="197" y="17"/>
                    <a:pt x="156" y="51"/>
                  </a:cubicBezTo>
                  <a:cubicBezTo>
                    <a:pt x="0" y="177"/>
                    <a:pt x="94" y="438"/>
                    <a:pt x="294" y="438"/>
                  </a:cubicBezTo>
                  <a:cubicBezTo>
                    <a:pt x="445" y="438"/>
                    <a:pt x="552" y="288"/>
                    <a:pt x="500" y="146"/>
                  </a:cubicBezTo>
                  <a:cubicBezTo>
                    <a:pt x="468" y="54"/>
                    <a:pt x="382"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 name="Google Shape;1733;p63"/>
          <p:cNvSpPr/>
          <p:nvPr/>
        </p:nvSpPr>
        <p:spPr>
          <a:xfrm>
            <a:off x="6033425" y="1744150"/>
            <a:ext cx="250600" cy="368075"/>
          </a:xfrm>
          <a:custGeom>
            <a:avLst/>
            <a:gdLst/>
            <a:ahLst/>
            <a:cxnLst/>
            <a:rect l="l" t="t" r="r" b="b"/>
            <a:pathLst>
              <a:path w="10024" h="14723" extrusionOk="0">
                <a:moveTo>
                  <a:pt x="3936" y="0"/>
                </a:moveTo>
                <a:cubicBezTo>
                  <a:pt x="3857" y="0"/>
                  <a:pt x="3780" y="44"/>
                  <a:pt x="3741" y="120"/>
                </a:cubicBezTo>
                <a:cubicBezTo>
                  <a:pt x="3683" y="231"/>
                  <a:pt x="3732" y="367"/>
                  <a:pt x="3844" y="419"/>
                </a:cubicBezTo>
                <a:cubicBezTo>
                  <a:pt x="4338" y="670"/>
                  <a:pt x="4636" y="1061"/>
                  <a:pt x="4757" y="1612"/>
                </a:cubicBezTo>
                <a:cubicBezTo>
                  <a:pt x="4697" y="1745"/>
                  <a:pt x="4644" y="1880"/>
                  <a:pt x="4596" y="2017"/>
                </a:cubicBezTo>
                <a:cubicBezTo>
                  <a:pt x="3486" y="2248"/>
                  <a:pt x="2546" y="3345"/>
                  <a:pt x="2121" y="4919"/>
                </a:cubicBezTo>
                <a:cubicBezTo>
                  <a:pt x="1888" y="5776"/>
                  <a:pt x="1510" y="6629"/>
                  <a:pt x="996" y="7453"/>
                </a:cubicBezTo>
                <a:cubicBezTo>
                  <a:pt x="1" y="9051"/>
                  <a:pt x="44" y="11084"/>
                  <a:pt x="1105" y="12637"/>
                </a:cubicBezTo>
                <a:cubicBezTo>
                  <a:pt x="1148" y="12700"/>
                  <a:pt x="1216" y="12734"/>
                  <a:pt x="1286" y="12734"/>
                </a:cubicBezTo>
                <a:cubicBezTo>
                  <a:pt x="1329" y="12734"/>
                  <a:pt x="1372" y="12721"/>
                  <a:pt x="1410" y="12695"/>
                </a:cubicBezTo>
                <a:cubicBezTo>
                  <a:pt x="1511" y="12628"/>
                  <a:pt x="1536" y="12490"/>
                  <a:pt x="1468" y="12390"/>
                </a:cubicBezTo>
                <a:cubicBezTo>
                  <a:pt x="505" y="10981"/>
                  <a:pt x="466" y="9136"/>
                  <a:pt x="1368" y="7686"/>
                </a:cubicBezTo>
                <a:cubicBezTo>
                  <a:pt x="1905" y="6825"/>
                  <a:pt x="2300" y="5933"/>
                  <a:pt x="2544" y="5033"/>
                </a:cubicBezTo>
                <a:cubicBezTo>
                  <a:pt x="2739" y="4315"/>
                  <a:pt x="3054" y="3690"/>
                  <a:pt x="3455" y="3228"/>
                </a:cubicBezTo>
                <a:cubicBezTo>
                  <a:pt x="3757" y="2881"/>
                  <a:pt x="4097" y="2637"/>
                  <a:pt x="4457" y="2511"/>
                </a:cubicBezTo>
                <a:lnTo>
                  <a:pt x="4457" y="2511"/>
                </a:lnTo>
                <a:cubicBezTo>
                  <a:pt x="4152" y="3870"/>
                  <a:pt x="4482" y="5295"/>
                  <a:pt x="5352" y="6383"/>
                </a:cubicBezTo>
                <a:cubicBezTo>
                  <a:pt x="6222" y="7470"/>
                  <a:pt x="7539" y="8104"/>
                  <a:pt x="8931" y="8106"/>
                </a:cubicBezTo>
                <a:cubicBezTo>
                  <a:pt x="9571" y="9445"/>
                  <a:pt x="9478" y="11017"/>
                  <a:pt x="8686" y="12270"/>
                </a:cubicBezTo>
                <a:cubicBezTo>
                  <a:pt x="7896" y="13523"/>
                  <a:pt x="6517" y="14284"/>
                  <a:pt x="5035" y="14284"/>
                </a:cubicBezTo>
                <a:lnTo>
                  <a:pt x="5003" y="14284"/>
                </a:lnTo>
                <a:cubicBezTo>
                  <a:pt x="3849" y="14276"/>
                  <a:pt x="2764" y="13814"/>
                  <a:pt x="1952" y="12981"/>
                </a:cubicBezTo>
                <a:cubicBezTo>
                  <a:pt x="1909" y="12936"/>
                  <a:pt x="1852" y="12914"/>
                  <a:pt x="1795" y="12914"/>
                </a:cubicBezTo>
                <a:cubicBezTo>
                  <a:pt x="1739" y="12914"/>
                  <a:pt x="1684" y="12935"/>
                  <a:pt x="1641" y="12976"/>
                </a:cubicBezTo>
                <a:cubicBezTo>
                  <a:pt x="1555" y="13062"/>
                  <a:pt x="1554" y="13201"/>
                  <a:pt x="1638" y="13287"/>
                </a:cubicBezTo>
                <a:cubicBezTo>
                  <a:pt x="2533" y="14204"/>
                  <a:pt x="3727" y="14712"/>
                  <a:pt x="5000" y="14723"/>
                </a:cubicBezTo>
                <a:lnTo>
                  <a:pt x="5036" y="14723"/>
                </a:lnTo>
                <a:cubicBezTo>
                  <a:pt x="6691" y="14723"/>
                  <a:pt x="8228" y="13860"/>
                  <a:pt x="9092" y="12450"/>
                </a:cubicBezTo>
                <a:cubicBezTo>
                  <a:pt x="9956" y="11037"/>
                  <a:pt x="10024" y="9278"/>
                  <a:pt x="9271" y="7803"/>
                </a:cubicBezTo>
                <a:cubicBezTo>
                  <a:pt x="9530" y="7283"/>
                  <a:pt x="9689" y="6718"/>
                  <a:pt x="9739" y="6140"/>
                </a:cubicBezTo>
                <a:cubicBezTo>
                  <a:pt x="9750" y="6020"/>
                  <a:pt x="9661" y="5914"/>
                  <a:pt x="9541" y="5903"/>
                </a:cubicBezTo>
                <a:cubicBezTo>
                  <a:pt x="9534" y="5902"/>
                  <a:pt x="9527" y="5902"/>
                  <a:pt x="9521" y="5902"/>
                </a:cubicBezTo>
                <a:cubicBezTo>
                  <a:pt x="9408" y="5902"/>
                  <a:pt x="9312" y="5989"/>
                  <a:pt x="9303" y="6103"/>
                </a:cubicBezTo>
                <a:cubicBezTo>
                  <a:pt x="9255" y="6648"/>
                  <a:pt x="9100" y="7181"/>
                  <a:pt x="8847" y="7667"/>
                </a:cubicBezTo>
                <a:cubicBezTo>
                  <a:pt x="7458" y="7637"/>
                  <a:pt x="6177" y="6914"/>
                  <a:pt x="5432" y="5740"/>
                </a:cubicBezTo>
                <a:cubicBezTo>
                  <a:pt x="4686" y="4569"/>
                  <a:pt x="4577" y="3101"/>
                  <a:pt x="5139" y="1831"/>
                </a:cubicBezTo>
                <a:lnTo>
                  <a:pt x="5139" y="1831"/>
                </a:lnTo>
                <a:lnTo>
                  <a:pt x="5763" y="2883"/>
                </a:lnTo>
                <a:lnTo>
                  <a:pt x="5408" y="3992"/>
                </a:lnTo>
                <a:cubicBezTo>
                  <a:pt x="5372" y="4106"/>
                  <a:pt x="5436" y="4230"/>
                  <a:pt x="5550" y="4267"/>
                </a:cubicBezTo>
                <a:cubicBezTo>
                  <a:pt x="5572" y="4274"/>
                  <a:pt x="5595" y="4277"/>
                  <a:pt x="5617" y="4277"/>
                </a:cubicBezTo>
                <a:cubicBezTo>
                  <a:pt x="5710" y="4277"/>
                  <a:pt x="5797" y="4218"/>
                  <a:pt x="5827" y="4125"/>
                </a:cubicBezTo>
                <a:lnTo>
                  <a:pt x="6061" y="3389"/>
                </a:lnTo>
                <a:lnTo>
                  <a:pt x="6728" y="4517"/>
                </a:lnTo>
                <a:lnTo>
                  <a:pt x="6474" y="5315"/>
                </a:lnTo>
                <a:cubicBezTo>
                  <a:pt x="6436" y="5429"/>
                  <a:pt x="6500" y="5553"/>
                  <a:pt x="6616" y="5590"/>
                </a:cubicBezTo>
                <a:cubicBezTo>
                  <a:pt x="6638" y="5598"/>
                  <a:pt x="6661" y="5601"/>
                  <a:pt x="6683" y="5601"/>
                </a:cubicBezTo>
                <a:cubicBezTo>
                  <a:pt x="6776" y="5601"/>
                  <a:pt x="6862" y="5541"/>
                  <a:pt x="6891" y="5448"/>
                </a:cubicBezTo>
                <a:lnTo>
                  <a:pt x="7028" y="5022"/>
                </a:lnTo>
                <a:lnTo>
                  <a:pt x="7858" y="6425"/>
                </a:lnTo>
                <a:cubicBezTo>
                  <a:pt x="7898" y="6497"/>
                  <a:pt x="7973" y="6538"/>
                  <a:pt x="8050" y="6538"/>
                </a:cubicBezTo>
                <a:cubicBezTo>
                  <a:pt x="8088" y="6538"/>
                  <a:pt x="8126" y="6528"/>
                  <a:pt x="8161" y="6508"/>
                </a:cubicBezTo>
                <a:cubicBezTo>
                  <a:pt x="8269" y="6445"/>
                  <a:pt x="8302" y="6306"/>
                  <a:pt x="8236" y="6201"/>
                </a:cubicBezTo>
                <a:lnTo>
                  <a:pt x="7450" y="4873"/>
                </a:lnTo>
                <a:lnTo>
                  <a:pt x="7792" y="4983"/>
                </a:lnTo>
                <a:cubicBezTo>
                  <a:pt x="7815" y="4990"/>
                  <a:pt x="7838" y="4993"/>
                  <a:pt x="7860" y="4993"/>
                </a:cubicBezTo>
                <a:cubicBezTo>
                  <a:pt x="7953" y="4993"/>
                  <a:pt x="8039" y="4934"/>
                  <a:pt x="8069" y="4840"/>
                </a:cubicBezTo>
                <a:cubicBezTo>
                  <a:pt x="8106" y="4725"/>
                  <a:pt x="8042" y="4601"/>
                  <a:pt x="7927" y="4565"/>
                </a:cubicBezTo>
                <a:lnTo>
                  <a:pt x="7114" y="4305"/>
                </a:lnTo>
                <a:lnTo>
                  <a:pt x="6483" y="3241"/>
                </a:lnTo>
                <a:lnTo>
                  <a:pt x="7136" y="3448"/>
                </a:lnTo>
                <a:cubicBezTo>
                  <a:pt x="7159" y="3456"/>
                  <a:pt x="7181" y="3459"/>
                  <a:pt x="7204" y="3459"/>
                </a:cubicBezTo>
                <a:cubicBezTo>
                  <a:pt x="7296" y="3459"/>
                  <a:pt x="7383" y="3399"/>
                  <a:pt x="7413" y="3306"/>
                </a:cubicBezTo>
                <a:cubicBezTo>
                  <a:pt x="7449" y="3191"/>
                  <a:pt x="7386" y="3067"/>
                  <a:pt x="7271" y="3031"/>
                </a:cubicBezTo>
                <a:lnTo>
                  <a:pt x="6147" y="2672"/>
                </a:lnTo>
                <a:lnTo>
                  <a:pt x="5518" y="1606"/>
                </a:lnTo>
                <a:lnTo>
                  <a:pt x="5518" y="1606"/>
                </a:lnTo>
                <a:cubicBezTo>
                  <a:pt x="6855" y="1723"/>
                  <a:pt x="8053" y="2476"/>
                  <a:pt x="8739" y="3630"/>
                </a:cubicBezTo>
                <a:cubicBezTo>
                  <a:pt x="9038" y="4133"/>
                  <a:pt x="9227" y="4690"/>
                  <a:pt x="9292" y="5270"/>
                </a:cubicBezTo>
                <a:cubicBezTo>
                  <a:pt x="9305" y="5383"/>
                  <a:pt x="9401" y="5465"/>
                  <a:pt x="9510" y="5465"/>
                </a:cubicBezTo>
                <a:cubicBezTo>
                  <a:pt x="9519" y="5465"/>
                  <a:pt x="9527" y="5465"/>
                  <a:pt x="9536" y="5464"/>
                </a:cubicBezTo>
                <a:cubicBezTo>
                  <a:pt x="9656" y="5450"/>
                  <a:pt x="9742" y="5342"/>
                  <a:pt x="9728" y="5220"/>
                </a:cubicBezTo>
                <a:cubicBezTo>
                  <a:pt x="9558" y="3747"/>
                  <a:pt x="8686" y="2447"/>
                  <a:pt x="7389" y="1728"/>
                </a:cubicBezTo>
                <a:cubicBezTo>
                  <a:pt x="6707" y="1352"/>
                  <a:pt x="5939" y="1153"/>
                  <a:pt x="5160" y="1153"/>
                </a:cubicBezTo>
                <a:lnTo>
                  <a:pt x="5122" y="1153"/>
                </a:lnTo>
                <a:cubicBezTo>
                  <a:pt x="5108" y="1153"/>
                  <a:pt x="5093" y="1155"/>
                  <a:pt x="5078" y="1158"/>
                </a:cubicBezTo>
                <a:cubicBezTo>
                  <a:pt x="4886" y="659"/>
                  <a:pt x="4541" y="281"/>
                  <a:pt x="4043" y="28"/>
                </a:cubicBezTo>
                <a:cubicBezTo>
                  <a:pt x="4009" y="9"/>
                  <a:pt x="3972" y="0"/>
                  <a:pt x="3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4" name="Google Shape;1734;p63"/>
          <p:cNvGrpSpPr/>
          <p:nvPr/>
        </p:nvGrpSpPr>
        <p:grpSpPr>
          <a:xfrm>
            <a:off x="4146000" y="1743500"/>
            <a:ext cx="257300" cy="368725"/>
            <a:chOff x="3388800" y="1514050"/>
            <a:chExt cx="257300" cy="368725"/>
          </a:xfrm>
        </p:grpSpPr>
        <p:sp>
          <p:nvSpPr>
            <p:cNvPr id="1735" name="Google Shape;1735;p63"/>
            <p:cNvSpPr/>
            <p:nvPr/>
          </p:nvSpPr>
          <p:spPr>
            <a:xfrm>
              <a:off x="3388800" y="1612225"/>
              <a:ext cx="257300" cy="270550"/>
            </a:xfrm>
            <a:custGeom>
              <a:avLst/>
              <a:gdLst/>
              <a:ahLst/>
              <a:cxnLst/>
              <a:rect l="l" t="t" r="r" b="b"/>
              <a:pathLst>
                <a:path w="10292" h="10822" extrusionOk="0">
                  <a:moveTo>
                    <a:pt x="8094" y="5696"/>
                  </a:moveTo>
                  <a:cubicBezTo>
                    <a:pt x="9076" y="5696"/>
                    <a:pt x="9870" y="6497"/>
                    <a:pt x="9859" y="7480"/>
                  </a:cubicBezTo>
                  <a:lnTo>
                    <a:pt x="9861" y="8297"/>
                  </a:lnTo>
                  <a:cubicBezTo>
                    <a:pt x="9859" y="9453"/>
                    <a:pt x="8923" y="10389"/>
                    <a:pt x="7767" y="10391"/>
                  </a:cubicBezTo>
                  <a:lnTo>
                    <a:pt x="2523" y="10391"/>
                  </a:lnTo>
                  <a:cubicBezTo>
                    <a:pt x="1452" y="10389"/>
                    <a:pt x="553" y="9580"/>
                    <a:pt x="441" y="8513"/>
                  </a:cubicBezTo>
                  <a:lnTo>
                    <a:pt x="6114" y="8513"/>
                  </a:lnTo>
                  <a:cubicBezTo>
                    <a:pt x="6233" y="8513"/>
                    <a:pt x="6330" y="8417"/>
                    <a:pt x="6330" y="8299"/>
                  </a:cubicBezTo>
                  <a:lnTo>
                    <a:pt x="6330" y="7480"/>
                  </a:lnTo>
                  <a:cubicBezTo>
                    <a:pt x="6319" y="6497"/>
                    <a:pt x="7112" y="5696"/>
                    <a:pt x="8094" y="5696"/>
                  </a:cubicBezTo>
                  <a:close/>
                  <a:moveTo>
                    <a:pt x="2817" y="0"/>
                  </a:moveTo>
                  <a:cubicBezTo>
                    <a:pt x="2052" y="0"/>
                    <a:pt x="1431" y="622"/>
                    <a:pt x="1431" y="1386"/>
                  </a:cubicBezTo>
                  <a:lnTo>
                    <a:pt x="1431" y="3389"/>
                  </a:lnTo>
                  <a:cubicBezTo>
                    <a:pt x="1431" y="3674"/>
                    <a:pt x="1544" y="3949"/>
                    <a:pt x="1744" y="4152"/>
                  </a:cubicBezTo>
                  <a:lnTo>
                    <a:pt x="1744" y="6058"/>
                  </a:lnTo>
                  <a:cubicBezTo>
                    <a:pt x="1744" y="6177"/>
                    <a:pt x="1839" y="6272"/>
                    <a:pt x="1958" y="6272"/>
                  </a:cubicBezTo>
                  <a:cubicBezTo>
                    <a:pt x="2078" y="6272"/>
                    <a:pt x="2173" y="6177"/>
                    <a:pt x="2173" y="6058"/>
                  </a:cubicBezTo>
                  <a:lnTo>
                    <a:pt x="2173" y="4422"/>
                  </a:lnTo>
                  <a:cubicBezTo>
                    <a:pt x="2286" y="4460"/>
                    <a:pt x="2403" y="4480"/>
                    <a:pt x="2520" y="4480"/>
                  </a:cubicBezTo>
                  <a:cubicBezTo>
                    <a:pt x="2884" y="4480"/>
                    <a:pt x="3180" y="4775"/>
                    <a:pt x="3181" y="5139"/>
                  </a:cubicBezTo>
                  <a:lnTo>
                    <a:pt x="3181" y="5413"/>
                  </a:lnTo>
                  <a:cubicBezTo>
                    <a:pt x="3180" y="6016"/>
                    <a:pt x="3669" y="6503"/>
                    <a:pt x="4270" y="6503"/>
                  </a:cubicBezTo>
                  <a:cubicBezTo>
                    <a:pt x="4872" y="6503"/>
                    <a:pt x="5361" y="6016"/>
                    <a:pt x="5361" y="5413"/>
                  </a:cubicBezTo>
                  <a:lnTo>
                    <a:pt x="5361" y="2797"/>
                  </a:lnTo>
                  <a:cubicBezTo>
                    <a:pt x="5361" y="2433"/>
                    <a:pt x="5656" y="2138"/>
                    <a:pt x="6020" y="2138"/>
                  </a:cubicBezTo>
                  <a:cubicBezTo>
                    <a:pt x="6384" y="2138"/>
                    <a:pt x="6680" y="2433"/>
                    <a:pt x="6680" y="2797"/>
                  </a:cubicBezTo>
                  <a:lnTo>
                    <a:pt x="6680" y="2885"/>
                  </a:lnTo>
                  <a:cubicBezTo>
                    <a:pt x="6678" y="3507"/>
                    <a:pt x="7188" y="3975"/>
                    <a:pt x="7768" y="3975"/>
                  </a:cubicBezTo>
                  <a:cubicBezTo>
                    <a:pt x="7883" y="3975"/>
                    <a:pt x="8000" y="3957"/>
                    <a:pt x="8117" y="3917"/>
                  </a:cubicBezTo>
                  <a:lnTo>
                    <a:pt x="8117" y="5285"/>
                  </a:lnTo>
                  <a:lnTo>
                    <a:pt x="8095" y="5285"/>
                  </a:lnTo>
                  <a:cubicBezTo>
                    <a:pt x="6883" y="5286"/>
                    <a:pt x="5901" y="6267"/>
                    <a:pt x="5898" y="7480"/>
                  </a:cubicBezTo>
                  <a:lnTo>
                    <a:pt x="5898" y="8083"/>
                  </a:lnTo>
                  <a:lnTo>
                    <a:pt x="2175" y="8083"/>
                  </a:lnTo>
                  <a:lnTo>
                    <a:pt x="2175" y="6920"/>
                  </a:lnTo>
                  <a:cubicBezTo>
                    <a:pt x="2175" y="6800"/>
                    <a:pt x="2078" y="6705"/>
                    <a:pt x="1959" y="6705"/>
                  </a:cubicBezTo>
                  <a:cubicBezTo>
                    <a:pt x="1841" y="6705"/>
                    <a:pt x="1744" y="6800"/>
                    <a:pt x="1744" y="6920"/>
                  </a:cubicBezTo>
                  <a:lnTo>
                    <a:pt x="1744" y="8083"/>
                  </a:lnTo>
                  <a:lnTo>
                    <a:pt x="216" y="8083"/>
                  </a:lnTo>
                  <a:cubicBezTo>
                    <a:pt x="97" y="8083"/>
                    <a:pt x="0" y="8178"/>
                    <a:pt x="0" y="8297"/>
                  </a:cubicBezTo>
                  <a:cubicBezTo>
                    <a:pt x="0" y="9689"/>
                    <a:pt x="1133" y="10822"/>
                    <a:pt x="2525" y="10822"/>
                  </a:cubicBezTo>
                  <a:lnTo>
                    <a:pt x="7769" y="10822"/>
                  </a:lnTo>
                  <a:cubicBezTo>
                    <a:pt x="9159" y="10822"/>
                    <a:pt x="10292" y="9689"/>
                    <a:pt x="10292" y="8297"/>
                  </a:cubicBezTo>
                  <a:lnTo>
                    <a:pt x="10292" y="7480"/>
                  </a:lnTo>
                  <a:cubicBezTo>
                    <a:pt x="10290" y="6441"/>
                    <a:pt x="9564" y="5546"/>
                    <a:pt x="8548" y="5330"/>
                  </a:cubicBezTo>
                  <a:lnTo>
                    <a:pt x="8548" y="3647"/>
                  </a:lnTo>
                  <a:cubicBezTo>
                    <a:pt x="8748" y="3444"/>
                    <a:pt x="8859" y="3171"/>
                    <a:pt x="8861" y="2885"/>
                  </a:cubicBezTo>
                  <a:lnTo>
                    <a:pt x="8861" y="1386"/>
                  </a:lnTo>
                  <a:cubicBezTo>
                    <a:pt x="8861" y="621"/>
                    <a:pt x="8240" y="0"/>
                    <a:pt x="7475" y="0"/>
                  </a:cubicBezTo>
                  <a:lnTo>
                    <a:pt x="6876" y="0"/>
                  </a:lnTo>
                  <a:cubicBezTo>
                    <a:pt x="6756" y="0"/>
                    <a:pt x="6661" y="96"/>
                    <a:pt x="6661" y="214"/>
                  </a:cubicBezTo>
                  <a:cubicBezTo>
                    <a:pt x="6661" y="333"/>
                    <a:pt x="6756" y="430"/>
                    <a:pt x="6876" y="430"/>
                  </a:cubicBezTo>
                  <a:lnTo>
                    <a:pt x="7475" y="430"/>
                  </a:lnTo>
                  <a:cubicBezTo>
                    <a:pt x="8001" y="432"/>
                    <a:pt x="8428" y="860"/>
                    <a:pt x="8430" y="1386"/>
                  </a:cubicBezTo>
                  <a:lnTo>
                    <a:pt x="8430" y="2885"/>
                  </a:lnTo>
                  <a:cubicBezTo>
                    <a:pt x="8423" y="3244"/>
                    <a:pt x="8130" y="3533"/>
                    <a:pt x="7770" y="3533"/>
                  </a:cubicBezTo>
                  <a:cubicBezTo>
                    <a:pt x="7409" y="3533"/>
                    <a:pt x="7117" y="3244"/>
                    <a:pt x="7111" y="2885"/>
                  </a:cubicBezTo>
                  <a:lnTo>
                    <a:pt x="7111" y="2797"/>
                  </a:lnTo>
                  <a:cubicBezTo>
                    <a:pt x="7111" y="2196"/>
                    <a:pt x="6622" y="1707"/>
                    <a:pt x="6020" y="1707"/>
                  </a:cubicBezTo>
                  <a:cubicBezTo>
                    <a:pt x="5419" y="1707"/>
                    <a:pt x="4930" y="2196"/>
                    <a:pt x="4930" y="2797"/>
                  </a:cubicBezTo>
                  <a:lnTo>
                    <a:pt x="4930" y="5413"/>
                  </a:lnTo>
                  <a:cubicBezTo>
                    <a:pt x="4930" y="5777"/>
                    <a:pt x="4634" y="6072"/>
                    <a:pt x="4270" y="6072"/>
                  </a:cubicBezTo>
                  <a:cubicBezTo>
                    <a:pt x="3906" y="6072"/>
                    <a:pt x="3611" y="5777"/>
                    <a:pt x="3611" y="5413"/>
                  </a:cubicBezTo>
                  <a:lnTo>
                    <a:pt x="3611" y="5139"/>
                  </a:lnTo>
                  <a:cubicBezTo>
                    <a:pt x="3611" y="4538"/>
                    <a:pt x="3123" y="4049"/>
                    <a:pt x="2522" y="4049"/>
                  </a:cubicBezTo>
                  <a:cubicBezTo>
                    <a:pt x="2158" y="4049"/>
                    <a:pt x="1863" y="3753"/>
                    <a:pt x="1863" y="3389"/>
                  </a:cubicBezTo>
                  <a:lnTo>
                    <a:pt x="1863" y="1386"/>
                  </a:lnTo>
                  <a:cubicBezTo>
                    <a:pt x="1863" y="860"/>
                    <a:pt x="2291" y="432"/>
                    <a:pt x="2817" y="432"/>
                  </a:cubicBezTo>
                  <a:lnTo>
                    <a:pt x="6014" y="432"/>
                  </a:lnTo>
                  <a:cubicBezTo>
                    <a:pt x="6133" y="432"/>
                    <a:pt x="6230" y="335"/>
                    <a:pt x="6230" y="216"/>
                  </a:cubicBezTo>
                  <a:cubicBezTo>
                    <a:pt x="6230" y="97"/>
                    <a:pt x="6133" y="0"/>
                    <a:pt x="6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3"/>
            <p:cNvSpPr/>
            <p:nvPr/>
          </p:nvSpPr>
          <p:spPr>
            <a:xfrm>
              <a:off x="3557800" y="1765800"/>
              <a:ext cx="66700" cy="59250"/>
            </a:xfrm>
            <a:custGeom>
              <a:avLst/>
              <a:gdLst/>
              <a:ahLst/>
              <a:cxnLst/>
              <a:rect l="l" t="t" r="r" b="b"/>
              <a:pathLst>
                <a:path w="2668" h="2370" extrusionOk="0">
                  <a:moveTo>
                    <a:pt x="1332" y="432"/>
                  </a:moveTo>
                  <a:cubicBezTo>
                    <a:pt x="1333" y="432"/>
                    <a:pt x="1334" y="432"/>
                    <a:pt x="1335" y="432"/>
                  </a:cubicBezTo>
                  <a:lnTo>
                    <a:pt x="1357" y="432"/>
                  </a:lnTo>
                  <a:lnTo>
                    <a:pt x="1357" y="1938"/>
                  </a:lnTo>
                  <a:lnTo>
                    <a:pt x="432" y="1938"/>
                  </a:lnTo>
                  <a:lnTo>
                    <a:pt x="432" y="1298"/>
                  </a:lnTo>
                  <a:cubicBezTo>
                    <a:pt x="451" y="814"/>
                    <a:pt x="848" y="432"/>
                    <a:pt x="1332" y="432"/>
                  </a:cubicBezTo>
                  <a:close/>
                  <a:moveTo>
                    <a:pt x="1787" y="552"/>
                  </a:moveTo>
                  <a:cubicBezTo>
                    <a:pt x="2055" y="707"/>
                    <a:pt x="2226" y="988"/>
                    <a:pt x="2238" y="1298"/>
                  </a:cubicBezTo>
                  <a:lnTo>
                    <a:pt x="2238" y="1940"/>
                  </a:lnTo>
                  <a:lnTo>
                    <a:pt x="1787" y="1940"/>
                  </a:lnTo>
                  <a:lnTo>
                    <a:pt x="1787" y="552"/>
                  </a:lnTo>
                  <a:close/>
                  <a:moveTo>
                    <a:pt x="1332" y="1"/>
                  </a:moveTo>
                  <a:cubicBezTo>
                    <a:pt x="615" y="1"/>
                    <a:pt x="27" y="568"/>
                    <a:pt x="1" y="1285"/>
                  </a:cubicBezTo>
                  <a:lnTo>
                    <a:pt x="1" y="1293"/>
                  </a:lnTo>
                  <a:lnTo>
                    <a:pt x="1" y="2154"/>
                  </a:lnTo>
                  <a:cubicBezTo>
                    <a:pt x="1" y="2273"/>
                    <a:pt x="98" y="2370"/>
                    <a:pt x="216" y="2370"/>
                  </a:cubicBezTo>
                  <a:lnTo>
                    <a:pt x="2454" y="2370"/>
                  </a:lnTo>
                  <a:cubicBezTo>
                    <a:pt x="2573" y="2370"/>
                    <a:pt x="2668" y="2273"/>
                    <a:pt x="2668" y="2154"/>
                  </a:cubicBezTo>
                  <a:lnTo>
                    <a:pt x="2668" y="1293"/>
                  </a:lnTo>
                  <a:lnTo>
                    <a:pt x="2668" y="1285"/>
                  </a:lnTo>
                  <a:cubicBezTo>
                    <a:pt x="2643" y="569"/>
                    <a:pt x="2056" y="1"/>
                    <a:pt x="1338" y="1"/>
                  </a:cubicBezTo>
                  <a:cubicBezTo>
                    <a:pt x="1337" y="1"/>
                    <a:pt x="1336" y="1"/>
                    <a:pt x="1335" y="1"/>
                  </a:cubicBezTo>
                  <a:cubicBezTo>
                    <a:pt x="1334" y="1"/>
                    <a:pt x="1333" y="1"/>
                    <a:pt x="1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3"/>
            <p:cNvSpPr/>
            <p:nvPr/>
          </p:nvSpPr>
          <p:spPr>
            <a:xfrm>
              <a:off x="3478425" y="1514050"/>
              <a:ext cx="65225" cy="92475"/>
            </a:xfrm>
            <a:custGeom>
              <a:avLst/>
              <a:gdLst/>
              <a:ahLst/>
              <a:cxnLst/>
              <a:rect l="l" t="t" r="r" b="b"/>
              <a:pathLst>
                <a:path w="2609" h="3699" extrusionOk="0">
                  <a:moveTo>
                    <a:pt x="945" y="1775"/>
                  </a:moveTo>
                  <a:lnTo>
                    <a:pt x="945" y="1775"/>
                  </a:lnTo>
                  <a:cubicBezTo>
                    <a:pt x="944" y="1800"/>
                    <a:pt x="943" y="1824"/>
                    <a:pt x="943" y="1849"/>
                  </a:cubicBezTo>
                  <a:cubicBezTo>
                    <a:pt x="943" y="1968"/>
                    <a:pt x="954" y="2085"/>
                    <a:pt x="977" y="2201"/>
                  </a:cubicBezTo>
                  <a:cubicBezTo>
                    <a:pt x="1027" y="2060"/>
                    <a:pt x="1100" y="1929"/>
                    <a:pt x="1193" y="1815"/>
                  </a:cubicBezTo>
                  <a:lnTo>
                    <a:pt x="1193" y="1815"/>
                  </a:lnTo>
                  <a:cubicBezTo>
                    <a:pt x="1161" y="1805"/>
                    <a:pt x="1128" y="1796"/>
                    <a:pt x="1095" y="1790"/>
                  </a:cubicBezTo>
                  <a:cubicBezTo>
                    <a:pt x="1044" y="1780"/>
                    <a:pt x="994" y="1775"/>
                    <a:pt x="945" y="1775"/>
                  </a:cubicBezTo>
                  <a:close/>
                  <a:moveTo>
                    <a:pt x="1560" y="1"/>
                  </a:moveTo>
                  <a:cubicBezTo>
                    <a:pt x="1516" y="1"/>
                    <a:pt x="1471" y="14"/>
                    <a:pt x="1434" y="42"/>
                  </a:cubicBezTo>
                  <a:cubicBezTo>
                    <a:pt x="854" y="462"/>
                    <a:pt x="512" y="1134"/>
                    <a:pt x="512" y="1849"/>
                  </a:cubicBezTo>
                  <a:cubicBezTo>
                    <a:pt x="512" y="1863"/>
                    <a:pt x="512" y="1876"/>
                    <a:pt x="512" y="1889"/>
                  </a:cubicBezTo>
                  <a:lnTo>
                    <a:pt x="512" y="1889"/>
                  </a:lnTo>
                  <a:cubicBezTo>
                    <a:pt x="639" y="1815"/>
                    <a:pt x="785" y="1775"/>
                    <a:pt x="936" y="1775"/>
                  </a:cubicBezTo>
                  <a:cubicBezTo>
                    <a:pt x="939" y="1775"/>
                    <a:pt x="942" y="1775"/>
                    <a:pt x="945" y="1775"/>
                  </a:cubicBezTo>
                  <a:lnTo>
                    <a:pt x="945" y="1775"/>
                  </a:lnTo>
                  <a:cubicBezTo>
                    <a:pt x="965" y="1282"/>
                    <a:pt x="1187" y="817"/>
                    <a:pt x="1560" y="492"/>
                  </a:cubicBezTo>
                  <a:cubicBezTo>
                    <a:pt x="1952" y="834"/>
                    <a:pt x="2177" y="1329"/>
                    <a:pt x="2179" y="1849"/>
                  </a:cubicBezTo>
                  <a:cubicBezTo>
                    <a:pt x="2179" y="1968"/>
                    <a:pt x="2166" y="2085"/>
                    <a:pt x="2143" y="2201"/>
                  </a:cubicBezTo>
                  <a:cubicBezTo>
                    <a:pt x="2057" y="1954"/>
                    <a:pt x="1898" y="1740"/>
                    <a:pt x="1687" y="1587"/>
                  </a:cubicBezTo>
                  <a:cubicBezTo>
                    <a:pt x="1649" y="1560"/>
                    <a:pt x="1605" y="1546"/>
                    <a:pt x="1560" y="1546"/>
                  </a:cubicBezTo>
                  <a:cubicBezTo>
                    <a:pt x="1516" y="1546"/>
                    <a:pt x="1471" y="1560"/>
                    <a:pt x="1434" y="1587"/>
                  </a:cubicBezTo>
                  <a:cubicBezTo>
                    <a:pt x="1343" y="1652"/>
                    <a:pt x="1263" y="1729"/>
                    <a:pt x="1193" y="1815"/>
                  </a:cubicBezTo>
                  <a:lnTo>
                    <a:pt x="1193" y="1815"/>
                  </a:lnTo>
                  <a:cubicBezTo>
                    <a:pt x="1541" y="1924"/>
                    <a:pt x="1785" y="2249"/>
                    <a:pt x="1785" y="2621"/>
                  </a:cubicBezTo>
                  <a:cubicBezTo>
                    <a:pt x="1784" y="2834"/>
                    <a:pt x="1704" y="3038"/>
                    <a:pt x="1560" y="3196"/>
                  </a:cubicBezTo>
                  <a:cubicBezTo>
                    <a:pt x="1452" y="3313"/>
                    <a:pt x="1317" y="3393"/>
                    <a:pt x="1172" y="3435"/>
                  </a:cubicBezTo>
                  <a:lnTo>
                    <a:pt x="1172" y="3435"/>
                  </a:lnTo>
                  <a:cubicBezTo>
                    <a:pt x="762" y="3028"/>
                    <a:pt x="523" y="2475"/>
                    <a:pt x="512" y="1889"/>
                  </a:cubicBezTo>
                  <a:lnTo>
                    <a:pt x="512" y="1889"/>
                  </a:lnTo>
                  <a:cubicBezTo>
                    <a:pt x="351" y="1983"/>
                    <a:pt x="221" y="2129"/>
                    <a:pt x="149" y="2313"/>
                  </a:cubicBezTo>
                  <a:cubicBezTo>
                    <a:pt x="1" y="2693"/>
                    <a:pt x="143" y="3124"/>
                    <a:pt x="488" y="3340"/>
                  </a:cubicBezTo>
                  <a:cubicBezTo>
                    <a:pt x="627" y="3426"/>
                    <a:pt x="782" y="3468"/>
                    <a:pt x="937" y="3468"/>
                  </a:cubicBezTo>
                  <a:cubicBezTo>
                    <a:pt x="1016" y="3468"/>
                    <a:pt x="1096" y="3457"/>
                    <a:pt x="1172" y="3435"/>
                  </a:cubicBezTo>
                  <a:lnTo>
                    <a:pt x="1172" y="3435"/>
                  </a:lnTo>
                  <a:cubicBezTo>
                    <a:pt x="1253" y="3515"/>
                    <a:pt x="1340" y="3589"/>
                    <a:pt x="1434" y="3657"/>
                  </a:cubicBezTo>
                  <a:cubicBezTo>
                    <a:pt x="1471" y="3684"/>
                    <a:pt x="1516" y="3698"/>
                    <a:pt x="1560" y="3698"/>
                  </a:cubicBezTo>
                  <a:cubicBezTo>
                    <a:pt x="1605" y="3698"/>
                    <a:pt x="1649" y="3684"/>
                    <a:pt x="1687" y="3657"/>
                  </a:cubicBezTo>
                  <a:cubicBezTo>
                    <a:pt x="2266" y="3237"/>
                    <a:pt x="2609" y="2565"/>
                    <a:pt x="2609" y="1849"/>
                  </a:cubicBezTo>
                  <a:cubicBezTo>
                    <a:pt x="2609" y="1134"/>
                    <a:pt x="2266" y="462"/>
                    <a:pt x="1687" y="42"/>
                  </a:cubicBezTo>
                  <a:cubicBezTo>
                    <a:pt x="1649" y="14"/>
                    <a:pt x="1605"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 name="Google Shape;1738;p63"/>
          <p:cNvGrpSpPr/>
          <p:nvPr/>
        </p:nvGrpSpPr>
        <p:grpSpPr>
          <a:xfrm>
            <a:off x="2225175" y="3526050"/>
            <a:ext cx="370675" cy="307300"/>
            <a:chOff x="1479825" y="3296600"/>
            <a:chExt cx="370675" cy="307300"/>
          </a:xfrm>
        </p:grpSpPr>
        <p:sp>
          <p:nvSpPr>
            <p:cNvPr id="1739" name="Google Shape;1739;p63"/>
            <p:cNvSpPr/>
            <p:nvPr/>
          </p:nvSpPr>
          <p:spPr>
            <a:xfrm>
              <a:off x="1479825" y="3427575"/>
              <a:ext cx="370675" cy="176325"/>
            </a:xfrm>
            <a:custGeom>
              <a:avLst/>
              <a:gdLst/>
              <a:ahLst/>
              <a:cxnLst/>
              <a:rect l="l" t="t" r="r" b="b"/>
              <a:pathLst>
                <a:path w="14827" h="7053" extrusionOk="0">
                  <a:moveTo>
                    <a:pt x="10303" y="440"/>
                  </a:moveTo>
                  <a:lnTo>
                    <a:pt x="10303" y="1252"/>
                  </a:lnTo>
                  <a:cubicBezTo>
                    <a:pt x="10299" y="1479"/>
                    <a:pt x="10113" y="1660"/>
                    <a:pt x="9886" y="1660"/>
                  </a:cubicBezTo>
                  <a:cubicBezTo>
                    <a:pt x="9661" y="1660"/>
                    <a:pt x="9475" y="1479"/>
                    <a:pt x="9471" y="1252"/>
                  </a:cubicBezTo>
                  <a:lnTo>
                    <a:pt x="9471" y="440"/>
                  </a:lnTo>
                  <a:close/>
                  <a:moveTo>
                    <a:pt x="9033" y="438"/>
                  </a:moveTo>
                  <a:lnTo>
                    <a:pt x="9033" y="2405"/>
                  </a:lnTo>
                  <a:cubicBezTo>
                    <a:pt x="9033" y="2635"/>
                    <a:pt x="8847" y="2821"/>
                    <a:pt x="8618" y="2821"/>
                  </a:cubicBezTo>
                  <a:cubicBezTo>
                    <a:pt x="8388" y="2821"/>
                    <a:pt x="8202" y="2635"/>
                    <a:pt x="8202" y="2405"/>
                  </a:cubicBezTo>
                  <a:lnTo>
                    <a:pt x="8202" y="438"/>
                  </a:lnTo>
                  <a:close/>
                  <a:moveTo>
                    <a:pt x="13224" y="1248"/>
                  </a:moveTo>
                  <a:cubicBezTo>
                    <a:pt x="13648" y="1248"/>
                    <a:pt x="14049" y="1286"/>
                    <a:pt x="14246" y="1476"/>
                  </a:cubicBezTo>
                  <a:cubicBezTo>
                    <a:pt x="14342" y="1570"/>
                    <a:pt x="14389" y="1702"/>
                    <a:pt x="14389" y="1882"/>
                  </a:cubicBezTo>
                  <a:cubicBezTo>
                    <a:pt x="14389" y="2310"/>
                    <a:pt x="14180" y="2962"/>
                    <a:pt x="13592" y="3512"/>
                  </a:cubicBezTo>
                  <a:cubicBezTo>
                    <a:pt x="13128" y="3946"/>
                    <a:pt x="12291" y="4435"/>
                    <a:pt x="10868" y="4451"/>
                  </a:cubicBezTo>
                  <a:cubicBezTo>
                    <a:pt x="11110" y="4207"/>
                    <a:pt x="11330" y="3943"/>
                    <a:pt x="11527" y="3660"/>
                  </a:cubicBezTo>
                  <a:cubicBezTo>
                    <a:pt x="12028" y="2944"/>
                    <a:pt x="12367" y="2127"/>
                    <a:pt x="12517" y="1265"/>
                  </a:cubicBezTo>
                  <a:cubicBezTo>
                    <a:pt x="12599" y="1263"/>
                    <a:pt x="12683" y="1260"/>
                    <a:pt x="12769" y="1257"/>
                  </a:cubicBezTo>
                  <a:cubicBezTo>
                    <a:pt x="12918" y="1253"/>
                    <a:pt x="13072" y="1248"/>
                    <a:pt x="13224" y="1248"/>
                  </a:cubicBezTo>
                  <a:close/>
                  <a:moveTo>
                    <a:pt x="808" y="1"/>
                  </a:moveTo>
                  <a:cubicBezTo>
                    <a:pt x="687" y="1"/>
                    <a:pt x="590" y="99"/>
                    <a:pt x="590" y="220"/>
                  </a:cubicBezTo>
                  <a:cubicBezTo>
                    <a:pt x="588" y="2354"/>
                    <a:pt x="1719" y="4329"/>
                    <a:pt x="3562" y="5407"/>
                  </a:cubicBezTo>
                  <a:lnTo>
                    <a:pt x="301" y="5407"/>
                  </a:lnTo>
                  <a:cubicBezTo>
                    <a:pt x="90" y="5407"/>
                    <a:pt x="1" y="5676"/>
                    <a:pt x="168" y="5802"/>
                  </a:cubicBezTo>
                  <a:lnTo>
                    <a:pt x="1777" y="7008"/>
                  </a:lnTo>
                  <a:cubicBezTo>
                    <a:pt x="1815" y="7036"/>
                    <a:pt x="1862" y="7052"/>
                    <a:pt x="1908" y="7052"/>
                  </a:cubicBezTo>
                  <a:lnTo>
                    <a:pt x="9035" y="7052"/>
                  </a:lnTo>
                  <a:cubicBezTo>
                    <a:pt x="9154" y="7049"/>
                    <a:pt x="9247" y="6952"/>
                    <a:pt x="9247" y="6833"/>
                  </a:cubicBezTo>
                  <a:cubicBezTo>
                    <a:pt x="9247" y="6715"/>
                    <a:pt x="9154" y="6618"/>
                    <a:pt x="9035" y="6615"/>
                  </a:cubicBezTo>
                  <a:lnTo>
                    <a:pt x="1980" y="6615"/>
                  </a:lnTo>
                  <a:lnTo>
                    <a:pt x="955" y="5846"/>
                  </a:lnTo>
                  <a:lnTo>
                    <a:pt x="12241" y="5846"/>
                  </a:lnTo>
                  <a:lnTo>
                    <a:pt x="11216" y="6613"/>
                  </a:lnTo>
                  <a:lnTo>
                    <a:pt x="9910" y="6613"/>
                  </a:lnTo>
                  <a:cubicBezTo>
                    <a:pt x="9908" y="6613"/>
                    <a:pt x="9906" y="6613"/>
                    <a:pt x="9904" y="6613"/>
                  </a:cubicBezTo>
                  <a:cubicBezTo>
                    <a:pt x="9783" y="6613"/>
                    <a:pt x="9683" y="6710"/>
                    <a:pt x="9683" y="6833"/>
                  </a:cubicBezTo>
                  <a:cubicBezTo>
                    <a:pt x="9683" y="6955"/>
                    <a:pt x="9783" y="7052"/>
                    <a:pt x="9904" y="7052"/>
                  </a:cubicBezTo>
                  <a:cubicBezTo>
                    <a:pt x="9906" y="7052"/>
                    <a:pt x="9908" y="7052"/>
                    <a:pt x="9910" y="7052"/>
                  </a:cubicBezTo>
                  <a:lnTo>
                    <a:pt x="11289" y="7052"/>
                  </a:lnTo>
                  <a:cubicBezTo>
                    <a:pt x="11336" y="7052"/>
                    <a:pt x="11383" y="7036"/>
                    <a:pt x="11421" y="7008"/>
                  </a:cubicBezTo>
                  <a:lnTo>
                    <a:pt x="13030" y="5802"/>
                  </a:lnTo>
                  <a:cubicBezTo>
                    <a:pt x="13199" y="5676"/>
                    <a:pt x="13108" y="5407"/>
                    <a:pt x="12899" y="5407"/>
                  </a:cubicBezTo>
                  <a:lnTo>
                    <a:pt x="9636" y="5407"/>
                  </a:lnTo>
                  <a:cubicBezTo>
                    <a:pt x="9903" y="5251"/>
                    <a:pt x="10158" y="5074"/>
                    <a:pt x="10399" y="4877"/>
                  </a:cubicBezTo>
                  <a:cubicBezTo>
                    <a:pt x="10535" y="4885"/>
                    <a:pt x="10668" y="4890"/>
                    <a:pt x="10796" y="4890"/>
                  </a:cubicBezTo>
                  <a:cubicBezTo>
                    <a:pt x="12405" y="4890"/>
                    <a:pt x="13361" y="4327"/>
                    <a:pt x="13892" y="3830"/>
                  </a:cubicBezTo>
                  <a:cubicBezTo>
                    <a:pt x="14581" y="3187"/>
                    <a:pt x="14827" y="2401"/>
                    <a:pt x="14827" y="1884"/>
                  </a:cubicBezTo>
                  <a:cubicBezTo>
                    <a:pt x="14827" y="1582"/>
                    <a:pt x="14735" y="1338"/>
                    <a:pt x="14552" y="1162"/>
                  </a:cubicBezTo>
                  <a:cubicBezTo>
                    <a:pt x="14244" y="865"/>
                    <a:pt x="13756" y="809"/>
                    <a:pt x="13236" y="809"/>
                  </a:cubicBezTo>
                  <a:cubicBezTo>
                    <a:pt x="13077" y="809"/>
                    <a:pt x="12916" y="814"/>
                    <a:pt x="12755" y="820"/>
                  </a:cubicBezTo>
                  <a:cubicBezTo>
                    <a:pt x="12696" y="823"/>
                    <a:pt x="12636" y="824"/>
                    <a:pt x="12578" y="826"/>
                  </a:cubicBezTo>
                  <a:cubicBezTo>
                    <a:pt x="12599" y="626"/>
                    <a:pt x="12608" y="424"/>
                    <a:pt x="12608" y="220"/>
                  </a:cubicBezTo>
                  <a:cubicBezTo>
                    <a:pt x="12608" y="99"/>
                    <a:pt x="12510" y="1"/>
                    <a:pt x="12389" y="1"/>
                  </a:cubicBezTo>
                  <a:lnTo>
                    <a:pt x="2551" y="1"/>
                  </a:lnTo>
                  <a:cubicBezTo>
                    <a:pt x="2430" y="1"/>
                    <a:pt x="2332" y="99"/>
                    <a:pt x="2332" y="220"/>
                  </a:cubicBezTo>
                  <a:cubicBezTo>
                    <a:pt x="2332" y="341"/>
                    <a:pt x="2430" y="438"/>
                    <a:pt x="2551" y="440"/>
                  </a:cubicBezTo>
                  <a:lnTo>
                    <a:pt x="7763" y="440"/>
                  </a:lnTo>
                  <a:lnTo>
                    <a:pt x="7763" y="2405"/>
                  </a:lnTo>
                  <a:cubicBezTo>
                    <a:pt x="7763" y="2877"/>
                    <a:pt x="8146" y="3259"/>
                    <a:pt x="8618" y="3259"/>
                  </a:cubicBezTo>
                  <a:cubicBezTo>
                    <a:pt x="9089" y="3259"/>
                    <a:pt x="9472" y="2877"/>
                    <a:pt x="9472" y="2405"/>
                  </a:cubicBezTo>
                  <a:lnTo>
                    <a:pt x="9472" y="1998"/>
                  </a:lnTo>
                  <a:cubicBezTo>
                    <a:pt x="9607" y="2073"/>
                    <a:pt x="9749" y="2107"/>
                    <a:pt x="9887" y="2107"/>
                  </a:cubicBezTo>
                  <a:cubicBezTo>
                    <a:pt x="10333" y="2107"/>
                    <a:pt x="10741" y="1750"/>
                    <a:pt x="10741" y="1252"/>
                  </a:cubicBezTo>
                  <a:lnTo>
                    <a:pt x="10741" y="440"/>
                  </a:lnTo>
                  <a:lnTo>
                    <a:pt x="12166" y="440"/>
                  </a:lnTo>
                  <a:cubicBezTo>
                    <a:pt x="12078" y="2649"/>
                    <a:pt x="10694" y="4599"/>
                    <a:pt x="8635" y="5407"/>
                  </a:cubicBezTo>
                  <a:lnTo>
                    <a:pt x="4561" y="5407"/>
                  </a:lnTo>
                  <a:cubicBezTo>
                    <a:pt x="2504" y="4599"/>
                    <a:pt x="1118" y="2649"/>
                    <a:pt x="1030" y="440"/>
                  </a:cubicBezTo>
                  <a:lnTo>
                    <a:pt x="1676" y="440"/>
                  </a:lnTo>
                  <a:cubicBezTo>
                    <a:pt x="1796" y="438"/>
                    <a:pt x="1894" y="341"/>
                    <a:pt x="1894" y="220"/>
                  </a:cubicBezTo>
                  <a:cubicBezTo>
                    <a:pt x="1894" y="99"/>
                    <a:pt x="1796" y="1"/>
                    <a:pt x="16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3"/>
            <p:cNvSpPr/>
            <p:nvPr/>
          </p:nvSpPr>
          <p:spPr>
            <a:xfrm>
              <a:off x="1565150" y="3296600"/>
              <a:ext cx="162400" cy="114825"/>
            </a:xfrm>
            <a:custGeom>
              <a:avLst/>
              <a:gdLst/>
              <a:ahLst/>
              <a:cxnLst/>
              <a:rect l="l" t="t" r="r" b="b"/>
              <a:pathLst>
                <a:path w="6496" h="4593" extrusionOk="0">
                  <a:moveTo>
                    <a:pt x="6276" y="1"/>
                  </a:moveTo>
                  <a:cubicBezTo>
                    <a:pt x="6155" y="1"/>
                    <a:pt x="6058" y="98"/>
                    <a:pt x="6058" y="220"/>
                  </a:cubicBezTo>
                  <a:cubicBezTo>
                    <a:pt x="6058" y="428"/>
                    <a:pt x="5972" y="729"/>
                    <a:pt x="5231" y="945"/>
                  </a:cubicBezTo>
                  <a:cubicBezTo>
                    <a:pt x="4664" y="1109"/>
                    <a:pt x="3887" y="1174"/>
                    <a:pt x="3137" y="1235"/>
                  </a:cubicBezTo>
                  <a:cubicBezTo>
                    <a:pt x="1675" y="1357"/>
                    <a:pt x="295" y="1471"/>
                    <a:pt x="105" y="2318"/>
                  </a:cubicBezTo>
                  <a:cubicBezTo>
                    <a:pt x="0" y="2795"/>
                    <a:pt x="189" y="3177"/>
                    <a:pt x="667" y="3457"/>
                  </a:cubicBezTo>
                  <a:cubicBezTo>
                    <a:pt x="1038" y="3673"/>
                    <a:pt x="1525" y="3798"/>
                    <a:pt x="1995" y="3920"/>
                  </a:cubicBezTo>
                  <a:cubicBezTo>
                    <a:pt x="2427" y="4030"/>
                    <a:pt x="3080" y="4199"/>
                    <a:pt x="3080" y="4380"/>
                  </a:cubicBezTo>
                  <a:cubicBezTo>
                    <a:pt x="3083" y="4499"/>
                    <a:pt x="3180" y="4593"/>
                    <a:pt x="3298" y="4593"/>
                  </a:cubicBezTo>
                  <a:cubicBezTo>
                    <a:pt x="3417" y="4593"/>
                    <a:pt x="3514" y="4499"/>
                    <a:pt x="3517" y="4380"/>
                  </a:cubicBezTo>
                  <a:cubicBezTo>
                    <a:pt x="3517" y="4004"/>
                    <a:pt x="3136" y="3832"/>
                    <a:pt x="3009" y="3776"/>
                  </a:cubicBezTo>
                  <a:cubicBezTo>
                    <a:pt x="2762" y="3665"/>
                    <a:pt x="2444" y="3582"/>
                    <a:pt x="2105" y="3495"/>
                  </a:cubicBezTo>
                  <a:cubicBezTo>
                    <a:pt x="1663" y="3381"/>
                    <a:pt x="1205" y="3263"/>
                    <a:pt x="886" y="3077"/>
                  </a:cubicBezTo>
                  <a:cubicBezTo>
                    <a:pt x="575" y="2896"/>
                    <a:pt x="469" y="2698"/>
                    <a:pt x="533" y="2413"/>
                  </a:cubicBezTo>
                  <a:cubicBezTo>
                    <a:pt x="652" y="1882"/>
                    <a:pt x="1992" y="1771"/>
                    <a:pt x="3173" y="1673"/>
                  </a:cubicBezTo>
                  <a:cubicBezTo>
                    <a:pt x="3945" y="1609"/>
                    <a:pt x="4744" y="1543"/>
                    <a:pt x="5353" y="1365"/>
                  </a:cubicBezTo>
                  <a:cubicBezTo>
                    <a:pt x="6111" y="1145"/>
                    <a:pt x="6495" y="760"/>
                    <a:pt x="6495" y="220"/>
                  </a:cubicBezTo>
                  <a:cubicBezTo>
                    <a:pt x="6495" y="98"/>
                    <a:pt x="6397" y="1"/>
                    <a:pt x="6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63"/>
          <p:cNvGrpSpPr/>
          <p:nvPr/>
        </p:nvGrpSpPr>
        <p:grpSpPr>
          <a:xfrm>
            <a:off x="1000250" y="1916550"/>
            <a:ext cx="368700" cy="195700"/>
            <a:chOff x="238125" y="1687100"/>
            <a:chExt cx="368700" cy="195700"/>
          </a:xfrm>
        </p:grpSpPr>
        <p:sp>
          <p:nvSpPr>
            <p:cNvPr id="1742" name="Google Shape;1742;p63"/>
            <p:cNvSpPr/>
            <p:nvPr/>
          </p:nvSpPr>
          <p:spPr>
            <a:xfrm>
              <a:off x="238125" y="1687100"/>
              <a:ext cx="368700" cy="195700"/>
            </a:xfrm>
            <a:custGeom>
              <a:avLst/>
              <a:gdLst/>
              <a:ahLst/>
              <a:cxnLst/>
              <a:rect l="l" t="t" r="r" b="b"/>
              <a:pathLst>
                <a:path w="14748" h="7828" extrusionOk="0">
                  <a:moveTo>
                    <a:pt x="7373" y="438"/>
                  </a:moveTo>
                  <a:cubicBezTo>
                    <a:pt x="7514" y="438"/>
                    <a:pt x="7653" y="441"/>
                    <a:pt x="7790" y="447"/>
                  </a:cubicBezTo>
                  <a:lnTo>
                    <a:pt x="7790" y="2807"/>
                  </a:lnTo>
                  <a:cubicBezTo>
                    <a:pt x="7786" y="3033"/>
                    <a:pt x="7600" y="3215"/>
                    <a:pt x="7373" y="3215"/>
                  </a:cubicBezTo>
                  <a:cubicBezTo>
                    <a:pt x="7148" y="3215"/>
                    <a:pt x="6962" y="3033"/>
                    <a:pt x="6958" y="2807"/>
                  </a:cubicBezTo>
                  <a:lnTo>
                    <a:pt x="6958" y="447"/>
                  </a:lnTo>
                  <a:cubicBezTo>
                    <a:pt x="7095" y="441"/>
                    <a:pt x="7234" y="440"/>
                    <a:pt x="7373" y="438"/>
                  </a:cubicBezTo>
                  <a:close/>
                  <a:moveTo>
                    <a:pt x="10309" y="879"/>
                  </a:moveTo>
                  <a:cubicBezTo>
                    <a:pt x="10592" y="968"/>
                    <a:pt x="10870" y="1072"/>
                    <a:pt x="11140" y="1191"/>
                  </a:cubicBezTo>
                  <a:lnTo>
                    <a:pt x="11140" y="2807"/>
                  </a:lnTo>
                  <a:cubicBezTo>
                    <a:pt x="11136" y="3033"/>
                    <a:pt x="10951" y="3215"/>
                    <a:pt x="10725" y="3215"/>
                  </a:cubicBezTo>
                  <a:cubicBezTo>
                    <a:pt x="10498" y="3215"/>
                    <a:pt x="10314" y="3033"/>
                    <a:pt x="10309" y="2807"/>
                  </a:cubicBezTo>
                  <a:lnTo>
                    <a:pt x="10309" y="879"/>
                  </a:lnTo>
                  <a:close/>
                  <a:moveTo>
                    <a:pt x="7373" y="1"/>
                  </a:moveTo>
                  <a:cubicBezTo>
                    <a:pt x="5419" y="1"/>
                    <a:pt x="3578" y="524"/>
                    <a:pt x="2191" y="1474"/>
                  </a:cubicBezTo>
                  <a:cubicBezTo>
                    <a:pt x="778" y="2441"/>
                    <a:pt x="0" y="3736"/>
                    <a:pt x="0" y="5119"/>
                  </a:cubicBezTo>
                  <a:cubicBezTo>
                    <a:pt x="0" y="5833"/>
                    <a:pt x="205" y="6383"/>
                    <a:pt x="625" y="6802"/>
                  </a:cubicBezTo>
                  <a:cubicBezTo>
                    <a:pt x="1112" y="7286"/>
                    <a:pt x="1875" y="7577"/>
                    <a:pt x="3028" y="7714"/>
                  </a:cubicBezTo>
                  <a:cubicBezTo>
                    <a:pt x="3838" y="7811"/>
                    <a:pt x="4787" y="7827"/>
                    <a:pt x="5802" y="7827"/>
                  </a:cubicBezTo>
                  <a:cubicBezTo>
                    <a:pt x="6046" y="7827"/>
                    <a:pt x="6293" y="7826"/>
                    <a:pt x="6544" y="7825"/>
                  </a:cubicBezTo>
                  <a:cubicBezTo>
                    <a:pt x="6817" y="7824"/>
                    <a:pt x="7094" y="7822"/>
                    <a:pt x="7376" y="7822"/>
                  </a:cubicBezTo>
                  <a:cubicBezTo>
                    <a:pt x="7658" y="7822"/>
                    <a:pt x="7936" y="7822"/>
                    <a:pt x="8209" y="7825"/>
                  </a:cubicBezTo>
                  <a:cubicBezTo>
                    <a:pt x="8475" y="7825"/>
                    <a:pt x="8734" y="7827"/>
                    <a:pt x="8990" y="7827"/>
                  </a:cubicBezTo>
                  <a:cubicBezTo>
                    <a:pt x="9523" y="7827"/>
                    <a:pt x="10032" y="7822"/>
                    <a:pt x="10515" y="7803"/>
                  </a:cubicBezTo>
                  <a:cubicBezTo>
                    <a:pt x="10636" y="7799"/>
                    <a:pt x="10729" y="7697"/>
                    <a:pt x="10725" y="7577"/>
                  </a:cubicBezTo>
                  <a:cubicBezTo>
                    <a:pt x="10720" y="7458"/>
                    <a:pt x="10623" y="7366"/>
                    <a:pt x="10507" y="7366"/>
                  </a:cubicBezTo>
                  <a:cubicBezTo>
                    <a:pt x="10504" y="7366"/>
                    <a:pt x="10501" y="7366"/>
                    <a:pt x="10498" y="7366"/>
                  </a:cubicBezTo>
                  <a:cubicBezTo>
                    <a:pt x="10023" y="7384"/>
                    <a:pt x="9517" y="7388"/>
                    <a:pt x="8988" y="7388"/>
                  </a:cubicBezTo>
                  <a:cubicBezTo>
                    <a:pt x="8734" y="7388"/>
                    <a:pt x="8475" y="7387"/>
                    <a:pt x="8211" y="7386"/>
                  </a:cubicBezTo>
                  <a:cubicBezTo>
                    <a:pt x="7937" y="7385"/>
                    <a:pt x="7659" y="7385"/>
                    <a:pt x="7375" y="7385"/>
                  </a:cubicBezTo>
                  <a:cubicBezTo>
                    <a:pt x="7092" y="7385"/>
                    <a:pt x="6814" y="7385"/>
                    <a:pt x="6540" y="7386"/>
                  </a:cubicBezTo>
                  <a:cubicBezTo>
                    <a:pt x="6271" y="7387"/>
                    <a:pt x="6006" y="7389"/>
                    <a:pt x="5745" y="7389"/>
                  </a:cubicBezTo>
                  <a:cubicBezTo>
                    <a:pt x="3575" y="7389"/>
                    <a:pt x="1755" y="7308"/>
                    <a:pt x="936" y="6491"/>
                  </a:cubicBezTo>
                  <a:cubicBezTo>
                    <a:pt x="602" y="6160"/>
                    <a:pt x="439" y="5710"/>
                    <a:pt x="439" y="5119"/>
                  </a:cubicBezTo>
                  <a:cubicBezTo>
                    <a:pt x="439" y="3604"/>
                    <a:pt x="1511" y="2255"/>
                    <a:pt x="3170" y="1401"/>
                  </a:cubicBezTo>
                  <a:lnTo>
                    <a:pt x="3170" y="2807"/>
                  </a:lnTo>
                  <a:cubicBezTo>
                    <a:pt x="3176" y="3272"/>
                    <a:pt x="3558" y="3647"/>
                    <a:pt x="4023" y="3647"/>
                  </a:cubicBezTo>
                  <a:cubicBezTo>
                    <a:pt x="4490" y="3647"/>
                    <a:pt x="4872" y="3272"/>
                    <a:pt x="4878" y="2807"/>
                  </a:cubicBezTo>
                  <a:lnTo>
                    <a:pt x="4878" y="2566"/>
                  </a:lnTo>
                  <a:cubicBezTo>
                    <a:pt x="4875" y="2447"/>
                    <a:pt x="4778" y="2354"/>
                    <a:pt x="4659" y="2354"/>
                  </a:cubicBezTo>
                  <a:cubicBezTo>
                    <a:pt x="4540" y="2354"/>
                    <a:pt x="4444" y="2447"/>
                    <a:pt x="4440" y="2566"/>
                  </a:cubicBezTo>
                  <a:lnTo>
                    <a:pt x="4440" y="2807"/>
                  </a:lnTo>
                  <a:cubicBezTo>
                    <a:pt x="4436" y="3033"/>
                    <a:pt x="4250" y="3215"/>
                    <a:pt x="4023" y="3215"/>
                  </a:cubicBezTo>
                  <a:cubicBezTo>
                    <a:pt x="3798" y="3215"/>
                    <a:pt x="3612" y="3033"/>
                    <a:pt x="3608" y="2807"/>
                  </a:cubicBezTo>
                  <a:lnTo>
                    <a:pt x="3608" y="1191"/>
                  </a:lnTo>
                  <a:cubicBezTo>
                    <a:pt x="3880" y="1072"/>
                    <a:pt x="4158" y="968"/>
                    <a:pt x="4440" y="879"/>
                  </a:cubicBezTo>
                  <a:lnTo>
                    <a:pt x="4440" y="1690"/>
                  </a:lnTo>
                  <a:cubicBezTo>
                    <a:pt x="4436" y="1813"/>
                    <a:pt x="4536" y="1915"/>
                    <a:pt x="4659" y="1915"/>
                  </a:cubicBezTo>
                  <a:cubicBezTo>
                    <a:pt x="4783" y="1915"/>
                    <a:pt x="4881" y="1813"/>
                    <a:pt x="4878" y="1690"/>
                  </a:cubicBezTo>
                  <a:lnTo>
                    <a:pt x="4878" y="752"/>
                  </a:lnTo>
                  <a:cubicBezTo>
                    <a:pt x="5417" y="612"/>
                    <a:pt x="5967" y="519"/>
                    <a:pt x="6520" y="474"/>
                  </a:cubicBezTo>
                  <a:lnTo>
                    <a:pt x="6520" y="2807"/>
                  </a:lnTo>
                  <a:cubicBezTo>
                    <a:pt x="6528" y="3274"/>
                    <a:pt x="6908" y="3649"/>
                    <a:pt x="7375" y="3649"/>
                  </a:cubicBezTo>
                  <a:cubicBezTo>
                    <a:pt x="7842" y="3649"/>
                    <a:pt x="8222" y="3274"/>
                    <a:pt x="8229" y="2807"/>
                  </a:cubicBezTo>
                  <a:lnTo>
                    <a:pt x="8229" y="474"/>
                  </a:lnTo>
                  <a:cubicBezTo>
                    <a:pt x="8784" y="519"/>
                    <a:pt x="9333" y="613"/>
                    <a:pt x="9872" y="752"/>
                  </a:cubicBezTo>
                  <a:lnTo>
                    <a:pt x="9872" y="2807"/>
                  </a:lnTo>
                  <a:cubicBezTo>
                    <a:pt x="9872" y="3279"/>
                    <a:pt x="10254" y="3661"/>
                    <a:pt x="10726" y="3661"/>
                  </a:cubicBezTo>
                  <a:cubicBezTo>
                    <a:pt x="11198" y="3661"/>
                    <a:pt x="11579" y="3279"/>
                    <a:pt x="11579" y="2807"/>
                  </a:cubicBezTo>
                  <a:lnTo>
                    <a:pt x="11579" y="1399"/>
                  </a:lnTo>
                  <a:cubicBezTo>
                    <a:pt x="13239" y="2255"/>
                    <a:pt x="14310" y="3604"/>
                    <a:pt x="14310" y="5118"/>
                  </a:cubicBezTo>
                  <a:cubicBezTo>
                    <a:pt x="14310" y="6485"/>
                    <a:pt x="13454" y="7121"/>
                    <a:pt x="11356" y="7311"/>
                  </a:cubicBezTo>
                  <a:cubicBezTo>
                    <a:pt x="11234" y="7322"/>
                    <a:pt x="11145" y="7428"/>
                    <a:pt x="11156" y="7549"/>
                  </a:cubicBezTo>
                  <a:cubicBezTo>
                    <a:pt x="11166" y="7663"/>
                    <a:pt x="11260" y="7748"/>
                    <a:pt x="11372" y="7748"/>
                  </a:cubicBezTo>
                  <a:cubicBezTo>
                    <a:pt x="11380" y="7748"/>
                    <a:pt x="11387" y="7748"/>
                    <a:pt x="11395" y="7747"/>
                  </a:cubicBezTo>
                  <a:cubicBezTo>
                    <a:pt x="12492" y="7649"/>
                    <a:pt x="13253" y="7435"/>
                    <a:pt x="13789" y="7075"/>
                  </a:cubicBezTo>
                  <a:cubicBezTo>
                    <a:pt x="14434" y="6641"/>
                    <a:pt x="14748" y="6000"/>
                    <a:pt x="14748" y="5118"/>
                  </a:cubicBezTo>
                  <a:cubicBezTo>
                    <a:pt x="14748" y="3736"/>
                    <a:pt x="13970" y="2441"/>
                    <a:pt x="12557" y="1474"/>
                  </a:cubicBezTo>
                  <a:cubicBezTo>
                    <a:pt x="11170" y="524"/>
                    <a:pt x="9329" y="1"/>
                    <a:pt x="7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3"/>
            <p:cNvSpPr/>
            <p:nvPr/>
          </p:nvSpPr>
          <p:spPr>
            <a:xfrm>
              <a:off x="261200" y="1825700"/>
              <a:ext cx="13800" cy="11000"/>
            </a:xfrm>
            <a:custGeom>
              <a:avLst/>
              <a:gdLst/>
              <a:ahLst/>
              <a:cxnLst/>
              <a:rect l="l" t="t" r="r" b="b"/>
              <a:pathLst>
                <a:path w="552" h="440" extrusionOk="0">
                  <a:moveTo>
                    <a:pt x="292" y="1"/>
                  </a:moveTo>
                  <a:cubicBezTo>
                    <a:pt x="238" y="1"/>
                    <a:pt x="184" y="20"/>
                    <a:pt x="141" y="61"/>
                  </a:cubicBezTo>
                  <a:cubicBezTo>
                    <a:pt x="0" y="195"/>
                    <a:pt x="99" y="439"/>
                    <a:pt x="293" y="439"/>
                  </a:cubicBezTo>
                  <a:cubicBezTo>
                    <a:pt x="447" y="439"/>
                    <a:pt x="552" y="281"/>
                    <a:pt x="496" y="138"/>
                  </a:cubicBezTo>
                  <a:cubicBezTo>
                    <a:pt x="460" y="49"/>
                    <a:pt x="377"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3"/>
            <p:cNvSpPr/>
            <p:nvPr/>
          </p:nvSpPr>
          <p:spPr>
            <a:xfrm>
              <a:off x="276325" y="1841050"/>
              <a:ext cx="12800" cy="10950"/>
            </a:xfrm>
            <a:custGeom>
              <a:avLst/>
              <a:gdLst/>
              <a:ahLst/>
              <a:cxnLst/>
              <a:rect l="l" t="t" r="r" b="b"/>
              <a:pathLst>
                <a:path w="512" h="438" extrusionOk="0">
                  <a:moveTo>
                    <a:pt x="253" y="1"/>
                  </a:moveTo>
                  <a:cubicBezTo>
                    <a:pt x="217" y="1"/>
                    <a:pt x="179" y="10"/>
                    <a:pt x="144" y="31"/>
                  </a:cubicBezTo>
                  <a:cubicBezTo>
                    <a:pt x="11" y="110"/>
                    <a:pt x="0" y="297"/>
                    <a:pt x="122" y="391"/>
                  </a:cubicBezTo>
                  <a:cubicBezTo>
                    <a:pt x="163" y="423"/>
                    <a:pt x="210" y="438"/>
                    <a:pt x="256" y="438"/>
                  </a:cubicBezTo>
                  <a:cubicBezTo>
                    <a:pt x="347" y="438"/>
                    <a:pt x="436" y="380"/>
                    <a:pt x="466" y="283"/>
                  </a:cubicBezTo>
                  <a:cubicBezTo>
                    <a:pt x="511" y="134"/>
                    <a:pt x="389"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3"/>
            <p:cNvSpPr/>
            <p:nvPr/>
          </p:nvSpPr>
          <p:spPr>
            <a:xfrm>
              <a:off x="552450" y="1758950"/>
              <a:ext cx="13475" cy="10950"/>
            </a:xfrm>
            <a:custGeom>
              <a:avLst/>
              <a:gdLst/>
              <a:ahLst/>
              <a:cxnLst/>
              <a:rect l="l" t="t" r="r" b="b"/>
              <a:pathLst>
                <a:path w="539" h="438" extrusionOk="0">
                  <a:moveTo>
                    <a:pt x="289" y="0"/>
                  </a:moveTo>
                  <a:cubicBezTo>
                    <a:pt x="240" y="0"/>
                    <a:pt x="191" y="17"/>
                    <a:pt x="148" y="55"/>
                  </a:cubicBezTo>
                  <a:cubicBezTo>
                    <a:pt x="0" y="184"/>
                    <a:pt x="97" y="437"/>
                    <a:pt x="294" y="437"/>
                  </a:cubicBezTo>
                  <a:cubicBezTo>
                    <a:pt x="397" y="436"/>
                    <a:pt x="488" y="362"/>
                    <a:pt x="508" y="261"/>
                  </a:cubicBezTo>
                  <a:cubicBezTo>
                    <a:pt x="538" y="114"/>
                    <a:pt x="417"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3"/>
            <p:cNvSpPr/>
            <p:nvPr/>
          </p:nvSpPr>
          <p:spPr>
            <a:xfrm>
              <a:off x="565575" y="1774200"/>
              <a:ext cx="13500" cy="11000"/>
            </a:xfrm>
            <a:custGeom>
              <a:avLst/>
              <a:gdLst/>
              <a:ahLst/>
              <a:cxnLst/>
              <a:rect l="l" t="t" r="r" b="b"/>
              <a:pathLst>
                <a:path w="540" h="440" extrusionOk="0">
                  <a:moveTo>
                    <a:pt x="292" y="1"/>
                  </a:moveTo>
                  <a:cubicBezTo>
                    <a:pt x="244" y="1"/>
                    <a:pt x="195" y="17"/>
                    <a:pt x="152" y="54"/>
                  </a:cubicBezTo>
                  <a:cubicBezTo>
                    <a:pt x="0" y="184"/>
                    <a:pt x="95" y="440"/>
                    <a:pt x="294" y="440"/>
                  </a:cubicBezTo>
                  <a:cubicBezTo>
                    <a:pt x="397" y="438"/>
                    <a:pt x="486" y="366"/>
                    <a:pt x="508" y="266"/>
                  </a:cubicBezTo>
                  <a:cubicBezTo>
                    <a:pt x="540" y="117"/>
                    <a:pt x="421"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3"/>
            <p:cNvSpPr/>
            <p:nvPr/>
          </p:nvSpPr>
          <p:spPr>
            <a:xfrm>
              <a:off x="546825" y="1775350"/>
              <a:ext cx="12375" cy="10950"/>
            </a:xfrm>
            <a:custGeom>
              <a:avLst/>
              <a:gdLst/>
              <a:ahLst/>
              <a:cxnLst/>
              <a:rect l="l" t="t" r="r" b="b"/>
              <a:pathLst>
                <a:path w="495" h="438" extrusionOk="0">
                  <a:moveTo>
                    <a:pt x="251" y="1"/>
                  </a:moveTo>
                  <a:cubicBezTo>
                    <a:pt x="207" y="1"/>
                    <a:pt x="162" y="15"/>
                    <a:pt x="122" y="45"/>
                  </a:cubicBezTo>
                  <a:cubicBezTo>
                    <a:pt x="0" y="141"/>
                    <a:pt x="13" y="330"/>
                    <a:pt x="145" y="408"/>
                  </a:cubicBezTo>
                  <a:cubicBezTo>
                    <a:pt x="181" y="428"/>
                    <a:pt x="218" y="438"/>
                    <a:pt x="255" y="438"/>
                  </a:cubicBezTo>
                  <a:cubicBezTo>
                    <a:pt x="359" y="438"/>
                    <a:pt x="456" y="363"/>
                    <a:pt x="473" y="250"/>
                  </a:cubicBezTo>
                  <a:cubicBezTo>
                    <a:pt x="494" y="109"/>
                    <a:pt x="376"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3"/>
            <p:cNvSpPr/>
            <p:nvPr/>
          </p:nvSpPr>
          <p:spPr>
            <a:xfrm>
              <a:off x="280800" y="1821350"/>
              <a:ext cx="12575" cy="10950"/>
            </a:xfrm>
            <a:custGeom>
              <a:avLst/>
              <a:gdLst/>
              <a:ahLst/>
              <a:cxnLst/>
              <a:rect l="l" t="t" r="r" b="b"/>
              <a:pathLst>
                <a:path w="503" h="438" extrusionOk="0">
                  <a:moveTo>
                    <a:pt x="248" y="1"/>
                  </a:moveTo>
                  <a:cubicBezTo>
                    <a:pt x="206" y="1"/>
                    <a:pt x="163" y="13"/>
                    <a:pt x="124" y="41"/>
                  </a:cubicBezTo>
                  <a:cubicBezTo>
                    <a:pt x="1" y="130"/>
                    <a:pt x="4" y="315"/>
                    <a:pt x="130" y="399"/>
                  </a:cubicBezTo>
                  <a:cubicBezTo>
                    <a:pt x="169" y="425"/>
                    <a:pt x="211" y="437"/>
                    <a:pt x="253" y="437"/>
                  </a:cubicBezTo>
                  <a:cubicBezTo>
                    <a:pt x="348" y="437"/>
                    <a:pt x="439" y="374"/>
                    <a:pt x="465" y="271"/>
                  </a:cubicBezTo>
                  <a:cubicBezTo>
                    <a:pt x="503" y="123"/>
                    <a:pt x="380"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63"/>
          <p:cNvGrpSpPr/>
          <p:nvPr/>
        </p:nvGrpSpPr>
        <p:grpSpPr>
          <a:xfrm>
            <a:off x="7163400" y="1743525"/>
            <a:ext cx="391100" cy="368750"/>
            <a:chOff x="6401275" y="1514075"/>
            <a:chExt cx="391100" cy="368750"/>
          </a:xfrm>
        </p:grpSpPr>
        <p:sp>
          <p:nvSpPr>
            <p:cNvPr id="1750" name="Google Shape;1750;p63"/>
            <p:cNvSpPr/>
            <p:nvPr/>
          </p:nvSpPr>
          <p:spPr>
            <a:xfrm>
              <a:off x="6401275" y="1514075"/>
              <a:ext cx="391100" cy="368750"/>
            </a:xfrm>
            <a:custGeom>
              <a:avLst/>
              <a:gdLst/>
              <a:ahLst/>
              <a:cxnLst/>
              <a:rect l="l" t="t" r="r" b="b"/>
              <a:pathLst>
                <a:path w="15644" h="14750" extrusionOk="0">
                  <a:moveTo>
                    <a:pt x="8237" y="1"/>
                  </a:moveTo>
                  <a:cubicBezTo>
                    <a:pt x="6581" y="1"/>
                    <a:pt x="4920" y="556"/>
                    <a:pt x="3553" y="1681"/>
                  </a:cubicBezTo>
                  <a:cubicBezTo>
                    <a:pt x="622" y="4092"/>
                    <a:pt x="0" y="8336"/>
                    <a:pt x="2116" y="11487"/>
                  </a:cubicBezTo>
                  <a:cubicBezTo>
                    <a:pt x="2158" y="11550"/>
                    <a:pt x="2228" y="11584"/>
                    <a:pt x="2298" y="11584"/>
                  </a:cubicBezTo>
                  <a:cubicBezTo>
                    <a:pt x="2341" y="11584"/>
                    <a:pt x="2383" y="11572"/>
                    <a:pt x="2421" y="11546"/>
                  </a:cubicBezTo>
                  <a:cubicBezTo>
                    <a:pt x="2521" y="11478"/>
                    <a:pt x="2547" y="11342"/>
                    <a:pt x="2480" y="11242"/>
                  </a:cubicBezTo>
                  <a:cubicBezTo>
                    <a:pt x="386" y="8133"/>
                    <a:pt x="1138" y="3923"/>
                    <a:pt x="4177" y="1731"/>
                  </a:cubicBezTo>
                  <a:cubicBezTo>
                    <a:pt x="5403" y="845"/>
                    <a:pt x="6824" y="418"/>
                    <a:pt x="8232" y="418"/>
                  </a:cubicBezTo>
                  <a:cubicBezTo>
                    <a:pt x="10313" y="418"/>
                    <a:pt x="12368" y="1350"/>
                    <a:pt x="13734" y="3119"/>
                  </a:cubicBezTo>
                  <a:cubicBezTo>
                    <a:pt x="14836" y="4545"/>
                    <a:pt x="15342" y="6345"/>
                    <a:pt x="15144" y="8136"/>
                  </a:cubicBezTo>
                  <a:cubicBezTo>
                    <a:pt x="14944" y="9926"/>
                    <a:pt x="14056" y="11570"/>
                    <a:pt x="12667" y="12718"/>
                  </a:cubicBezTo>
                  <a:cubicBezTo>
                    <a:pt x="11418" y="13751"/>
                    <a:pt x="9852" y="14310"/>
                    <a:pt x="8242" y="14310"/>
                  </a:cubicBezTo>
                  <a:cubicBezTo>
                    <a:pt x="8061" y="14310"/>
                    <a:pt x="7880" y="14303"/>
                    <a:pt x="7698" y="14289"/>
                  </a:cubicBezTo>
                  <a:cubicBezTo>
                    <a:pt x="5902" y="14148"/>
                    <a:pt x="4230" y="13312"/>
                    <a:pt x="3036" y="11962"/>
                  </a:cubicBezTo>
                  <a:cubicBezTo>
                    <a:pt x="2993" y="11914"/>
                    <a:pt x="2933" y="11890"/>
                    <a:pt x="2873" y="11890"/>
                  </a:cubicBezTo>
                  <a:cubicBezTo>
                    <a:pt x="2822" y="11890"/>
                    <a:pt x="2770" y="11908"/>
                    <a:pt x="2728" y="11945"/>
                  </a:cubicBezTo>
                  <a:cubicBezTo>
                    <a:pt x="2639" y="12023"/>
                    <a:pt x="2630" y="12160"/>
                    <a:pt x="2708" y="12251"/>
                  </a:cubicBezTo>
                  <a:cubicBezTo>
                    <a:pt x="4027" y="13749"/>
                    <a:pt x="5897" y="14648"/>
                    <a:pt x="7892" y="14742"/>
                  </a:cubicBezTo>
                  <a:cubicBezTo>
                    <a:pt x="8008" y="14747"/>
                    <a:pt x="8124" y="14750"/>
                    <a:pt x="8239" y="14750"/>
                  </a:cubicBezTo>
                  <a:cubicBezTo>
                    <a:pt x="10111" y="14750"/>
                    <a:pt x="11917" y="14039"/>
                    <a:pt x="13287" y="12751"/>
                  </a:cubicBezTo>
                  <a:cubicBezTo>
                    <a:pt x="14744" y="11384"/>
                    <a:pt x="15581" y="9486"/>
                    <a:pt x="15612" y="7490"/>
                  </a:cubicBezTo>
                  <a:cubicBezTo>
                    <a:pt x="15644" y="5494"/>
                    <a:pt x="14864" y="3570"/>
                    <a:pt x="13451" y="2159"/>
                  </a:cubicBezTo>
                  <a:cubicBezTo>
                    <a:pt x="12019" y="728"/>
                    <a:pt x="10131" y="1"/>
                    <a:pt x="8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3"/>
            <p:cNvSpPr/>
            <p:nvPr/>
          </p:nvSpPr>
          <p:spPr>
            <a:xfrm>
              <a:off x="6679150" y="1615950"/>
              <a:ext cx="68150" cy="178800"/>
            </a:xfrm>
            <a:custGeom>
              <a:avLst/>
              <a:gdLst/>
              <a:ahLst/>
              <a:cxnLst/>
              <a:rect l="l" t="t" r="r" b="b"/>
              <a:pathLst>
                <a:path w="2726" h="7152" extrusionOk="0">
                  <a:moveTo>
                    <a:pt x="790" y="0"/>
                  </a:moveTo>
                  <a:cubicBezTo>
                    <a:pt x="740" y="0"/>
                    <a:pt x="690" y="17"/>
                    <a:pt x="649" y="51"/>
                  </a:cubicBezTo>
                  <a:cubicBezTo>
                    <a:pt x="558" y="128"/>
                    <a:pt x="546" y="264"/>
                    <a:pt x="619" y="356"/>
                  </a:cubicBezTo>
                  <a:cubicBezTo>
                    <a:pt x="2236" y="2278"/>
                    <a:pt x="2000" y="5142"/>
                    <a:pt x="93" y="6773"/>
                  </a:cubicBezTo>
                  <a:cubicBezTo>
                    <a:pt x="7" y="6853"/>
                    <a:pt x="1" y="6987"/>
                    <a:pt x="76" y="7075"/>
                  </a:cubicBezTo>
                  <a:cubicBezTo>
                    <a:pt x="119" y="7125"/>
                    <a:pt x="181" y="7152"/>
                    <a:pt x="243" y="7152"/>
                  </a:cubicBezTo>
                  <a:cubicBezTo>
                    <a:pt x="290" y="7152"/>
                    <a:pt x="337" y="7137"/>
                    <a:pt x="377" y="7106"/>
                  </a:cubicBezTo>
                  <a:cubicBezTo>
                    <a:pt x="2468" y="5318"/>
                    <a:pt x="2725" y="2179"/>
                    <a:pt x="955" y="75"/>
                  </a:cubicBezTo>
                  <a:cubicBezTo>
                    <a:pt x="911" y="26"/>
                    <a:pt x="851"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3"/>
            <p:cNvSpPr/>
            <p:nvPr/>
          </p:nvSpPr>
          <p:spPr>
            <a:xfrm>
              <a:off x="6478300" y="1615800"/>
              <a:ext cx="68225" cy="187400"/>
            </a:xfrm>
            <a:custGeom>
              <a:avLst/>
              <a:gdLst/>
              <a:ahLst/>
              <a:cxnLst/>
              <a:rect l="l" t="t" r="r" b="b"/>
              <a:pathLst>
                <a:path w="2729" h="7496" extrusionOk="0">
                  <a:moveTo>
                    <a:pt x="1493" y="1"/>
                  </a:moveTo>
                  <a:cubicBezTo>
                    <a:pt x="1431" y="1"/>
                    <a:pt x="1369" y="27"/>
                    <a:pt x="1327" y="79"/>
                  </a:cubicBezTo>
                  <a:cubicBezTo>
                    <a:pt x="411" y="1165"/>
                    <a:pt x="0" y="2590"/>
                    <a:pt x="197" y="3998"/>
                  </a:cubicBezTo>
                  <a:cubicBezTo>
                    <a:pt x="394" y="5406"/>
                    <a:pt x="1179" y="6663"/>
                    <a:pt x="2358" y="7457"/>
                  </a:cubicBezTo>
                  <a:cubicBezTo>
                    <a:pt x="2396" y="7483"/>
                    <a:pt x="2439" y="7495"/>
                    <a:pt x="2481" y="7495"/>
                  </a:cubicBezTo>
                  <a:cubicBezTo>
                    <a:pt x="2551" y="7495"/>
                    <a:pt x="2619" y="7462"/>
                    <a:pt x="2661" y="7399"/>
                  </a:cubicBezTo>
                  <a:cubicBezTo>
                    <a:pt x="2728" y="7299"/>
                    <a:pt x="2703" y="7162"/>
                    <a:pt x="2602" y="7095"/>
                  </a:cubicBezTo>
                  <a:cubicBezTo>
                    <a:pt x="1527" y="6370"/>
                    <a:pt x="810" y="5223"/>
                    <a:pt x="632" y="3939"/>
                  </a:cubicBezTo>
                  <a:cubicBezTo>
                    <a:pt x="452" y="2654"/>
                    <a:pt x="825" y="1354"/>
                    <a:pt x="1661" y="362"/>
                  </a:cubicBezTo>
                  <a:cubicBezTo>
                    <a:pt x="1739" y="268"/>
                    <a:pt x="1729" y="129"/>
                    <a:pt x="1635" y="53"/>
                  </a:cubicBezTo>
                  <a:cubicBezTo>
                    <a:pt x="1594" y="18"/>
                    <a:pt x="1543"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3"/>
            <p:cNvSpPr/>
            <p:nvPr/>
          </p:nvSpPr>
          <p:spPr>
            <a:xfrm>
              <a:off x="6525675" y="1553400"/>
              <a:ext cx="91000" cy="301650"/>
            </a:xfrm>
            <a:custGeom>
              <a:avLst/>
              <a:gdLst/>
              <a:ahLst/>
              <a:cxnLst/>
              <a:rect l="l" t="t" r="r" b="b"/>
              <a:pathLst>
                <a:path w="3640" h="12066" extrusionOk="0">
                  <a:moveTo>
                    <a:pt x="3197" y="2949"/>
                  </a:moveTo>
                  <a:lnTo>
                    <a:pt x="3197" y="3271"/>
                  </a:lnTo>
                  <a:cubicBezTo>
                    <a:pt x="3188" y="4027"/>
                    <a:pt x="2574" y="4635"/>
                    <a:pt x="1818" y="4635"/>
                  </a:cubicBezTo>
                  <a:cubicBezTo>
                    <a:pt x="1063" y="4635"/>
                    <a:pt x="448" y="4027"/>
                    <a:pt x="438" y="3271"/>
                  </a:cubicBezTo>
                  <a:lnTo>
                    <a:pt x="438" y="2949"/>
                  </a:lnTo>
                  <a:cubicBezTo>
                    <a:pt x="783" y="3352"/>
                    <a:pt x="1287" y="3585"/>
                    <a:pt x="1818" y="3585"/>
                  </a:cubicBezTo>
                  <a:cubicBezTo>
                    <a:pt x="2349" y="3585"/>
                    <a:pt x="2854" y="3352"/>
                    <a:pt x="3197" y="2949"/>
                  </a:cubicBezTo>
                  <a:close/>
                  <a:moveTo>
                    <a:pt x="1818" y="7617"/>
                  </a:moveTo>
                  <a:cubicBezTo>
                    <a:pt x="2023" y="7617"/>
                    <a:pt x="2187" y="7786"/>
                    <a:pt x="2180" y="7991"/>
                  </a:cubicBezTo>
                  <a:lnTo>
                    <a:pt x="2180" y="11253"/>
                  </a:lnTo>
                  <a:cubicBezTo>
                    <a:pt x="2187" y="11458"/>
                    <a:pt x="2023" y="11626"/>
                    <a:pt x="1818" y="11626"/>
                  </a:cubicBezTo>
                  <a:cubicBezTo>
                    <a:pt x="1613" y="11626"/>
                    <a:pt x="1451" y="11458"/>
                    <a:pt x="1457" y="11253"/>
                  </a:cubicBezTo>
                  <a:lnTo>
                    <a:pt x="1457" y="7991"/>
                  </a:lnTo>
                  <a:cubicBezTo>
                    <a:pt x="1451" y="7786"/>
                    <a:pt x="1613" y="7617"/>
                    <a:pt x="1818" y="7617"/>
                  </a:cubicBezTo>
                  <a:close/>
                  <a:moveTo>
                    <a:pt x="1315" y="0"/>
                  </a:moveTo>
                  <a:cubicBezTo>
                    <a:pt x="1191" y="0"/>
                    <a:pt x="1091" y="104"/>
                    <a:pt x="1096" y="227"/>
                  </a:cubicBezTo>
                  <a:lnTo>
                    <a:pt x="1096" y="2941"/>
                  </a:lnTo>
                  <a:cubicBezTo>
                    <a:pt x="687" y="2691"/>
                    <a:pt x="438" y="2246"/>
                    <a:pt x="438" y="1767"/>
                  </a:cubicBezTo>
                  <a:lnTo>
                    <a:pt x="438" y="225"/>
                  </a:lnTo>
                  <a:cubicBezTo>
                    <a:pt x="438" y="105"/>
                    <a:pt x="340" y="7"/>
                    <a:pt x="219" y="7"/>
                  </a:cubicBezTo>
                  <a:cubicBezTo>
                    <a:pt x="98" y="7"/>
                    <a:pt x="1" y="105"/>
                    <a:pt x="1" y="225"/>
                  </a:cubicBezTo>
                  <a:lnTo>
                    <a:pt x="1" y="3271"/>
                  </a:lnTo>
                  <a:cubicBezTo>
                    <a:pt x="2" y="4189"/>
                    <a:pt x="687" y="4963"/>
                    <a:pt x="1599" y="5075"/>
                  </a:cubicBezTo>
                  <a:lnTo>
                    <a:pt x="1599" y="7222"/>
                  </a:lnTo>
                  <a:cubicBezTo>
                    <a:pt x="1255" y="7319"/>
                    <a:pt x="1019" y="7633"/>
                    <a:pt x="1019" y="7991"/>
                  </a:cubicBezTo>
                  <a:lnTo>
                    <a:pt x="1019" y="11253"/>
                  </a:lnTo>
                  <a:cubicBezTo>
                    <a:pt x="1012" y="11700"/>
                    <a:pt x="1371" y="12066"/>
                    <a:pt x="1818" y="12066"/>
                  </a:cubicBezTo>
                  <a:cubicBezTo>
                    <a:pt x="2265" y="12066"/>
                    <a:pt x="2624" y="11700"/>
                    <a:pt x="2618" y="11253"/>
                  </a:cubicBezTo>
                  <a:lnTo>
                    <a:pt x="2618" y="7991"/>
                  </a:lnTo>
                  <a:cubicBezTo>
                    <a:pt x="2618" y="7633"/>
                    <a:pt x="2380" y="7319"/>
                    <a:pt x="2037" y="7222"/>
                  </a:cubicBezTo>
                  <a:lnTo>
                    <a:pt x="2037" y="5074"/>
                  </a:lnTo>
                  <a:cubicBezTo>
                    <a:pt x="2949" y="4963"/>
                    <a:pt x="3635" y="4189"/>
                    <a:pt x="3637" y="3271"/>
                  </a:cubicBezTo>
                  <a:lnTo>
                    <a:pt x="3637" y="225"/>
                  </a:lnTo>
                  <a:cubicBezTo>
                    <a:pt x="3640" y="102"/>
                    <a:pt x="3541" y="0"/>
                    <a:pt x="3416" y="0"/>
                  </a:cubicBezTo>
                  <a:cubicBezTo>
                    <a:pt x="3293" y="0"/>
                    <a:pt x="3194" y="102"/>
                    <a:pt x="3197" y="225"/>
                  </a:cubicBezTo>
                  <a:lnTo>
                    <a:pt x="3197" y="1767"/>
                  </a:lnTo>
                  <a:cubicBezTo>
                    <a:pt x="3197" y="2246"/>
                    <a:pt x="2949" y="2691"/>
                    <a:pt x="2541" y="2941"/>
                  </a:cubicBezTo>
                  <a:lnTo>
                    <a:pt x="2541" y="227"/>
                  </a:lnTo>
                  <a:cubicBezTo>
                    <a:pt x="2544" y="104"/>
                    <a:pt x="2446" y="0"/>
                    <a:pt x="2323" y="0"/>
                  </a:cubicBezTo>
                  <a:cubicBezTo>
                    <a:pt x="2198" y="0"/>
                    <a:pt x="2099" y="104"/>
                    <a:pt x="2102" y="227"/>
                  </a:cubicBezTo>
                  <a:lnTo>
                    <a:pt x="2102" y="3117"/>
                  </a:lnTo>
                  <a:cubicBezTo>
                    <a:pt x="2008" y="3137"/>
                    <a:pt x="1913" y="3147"/>
                    <a:pt x="1818" y="3147"/>
                  </a:cubicBezTo>
                  <a:cubicBezTo>
                    <a:pt x="1723" y="3147"/>
                    <a:pt x="1627" y="3137"/>
                    <a:pt x="1533" y="3117"/>
                  </a:cubicBezTo>
                  <a:lnTo>
                    <a:pt x="1533" y="227"/>
                  </a:lnTo>
                  <a:cubicBezTo>
                    <a:pt x="1537" y="104"/>
                    <a:pt x="1438" y="0"/>
                    <a:pt x="1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3"/>
            <p:cNvSpPr/>
            <p:nvPr/>
          </p:nvSpPr>
          <p:spPr>
            <a:xfrm>
              <a:off x="6633375" y="1553575"/>
              <a:ext cx="60750" cy="301425"/>
            </a:xfrm>
            <a:custGeom>
              <a:avLst/>
              <a:gdLst/>
              <a:ahLst/>
              <a:cxnLst/>
              <a:rect l="l" t="t" r="r" b="b"/>
              <a:pathLst>
                <a:path w="2430" h="12057" extrusionOk="0">
                  <a:moveTo>
                    <a:pt x="807" y="7621"/>
                  </a:moveTo>
                  <a:cubicBezTo>
                    <a:pt x="1005" y="7621"/>
                    <a:pt x="1168" y="7784"/>
                    <a:pt x="1168" y="7984"/>
                  </a:cubicBezTo>
                  <a:lnTo>
                    <a:pt x="1168" y="11246"/>
                  </a:lnTo>
                  <a:cubicBezTo>
                    <a:pt x="1174" y="11451"/>
                    <a:pt x="1011" y="11619"/>
                    <a:pt x="807" y="11619"/>
                  </a:cubicBezTo>
                  <a:cubicBezTo>
                    <a:pt x="602" y="11619"/>
                    <a:pt x="438" y="11451"/>
                    <a:pt x="446" y="11246"/>
                  </a:cubicBezTo>
                  <a:lnTo>
                    <a:pt x="446" y="7984"/>
                  </a:lnTo>
                  <a:cubicBezTo>
                    <a:pt x="446" y="7784"/>
                    <a:pt x="607" y="7621"/>
                    <a:pt x="807" y="7621"/>
                  </a:cubicBezTo>
                  <a:close/>
                  <a:moveTo>
                    <a:pt x="227" y="0"/>
                  </a:moveTo>
                  <a:cubicBezTo>
                    <a:pt x="114" y="0"/>
                    <a:pt x="7" y="88"/>
                    <a:pt x="7" y="220"/>
                  </a:cubicBezTo>
                  <a:lnTo>
                    <a:pt x="7" y="3417"/>
                  </a:lnTo>
                  <a:cubicBezTo>
                    <a:pt x="3" y="3540"/>
                    <a:pt x="102" y="3642"/>
                    <a:pt x="225" y="3642"/>
                  </a:cubicBezTo>
                  <a:cubicBezTo>
                    <a:pt x="349" y="3642"/>
                    <a:pt x="449" y="3540"/>
                    <a:pt x="446" y="3417"/>
                  </a:cubicBezTo>
                  <a:lnTo>
                    <a:pt x="446" y="748"/>
                  </a:lnTo>
                  <a:lnTo>
                    <a:pt x="710" y="1012"/>
                  </a:lnTo>
                  <a:cubicBezTo>
                    <a:pt x="1532" y="1829"/>
                    <a:pt x="1992" y="2942"/>
                    <a:pt x="1989" y="4101"/>
                  </a:cubicBezTo>
                  <a:cubicBezTo>
                    <a:pt x="1986" y="5259"/>
                    <a:pt x="1527" y="6368"/>
                    <a:pt x="710" y="7190"/>
                  </a:cubicBezTo>
                  <a:cubicBezTo>
                    <a:pt x="618" y="7201"/>
                    <a:pt x="528" y="7227"/>
                    <a:pt x="446" y="7270"/>
                  </a:cubicBezTo>
                  <a:lnTo>
                    <a:pt x="446" y="4293"/>
                  </a:lnTo>
                  <a:cubicBezTo>
                    <a:pt x="446" y="4171"/>
                    <a:pt x="347" y="4073"/>
                    <a:pt x="225" y="4073"/>
                  </a:cubicBezTo>
                  <a:cubicBezTo>
                    <a:pt x="105" y="4073"/>
                    <a:pt x="7" y="4171"/>
                    <a:pt x="7" y="4293"/>
                  </a:cubicBezTo>
                  <a:lnTo>
                    <a:pt x="7" y="11246"/>
                  </a:lnTo>
                  <a:cubicBezTo>
                    <a:pt x="0" y="11691"/>
                    <a:pt x="360" y="12057"/>
                    <a:pt x="807" y="12057"/>
                  </a:cubicBezTo>
                  <a:cubicBezTo>
                    <a:pt x="1253" y="12057"/>
                    <a:pt x="1613" y="11691"/>
                    <a:pt x="1607" y="11246"/>
                  </a:cubicBezTo>
                  <a:lnTo>
                    <a:pt x="1607" y="7984"/>
                  </a:lnTo>
                  <a:cubicBezTo>
                    <a:pt x="1605" y="7701"/>
                    <a:pt x="1457" y="7438"/>
                    <a:pt x="1213" y="7295"/>
                  </a:cubicBezTo>
                  <a:cubicBezTo>
                    <a:pt x="1992" y="6413"/>
                    <a:pt x="2424" y="5278"/>
                    <a:pt x="2427" y="4101"/>
                  </a:cubicBezTo>
                  <a:cubicBezTo>
                    <a:pt x="2430" y="2826"/>
                    <a:pt x="1924" y="1603"/>
                    <a:pt x="1019" y="703"/>
                  </a:cubicBezTo>
                  <a:lnTo>
                    <a:pt x="382" y="65"/>
                  </a:lnTo>
                  <a:cubicBezTo>
                    <a:pt x="337" y="20"/>
                    <a:pt x="281"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82"/>
        <p:cNvGrpSpPr/>
        <p:nvPr/>
      </p:nvGrpSpPr>
      <p:grpSpPr>
        <a:xfrm>
          <a:off x="0" y="0"/>
          <a:ext cx="0" cy="0"/>
          <a:chOff x="0" y="0"/>
          <a:chExt cx="0" cy="0"/>
        </a:xfrm>
      </p:grpSpPr>
      <p:sp>
        <p:nvSpPr>
          <p:cNvPr id="1783" name="Google Shape;1783;p6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784" name="Google Shape;1784;p6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785" name="Google Shape;1785;p6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Sacramento</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https://fonts.google.com/specimen/Sacramento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https://fonts.google.com/specimen/Raleway</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786" name="Google Shape;1786;p67"/>
          <p:cNvGrpSpPr/>
          <p:nvPr/>
        </p:nvGrpSpPr>
        <p:grpSpPr>
          <a:xfrm>
            <a:off x="3645388" y="3498875"/>
            <a:ext cx="1853225" cy="754200"/>
            <a:chOff x="2052655" y="3498875"/>
            <a:chExt cx="1853225" cy="754200"/>
          </a:xfrm>
        </p:grpSpPr>
        <p:sp>
          <p:nvSpPr>
            <p:cNvPr id="1787" name="Google Shape;1787;p67"/>
            <p:cNvSpPr/>
            <p:nvPr/>
          </p:nvSpPr>
          <p:spPr>
            <a:xfrm>
              <a:off x="3114480" y="3498875"/>
              <a:ext cx="791400" cy="754200"/>
            </a:xfrm>
            <a:prstGeom prst="roundRect">
              <a:avLst>
                <a:gd name="adj" fmla="val 16667"/>
              </a:avLst>
            </a:prstGeom>
            <a:solidFill>
              <a:srgbClr val="C8B28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7"/>
            <p:cNvSpPr/>
            <p:nvPr/>
          </p:nvSpPr>
          <p:spPr>
            <a:xfrm>
              <a:off x="2052655" y="349887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7"/>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#c8b280</a:t>
              </a:r>
              <a:endParaRPr sz="1000">
                <a:solidFill>
                  <a:srgbClr val="FFFFFF"/>
                </a:solidFill>
              </a:endParaRPr>
            </a:p>
          </p:txBody>
        </p:sp>
        <p:sp>
          <p:nvSpPr>
            <p:cNvPr id="1790" name="Google Shape;1790;p67"/>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94"/>
        <p:cNvGrpSpPr/>
        <p:nvPr/>
      </p:nvGrpSpPr>
      <p:grpSpPr>
        <a:xfrm>
          <a:off x="0" y="0"/>
          <a:ext cx="0" cy="0"/>
          <a:chOff x="0" y="0"/>
          <a:chExt cx="0" cy="0"/>
        </a:xfrm>
      </p:grpSpPr>
      <p:sp>
        <p:nvSpPr>
          <p:cNvPr id="1795" name="Google Shape;1795;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796" name="Google Shape;1796;p68"/>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797" name="Google Shape;1797;p68"/>
          <p:cNvGrpSpPr/>
          <p:nvPr/>
        </p:nvGrpSpPr>
        <p:grpSpPr>
          <a:xfrm>
            <a:off x="5156078" y="3085736"/>
            <a:ext cx="474294" cy="551291"/>
            <a:chOff x="4727025" y="1332775"/>
            <a:chExt cx="59900" cy="69625"/>
          </a:xfrm>
        </p:grpSpPr>
        <p:sp>
          <p:nvSpPr>
            <p:cNvPr id="1798" name="Google Shape;1798;p6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68"/>
          <p:cNvGrpSpPr/>
          <p:nvPr/>
        </p:nvGrpSpPr>
        <p:grpSpPr>
          <a:xfrm>
            <a:off x="5769734" y="2314340"/>
            <a:ext cx="555653" cy="557031"/>
            <a:chOff x="4820425" y="1329900"/>
            <a:chExt cx="70175" cy="70350"/>
          </a:xfrm>
        </p:grpSpPr>
        <p:sp>
          <p:nvSpPr>
            <p:cNvPr id="1801" name="Google Shape;1801;p6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 name="Google Shape;1805;p68"/>
          <p:cNvGrpSpPr/>
          <p:nvPr/>
        </p:nvGrpSpPr>
        <p:grpSpPr>
          <a:xfrm>
            <a:off x="6396103" y="2318845"/>
            <a:ext cx="582574" cy="533871"/>
            <a:chOff x="4903200" y="1331525"/>
            <a:chExt cx="73575" cy="67425"/>
          </a:xfrm>
        </p:grpSpPr>
        <p:sp>
          <p:nvSpPr>
            <p:cNvPr id="1806" name="Google Shape;1806;p6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 name="Google Shape;1808;p68"/>
          <p:cNvGrpSpPr/>
          <p:nvPr/>
        </p:nvGrpSpPr>
        <p:grpSpPr>
          <a:xfrm>
            <a:off x="5755581" y="3078709"/>
            <a:ext cx="583960" cy="565345"/>
            <a:chOff x="4815575" y="1416800"/>
            <a:chExt cx="73750" cy="71400"/>
          </a:xfrm>
        </p:grpSpPr>
        <p:sp>
          <p:nvSpPr>
            <p:cNvPr id="1809" name="Google Shape;1809;p6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68"/>
          <p:cNvGrpSpPr/>
          <p:nvPr/>
        </p:nvGrpSpPr>
        <p:grpSpPr>
          <a:xfrm>
            <a:off x="6390362" y="3108896"/>
            <a:ext cx="589898" cy="504970"/>
            <a:chOff x="4902475" y="1418875"/>
            <a:chExt cx="74500" cy="63775"/>
          </a:xfrm>
        </p:grpSpPr>
        <p:sp>
          <p:nvSpPr>
            <p:cNvPr id="1813" name="Google Shape;1813;p6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8"/>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 name="Google Shape;1815;p68"/>
          <p:cNvGrpSpPr/>
          <p:nvPr/>
        </p:nvGrpSpPr>
        <p:grpSpPr>
          <a:xfrm>
            <a:off x="5765577" y="3826000"/>
            <a:ext cx="563967" cy="567127"/>
            <a:chOff x="4818100" y="1507675"/>
            <a:chExt cx="71225" cy="71625"/>
          </a:xfrm>
        </p:grpSpPr>
        <p:sp>
          <p:nvSpPr>
            <p:cNvPr id="1816" name="Google Shape;1816;p6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68"/>
          <p:cNvGrpSpPr/>
          <p:nvPr/>
        </p:nvGrpSpPr>
        <p:grpSpPr>
          <a:xfrm>
            <a:off x="5079075" y="3829461"/>
            <a:ext cx="628301" cy="588505"/>
            <a:chOff x="4721450" y="1509475"/>
            <a:chExt cx="79350" cy="74325"/>
          </a:xfrm>
        </p:grpSpPr>
        <p:sp>
          <p:nvSpPr>
            <p:cNvPr id="1821" name="Google Shape;1821;p6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 name="Google Shape;1825;p68"/>
          <p:cNvGrpSpPr/>
          <p:nvPr/>
        </p:nvGrpSpPr>
        <p:grpSpPr>
          <a:xfrm>
            <a:off x="6424608" y="3814027"/>
            <a:ext cx="557038" cy="562772"/>
            <a:chOff x="4906800" y="1507500"/>
            <a:chExt cx="70350" cy="71075"/>
          </a:xfrm>
        </p:grpSpPr>
        <p:sp>
          <p:nvSpPr>
            <p:cNvPr id="1826" name="Google Shape;1826;p6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 name="Google Shape;1831;p68"/>
          <p:cNvGrpSpPr/>
          <p:nvPr/>
        </p:nvGrpSpPr>
        <p:grpSpPr>
          <a:xfrm>
            <a:off x="4462216" y="2340963"/>
            <a:ext cx="517934" cy="517934"/>
            <a:chOff x="3736598" y="2170606"/>
            <a:chExt cx="404889" cy="404889"/>
          </a:xfrm>
        </p:grpSpPr>
        <p:sp>
          <p:nvSpPr>
            <p:cNvPr id="1832" name="Google Shape;1832;p6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 name="Google Shape;1836;p68"/>
          <p:cNvGrpSpPr/>
          <p:nvPr/>
        </p:nvGrpSpPr>
        <p:grpSpPr>
          <a:xfrm>
            <a:off x="3729277" y="2341061"/>
            <a:ext cx="586986" cy="517740"/>
            <a:chOff x="3161917" y="2170682"/>
            <a:chExt cx="458870" cy="404737"/>
          </a:xfrm>
        </p:grpSpPr>
        <p:sp>
          <p:nvSpPr>
            <p:cNvPr id="1837" name="Google Shape;1837;p6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68"/>
          <p:cNvGrpSpPr/>
          <p:nvPr/>
        </p:nvGrpSpPr>
        <p:grpSpPr>
          <a:xfrm>
            <a:off x="3752299" y="3102400"/>
            <a:ext cx="540943" cy="517963"/>
            <a:chOff x="3179914" y="2889488"/>
            <a:chExt cx="422876" cy="404911"/>
          </a:xfrm>
        </p:grpSpPr>
        <p:sp>
          <p:nvSpPr>
            <p:cNvPr id="1841" name="Google Shape;1841;p6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68"/>
          <p:cNvGrpSpPr/>
          <p:nvPr/>
        </p:nvGrpSpPr>
        <p:grpSpPr>
          <a:xfrm>
            <a:off x="4453093" y="3102358"/>
            <a:ext cx="536180" cy="518047"/>
            <a:chOff x="3729467" y="2889422"/>
            <a:chExt cx="419153" cy="404977"/>
          </a:xfrm>
        </p:grpSpPr>
        <p:sp>
          <p:nvSpPr>
            <p:cNvPr id="1848" name="Google Shape;1848;p6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 name="Google Shape;1855;p68"/>
          <p:cNvGrpSpPr/>
          <p:nvPr/>
        </p:nvGrpSpPr>
        <p:grpSpPr>
          <a:xfrm>
            <a:off x="1990126" y="3445787"/>
            <a:ext cx="965351" cy="134611"/>
            <a:chOff x="4411970" y="2962952"/>
            <a:chExt cx="706544" cy="104212"/>
          </a:xfrm>
        </p:grpSpPr>
        <p:sp>
          <p:nvSpPr>
            <p:cNvPr id="1856" name="Google Shape;1856;p6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 name="Google Shape;1860;p68"/>
          <p:cNvGrpSpPr/>
          <p:nvPr/>
        </p:nvGrpSpPr>
        <p:grpSpPr>
          <a:xfrm>
            <a:off x="1990126" y="3041077"/>
            <a:ext cx="960158" cy="289172"/>
            <a:chOff x="4411970" y="2726085"/>
            <a:chExt cx="643107" cy="193659"/>
          </a:xfrm>
        </p:grpSpPr>
        <p:sp>
          <p:nvSpPr>
            <p:cNvPr id="1861" name="Google Shape;1861;p6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68"/>
          <p:cNvGrpSpPr/>
          <p:nvPr/>
        </p:nvGrpSpPr>
        <p:grpSpPr>
          <a:xfrm>
            <a:off x="998624" y="3295400"/>
            <a:ext cx="811503" cy="252584"/>
            <a:chOff x="4411970" y="4340222"/>
            <a:chExt cx="779467" cy="242683"/>
          </a:xfrm>
        </p:grpSpPr>
        <p:sp>
          <p:nvSpPr>
            <p:cNvPr id="1865" name="Google Shape;1865;p6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 name="Google Shape;1868;p68"/>
          <p:cNvGrpSpPr/>
          <p:nvPr/>
        </p:nvGrpSpPr>
        <p:grpSpPr>
          <a:xfrm>
            <a:off x="1990126" y="2709308"/>
            <a:ext cx="965160" cy="216230"/>
            <a:chOff x="4411970" y="2468674"/>
            <a:chExt cx="747317" cy="167425"/>
          </a:xfrm>
        </p:grpSpPr>
        <p:sp>
          <p:nvSpPr>
            <p:cNvPr id="1869" name="Google Shape;1869;p6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1" name="Google Shape;1871;p68"/>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68"/>
          <p:cNvGrpSpPr/>
          <p:nvPr/>
        </p:nvGrpSpPr>
        <p:grpSpPr>
          <a:xfrm>
            <a:off x="997692" y="2334687"/>
            <a:ext cx="1959041" cy="208784"/>
            <a:chOff x="6336019" y="3733725"/>
            <a:chExt cx="2566206" cy="351310"/>
          </a:xfrm>
        </p:grpSpPr>
        <p:sp>
          <p:nvSpPr>
            <p:cNvPr id="1873" name="Google Shape;1873;p68"/>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8"/>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8"/>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8"/>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 name="Google Shape;1877;p68"/>
          <p:cNvGrpSpPr/>
          <p:nvPr/>
        </p:nvGrpSpPr>
        <p:grpSpPr>
          <a:xfrm>
            <a:off x="1990126" y="3950602"/>
            <a:ext cx="946551" cy="153200"/>
            <a:chOff x="4404545" y="3301592"/>
            <a:chExt cx="782403" cy="129272"/>
          </a:xfrm>
        </p:grpSpPr>
        <p:sp>
          <p:nvSpPr>
            <p:cNvPr id="1878" name="Google Shape;1878;p6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8"/>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 name="Google Shape;1880;p68"/>
          <p:cNvGrpSpPr/>
          <p:nvPr/>
        </p:nvGrpSpPr>
        <p:grpSpPr>
          <a:xfrm>
            <a:off x="1990126" y="3695937"/>
            <a:ext cx="962257" cy="139127"/>
            <a:chOff x="4411970" y="3131459"/>
            <a:chExt cx="710520" cy="117397"/>
          </a:xfrm>
        </p:grpSpPr>
        <p:sp>
          <p:nvSpPr>
            <p:cNvPr id="1881" name="Google Shape;1881;p6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3" name="Google Shape;1883;p68"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4" name="Google Shape;1884;p68"/>
          <p:cNvGrpSpPr/>
          <p:nvPr/>
        </p:nvGrpSpPr>
        <p:grpSpPr>
          <a:xfrm>
            <a:off x="990271" y="3621603"/>
            <a:ext cx="823838" cy="458988"/>
            <a:chOff x="4411970" y="1801825"/>
            <a:chExt cx="734586" cy="409262"/>
          </a:xfrm>
        </p:grpSpPr>
        <p:sp>
          <p:nvSpPr>
            <p:cNvPr id="1885" name="Google Shape;1885;p6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68"/>
          <p:cNvGrpSpPr/>
          <p:nvPr/>
        </p:nvGrpSpPr>
        <p:grpSpPr>
          <a:xfrm>
            <a:off x="3095243" y="2339173"/>
            <a:ext cx="521514" cy="521514"/>
            <a:chOff x="5681300" y="2527788"/>
            <a:chExt cx="805800" cy="805800"/>
          </a:xfrm>
        </p:grpSpPr>
        <p:sp>
          <p:nvSpPr>
            <p:cNvPr id="1888" name="Google Shape;1888;p68"/>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 name="Google Shape;1890;p68"/>
          <p:cNvGrpSpPr/>
          <p:nvPr/>
        </p:nvGrpSpPr>
        <p:grpSpPr>
          <a:xfrm>
            <a:off x="3089483" y="3094865"/>
            <a:ext cx="533033" cy="533033"/>
            <a:chOff x="4049800" y="640400"/>
            <a:chExt cx="858900" cy="858900"/>
          </a:xfrm>
        </p:grpSpPr>
        <p:sp>
          <p:nvSpPr>
            <p:cNvPr id="1891" name="Google Shape;1891;p68"/>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8"/>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68"/>
          <p:cNvGrpSpPr/>
          <p:nvPr/>
        </p:nvGrpSpPr>
        <p:grpSpPr>
          <a:xfrm>
            <a:off x="3014966" y="3772543"/>
            <a:ext cx="682068" cy="682068"/>
            <a:chOff x="5080188" y="927900"/>
            <a:chExt cx="961200" cy="961200"/>
          </a:xfrm>
        </p:grpSpPr>
        <p:sp>
          <p:nvSpPr>
            <p:cNvPr id="1894" name="Google Shape;1894;p68"/>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8"/>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8"/>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8"/>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 name="Google Shape;1902;p68"/>
          <p:cNvGrpSpPr/>
          <p:nvPr/>
        </p:nvGrpSpPr>
        <p:grpSpPr>
          <a:xfrm>
            <a:off x="4478465" y="3869234"/>
            <a:ext cx="505650" cy="504006"/>
            <a:chOff x="6039282" y="1042577"/>
            <a:chExt cx="734315" cy="731929"/>
          </a:xfrm>
        </p:grpSpPr>
        <p:sp>
          <p:nvSpPr>
            <p:cNvPr id="1903" name="Google Shape;1903;p6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68"/>
          <p:cNvGrpSpPr/>
          <p:nvPr/>
        </p:nvGrpSpPr>
        <p:grpSpPr>
          <a:xfrm>
            <a:off x="5091067" y="2298862"/>
            <a:ext cx="567744" cy="602136"/>
            <a:chOff x="1825800" y="1651625"/>
            <a:chExt cx="539989" cy="571775"/>
          </a:xfrm>
        </p:grpSpPr>
        <p:sp>
          <p:nvSpPr>
            <p:cNvPr id="1925" name="Google Shape;1925;p68"/>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8"/>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8"/>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68"/>
          <p:cNvGrpSpPr/>
          <p:nvPr/>
        </p:nvGrpSpPr>
        <p:grpSpPr>
          <a:xfrm>
            <a:off x="3765995" y="3855579"/>
            <a:ext cx="508123" cy="507955"/>
            <a:chOff x="1897577" y="2802432"/>
            <a:chExt cx="492176" cy="492014"/>
          </a:xfrm>
        </p:grpSpPr>
        <p:sp>
          <p:nvSpPr>
            <p:cNvPr id="1930" name="Google Shape;1930;p68"/>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8"/>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8"/>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8"/>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8"/>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8"/>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8"/>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8"/>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8"/>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8"/>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68"/>
          <p:cNvGrpSpPr/>
          <p:nvPr/>
        </p:nvGrpSpPr>
        <p:grpSpPr>
          <a:xfrm>
            <a:off x="997525" y="4169123"/>
            <a:ext cx="809227" cy="200842"/>
            <a:chOff x="2013045" y="4813233"/>
            <a:chExt cx="921986" cy="228854"/>
          </a:xfrm>
        </p:grpSpPr>
        <p:sp>
          <p:nvSpPr>
            <p:cNvPr id="1943" name="Google Shape;1943;p68"/>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8"/>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68"/>
          <p:cNvGrpSpPr/>
          <p:nvPr/>
        </p:nvGrpSpPr>
        <p:grpSpPr>
          <a:xfrm>
            <a:off x="1005985" y="2656004"/>
            <a:ext cx="792421" cy="269941"/>
            <a:chOff x="1046767" y="4756633"/>
            <a:chExt cx="859646" cy="292841"/>
          </a:xfrm>
        </p:grpSpPr>
        <p:sp>
          <p:nvSpPr>
            <p:cNvPr id="1946" name="Google Shape;1946;p68"/>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8"/>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8"/>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9" name="Google Shape;1949;p6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3" name="Google Shape;1953;p68"/>
          <p:cNvGrpSpPr/>
          <p:nvPr/>
        </p:nvGrpSpPr>
        <p:grpSpPr>
          <a:xfrm>
            <a:off x="7141841" y="2550562"/>
            <a:ext cx="166473" cy="141497"/>
            <a:chOff x="4660325" y="1866850"/>
            <a:chExt cx="68350" cy="58100"/>
          </a:xfrm>
        </p:grpSpPr>
        <p:sp>
          <p:nvSpPr>
            <p:cNvPr id="1954" name="Google Shape;1954;p6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68"/>
          <p:cNvGrpSpPr/>
          <p:nvPr/>
        </p:nvGrpSpPr>
        <p:grpSpPr>
          <a:xfrm>
            <a:off x="7451186" y="2576286"/>
            <a:ext cx="162515" cy="90049"/>
            <a:chOff x="4791775" y="1877500"/>
            <a:chExt cx="66725" cy="36975"/>
          </a:xfrm>
        </p:grpSpPr>
        <p:sp>
          <p:nvSpPr>
            <p:cNvPr id="1957" name="Google Shape;1957;p6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 name="Google Shape;1959;p68"/>
          <p:cNvGrpSpPr/>
          <p:nvPr/>
        </p:nvGrpSpPr>
        <p:grpSpPr>
          <a:xfrm>
            <a:off x="7772899" y="2576286"/>
            <a:ext cx="144979" cy="90049"/>
            <a:chOff x="4923925" y="1877500"/>
            <a:chExt cx="59525" cy="36975"/>
          </a:xfrm>
        </p:grpSpPr>
        <p:sp>
          <p:nvSpPr>
            <p:cNvPr id="1960" name="Google Shape;1960;p6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68"/>
          <p:cNvGrpSpPr/>
          <p:nvPr/>
        </p:nvGrpSpPr>
        <p:grpSpPr>
          <a:xfrm>
            <a:off x="8067390" y="2558477"/>
            <a:ext cx="141447" cy="125667"/>
            <a:chOff x="5058450" y="1870100"/>
            <a:chExt cx="58075" cy="51600"/>
          </a:xfrm>
        </p:grpSpPr>
        <p:sp>
          <p:nvSpPr>
            <p:cNvPr id="1963" name="Google Shape;1963;p6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 name="Google Shape;1965;p68"/>
          <p:cNvGrpSpPr/>
          <p:nvPr/>
        </p:nvGrpSpPr>
        <p:grpSpPr>
          <a:xfrm>
            <a:off x="7481905" y="2980885"/>
            <a:ext cx="101077" cy="107645"/>
            <a:chOff x="4811425" y="2065025"/>
            <a:chExt cx="41500" cy="44200"/>
          </a:xfrm>
        </p:grpSpPr>
        <p:sp>
          <p:nvSpPr>
            <p:cNvPr id="1966" name="Google Shape;1966;p6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68"/>
          <p:cNvGrpSpPr/>
          <p:nvPr/>
        </p:nvGrpSpPr>
        <p:grpSpPr>
          <a:xfrm>
            <a:off x="7774342" y="2981098"/>
            <a:ext cx="120867" cy="107218"/>
            <a:chOff x="4929875" y="2065025"/>
            <a:chExt cx="49625" cy="44025"/>
          </a:xfrm>
        </p:grpSpPr>
        <p:sp>
          <p:nvSpPr>
            <p:cNvPr id="1969" name="Google Shape;1969;p6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 name="Google Shape;1971;p68"/>
          <p:cNvGrpSpPr/>
          <p:nvPr/>
        </p:nvGrpSpPr>
        <p:grpSpPr>
          <a:xfrm>
            <a:off x="8103011" y="2984112"/>
            <a:ext cx="70206" cy="101191"/>
            <a:chOff x="5083925" y="2066350"/>
            <a:chExt cx="28825" cy="41550"/>
          </a:xfrm>
        </p:grpSpPr>
        <p:sp>
          <p:nvSpPr>
            <p:cNvPr id="1972" name="Google Shape;1972;p6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 name="Google Shape;1974;p68"/>
          <p:cNvGrpSpPr/>
          <p:nvPr/>
        </p:nvGrpSpPr>
        <p:grpSpPr>
          <a:xfrm>
            <a:off x="7134565" y="2999759"/>
            <a:ext cx="181026" cy="69896"/>
            <a:chOff x="4659775" y="2072775"/>
            <a:chExt cx="74325" cy="28700"/>
          </a:xfrm>
        </p:grpSpPr>
        <p:sp>
          <p:nvSpPr>
            <p:cNvPr id="1975" name="Google Shape;1975;p6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 name="Google Shape;1978;p68"/>
          <p:cNvGrpSpPr/>
          <p:nvPr/>
        </p:nvGrpSpPr>
        <p:grpSpPr>
          <a:xfrm>
            <a:off x="8054421" y="2790324"/>
            <a:ext cx="167387" cy="89197"/>
            <a:chOff x="4662475" y="1976500"/>
            <a:chExt cx="68725" cy="36625"/>
          </a:xfrm>
        </p:grpSpPr>
        <p:sp>
          <p:nvSpPr>
            <p:cNvPr id="1979" name="Google Shape;1979;p6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 name="Google Shape;1982;p68"/>
          <p:cNvGrpSpPr/>
          <p:nvPr/>
        </p:nvGrpSpPr>
        <p:grpSpPr>
          <a:xfrm>
            <a:off x="7751326" y="2793764"/>
            <a:ext cx="166899" cy="82317"/>
            <a:chOff x="4920150" y="1977875"/>
            <a:chExt cx="68525" cy="33800"/>
          </a:xfrm>
        </p:grpSpPr>
        <p:sp>
          <p:nvSpPr>
            <p:cNvPr id="1983" name="Google Shape;1983;p6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 name="Google Shape;1986;p68"/>
          <p:cNvGrpSpPr/>
          <p:nvPr/>
        </p:nvGrpSpPr>
        <p:grpSpPr>
          <a:xfrm>
            <a:off x="7162483" y="3197682"/>
            <a:ext cx="125190" cy="127859"/>
            <a:chOff x="4676550" y="2160575"/>
            <a:chExt cx="51400" cy="52500"/>
          </a:xfrm>
        </p:grpSpPr>
        <p:sp>
          <p:nvSpPr>
            <p:cNvPr id="1987" name="Google Shape;1987;p6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68"/>
          <p:cNvGrpSpPr/>
          <p:nvPr/>
        </p:nvGrpSpPr>
        <p:grpSpPr>
          <a:xfrm>
            <a:off x="7459741" y="3204714"/>
            <a:ext cx="145405" cy="113794"/>
            <a:chOff x="4768325" y="2163475"/>
            <a:chExt cx="59700" cy="46725"/>
          </a:xfrm>
        </p:grpSpPr>
        <p:sp>
          <p:nvSpPr>
            <p:cNvPr id="1991" name="Google Shape;1991;p6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3" name="Google Shape;1993;p6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9" name="Google Shape;1999;p68"/>
          <p:cNvGrpSpPr/>
          <p:nvPr/>
        </p:nvGrpSpPr>
        <p:grpSpPr>
          <a:xfrm>
            <a:off x="7476059" y="3459808"/>
            <a:ext cx="112768" cy="106853"/>
            <a:chOff x="4768575" y="2253950"/>
            <a:chExt cx="46300" cy="43875"/>
          </a:xfrm>
        </p:grpSpPr>
        <p:sp>
          <p:nvSpPr>
            <p:cNvPr id="2000" name="Google Shape;2000;p6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 name="Google Shape;2002;p68"/>
          <p:cNvGrpSpPr/>
          <p:nvPr/>
        </p:nvGrpSpPr>
        <p:grpSpPr>
          <a:xfrm>
            <a:off x="7775682" y="3948834"/>
            <a:ext cx="118187" cy="146246"/>
            <a:chOff x="4960900" y="2433225"/>
            <a:chExt cx="48525" cy="60050"/>
          </a:xfrm>
        </p:grpSpPr>
        <p:sp>
          <p:nvSpPr>
            <p:cNvPr id="2003" name="Google Shape;2003;p6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68"/>
          <p:cNvGrpSpPr/>
          <p:nvPr/>
        </p:nvGrpSpPr>
        <p:grpSpPr>
          <a:xfrm>
            <a:off x="7464247" y="4212895"/>
            <a:ext cx="136394" cy="143810"/>
            <a:chOff x="4854075" y="2527625"/>
            <a:chExt cx="56000" cy="59050"/>
          </a:xfrm>
        </p:grpSpPr>
        <p:sp>
          <p:nvSpPr>
            <p:cNvPr id="2006" name="Google Shape;2006;p6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8" name="Google Shape;2008;p6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1" name="Google Shape;2011;p68"/>
          <p:cNvGrpSpPr/>
          <p:nvPr/>
        </p:nvGrpSpPr>
        <p:grpSpPr>
          <a:xfrm>
            <a:off x="8088458" y="3676639"/>
            <a:ext cx="99312" cy="160797"/>
            <a:chOff x="5059700" y="2334775"/>
            <a:chExt cx="40775" cy="66025"/>
          </a:xfrm>
        </p:grpSpPr>
        <p:sp>
          <p:nvSpPr>
            <p:cNvPr id="2012" name="Google Shape;2012;p6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68"/>
          <p:cNvGrpSpPr/>
          <p:nvPr/>
        </p:nvGrpSpPr>
        <p:grpSpPr>
          <a:xfrm>
            <a:off x="8045622" y="3941771"/>
            <a:ext cx="184984" cy="160371"/>
            <a:chOff x="5037700" y="2430325"/>
            <a:chExt cx="75950" cy="65850"/>
          </a:xfrm>
        </p:grpSpPr>
        <p:sp>
          <p:nvSpPr>
            <p:cNvPr id="2022" name="Google Shape;2022;p6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68"/>
          <p:cNvGrpSpPr/>
          <p:nvPr/>
        </p:nvGrpSpPr>
        <p:grpSpPr>
          <a:xfrm>
            <a:off x="7465128" y="3708223"/>
            <a:ext cx="173014" cy="97629"/>
            <a:chOff x="4756975" y="2341800"/>
            <a:chExt cx="91975" cy="51925"/>
          </a:xfrm>
        </p:grpSpPr>
        <p:sp>
          <p:nvSpPr>
            <p:cNvPr id="2025" name="Google Shape;2025;p6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 name="Google Shape;2045;p68"/>
          <p:cNvGrpSpPr/>
          <p:nvPr/>
        </p:nvGrpSpPr>
        <p:grpSpPr>
          <a:xfrm>
            <a:off x="7732065" y="4196920"/>
            <a:ext cx="212497" cy="175761"/>
            <a:chOff x="4943575" y="2516350"/>
            <a:chExt cx="98675" cy="81700"/>
          </a:xfrm>
        </p:grpSpPr>
        <p:sp>
          <p:nvSpPr>
            <p:cNvPr id="2046" name="Google Shape;2046;p6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4" name="Google Shape;2124;p6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8"/>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8"/>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131"/>
        <p:cNvGrpSpPr/>
        <p:nvPr/>
      </p:nvGrpSpPr>
      <p:grpSpPr>
        <a:xfrm>
          <a:off x="0" y="0"/>
          <a:ext cx="0" cy="0"/>
          <a:chOff x="0" y="0"/>
          <a:chExt cx="0" cy="0"/>
        </a:xfrm>
      </p:grpSpPr>
      <p:grpSp>
        <p:nvGrpSpPr>
          <p:cNvPr id="2132" name="Google Shape;2132;p69"/>
          <p:cNvGrpSpPr/>
          <p:nvPr/>
        </p:nvGrpSpPr>
        <p:grpSpPr>
          <a:xfrm>
            <a:off x="3642951" y="1176740"/>
            <a:ext cx="2078182" cy="1366558"/>
            <a:chOff x="235800" y="830650"/>
            <a:chExt cx="6978450" cy="4588844"/>
          </a:xfrm>
        </p:grpSpPr>
        <p:sp>
          <p:nvSpPr>
            <p:cNvPr id="2133" name="Google Shape;2133;p6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 name="Google Shape;2139;p69"/>
          <p:cNvGrpSpPr/>
          <p:nvPr/>
        </p:nvGrpSpPr>
        <p:grpSpPr>
          <a:xfrm>
            <a:off x="738454" y="3007842"/>
            <a:ext cx="2622876" cy="1333540"/>
            <a:chOff x="238125" y="1038125"/>
            <a:chExt cx="7146800" cy="3633625"/>
          </a:xfrm>
        </p:grpSpPr>
        <p:sp>
          <p:nvSpPr>
            <p:cNvPr id="2140" name="Google Shape;2140;p6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69"/>
          <p:cNvGrpSpPr/>
          <p:nvPr/>
        </p:nvGrpSpPr>
        <p:grpSpPr>
          <a:xfrm>
            <a:off x="5961311" y="1231136"/>
            <a:ext cx="2435960" cy="1297725"/>
            <a:chOff x="233350" y="949250"/>
            <a:chExt cx="7137300" cy="3802300"/>
          </a:xfrm>
        </p:grpSpPr>
        <p:sp>
          <p:nvSpPr>
            <p:cNvPr id="3713" name="Google Shape;3713;p6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4" name="Google Shape;3764;p69"/>
          <p:cNvGrpSpPr/>
          <p:nvPr/>
        </p:nvGrpSpPr>
        <p:grpSpPr>
          <a:xfrm>
            <a:off x="7714435" y="3194726"/>
            <a:ext cx="104231" cy="320340"/>
            <a:chOff x="7564426" y="3224343"/>
            <a:chExt cx="119985" cy="368801"/>
          </a:xfrm>
        </p:grpSpPr>
        <p:sp>
          <p:nvSpPr>
            <p:cNvPr id="3765" name="Google Shape;3765;p6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7" name="Google Shape;3767;p69"/>
          <p:cNvGrpSpPr/>
          <p:nvPr/>
        </p:nvGrpSpPr>
        <p:grpSpPr>
          <a:xfrm>
            <a:off x="7413923" y="3188827"/>
            <a:ext cx="189489" cy="332132"/>
            <a:chOff x="8370831" y="3202002"/>
            <a:chExt cx="218129" cy="382376"/>
          </a:xfrm>
        </p:grpSpPr>
        <p:sp>
          <p:nvSpPr>
            <p:cNvPr id="3768" name="Google Shape;3768;p6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0" name="Google Shape;3770;p69"/>
          <p:cNvGrpSpPr/>
          <p:nvPr/>
        </p:nvGrpSpPr>
        <p:grpSpPr>
          <a:xfrm>
            <a:off x="8137312" y="3599959"/>
            <a:ext cx="309429" cy="267000"/>
            <a:chOff x="6742064" y="3750480"/>
            <a:chExt cx="399315" cy="344560"/>
          </a:xfrm>
        </p:grpSpPr>
        <p:sp>
          <p:nvSpPr>
            <p:cNvPr id="3771" name="Google Shape;3771;p6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3" name="Google Shape;3773;p69"/>
          <p:cNvGrpSpPr/>
          <p:nvPr/>
        </p:nvGrpSpPr>
        <p:grpSpPr>
          <a:xfrm>
            <a:off x="7676331" y="3951006"/>
            <a:ext cx="180437" cy="281608"/>
            <a:chOff x="7248525" y="3739696"/>
            <a:chExt cx="230531" cy="359790"/>
          </a:xfrm>
        </p:grpSpPr>
        <p:sp>
          <p:nvSpPr>
            <p:cNvPr id="3774" name="Google Shape;3774;p6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6" name="Google Shape;3776;p69"/>
          <p:cNvGrpSpPr/>
          <p:nvPr/>
        </p:nvGrpSpPr>
        <p:grpSpPr>
          <a:xfrm>
            <a:off x="7922251" y="3594231"/>
            <a:ext cx="162896" cy="278710"/>
            <a:chOff x="7601242" y="3729267"/>
            <a:chExt cx="222566" cy="380803"/>
          </a:xfrm>
        </p:grpSpPr>
        <p:sp>
          <p:nvSpPr>
            <p:cNvPr id="3777" name="Google Shape;3777;p6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9" name="Google Shape;3779;p69"/>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0" name="Google Shape;3780;p69"/>
          <p:cNvGrpSpPr/>
          <p:nvPr/>
        </p:nvGrpSpPr>
        <p:grpSpPr>
          <a:xfrm>
            <a:off x="7411896" y="3595371"/>
            <a:ext cx="193543" cy="275990"/>
            <a:chOff x="8304647" y="3738687"/>
            <a:chExt cx="225076" cy="320956"/>
          </a:xfrm>
        </p:grpSpPr>
        <p:sp>
          <p:nvSpPr>
            <p:cNvPr id="3781" name="Google Shape;3781;p69"/>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4" name="Google Shape;3784;p69"/>
          <p:cNvGrpSpPr/>
          <p:nvPr/>
        </p:nvGrpSpPr>
        <p:grpSpPr>
          <a:xfrm>
            <a:off x="7684389" y="3595371"/>
            <a:ext cx="178492" cy="275990"/>
            <a:chOff x="8615101" y="3738687"/>
            <a:chExt cx="207573" cy="320956"/>
          </a:xfrm>
        </p:grpSpPr>
        <p:sp>
          <p:nvSpPr>
            <p:cNvPr id="3785" name="Google Shape;3785;p69"/>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8" name="Google Shape;3788;p69"/>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9" name="Google Shape;3789;p69"/>
          <p:cNvGrpSpPr/>
          <p:nvPr/>
        </p:nvGrpSpPr>
        <p:grpSpPr>
          <a:xfrm>
            <a:off x="7909920" y="3998032"/>
            <a:ext cx="187557" cy="187557"/>
            <a:chOff x="8565775" y="671075"/>
            <a:chExt cx="441000" cy="441000"/>
          </a:xfrm>
        </p:grpSpPr>
        <p:sp>
          <p:nvSpPr>
            <p:cNvPr id="3790" name="Google Shape;3790;p69"/>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9"/>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2" name="Google Shape;3792;p69"/>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9"/>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4" name="Google Shape;3794;p69"/>
          <p:cNvGrpSpPr/>
          <p:nvPr/>
        </p:nvGrpSpPr>
        <p:grpSpPr>
          <a:xfrm>
            <a:off x="3561370" y="3009282"/>
            <a:ext cx="2241344" cy="1330656"/>
            <a:chOff x="230250" y="739925"/>
            <a:chExt cx="7124425" cy="4229675"/>
          </a:xfrm>
        </p:grpSpPr>
        <p:sp>
          <p:nvSpPr>
            <p:cNvPr id="3795" name="Google Shape;3795;p69"/>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9"/>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9"/>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9"/>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9"/>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9"/>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9"/>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9"/>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9"/>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9"/>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9"/>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9"/>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9"/>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9"/>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9"/>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9"/>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9"/>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9"/>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9"/>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9"/>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9"/>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9"/>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9"/>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9"/>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9"/>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9"/>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9"/>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9"/>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9"/>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9"/>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9"/>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9"/>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9"/>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9"/>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9"/>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9"/>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9"/>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9"/>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9"/>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9"/>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9"/>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9"/>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9"/>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9"/>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9"/>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9"/>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9"/>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9"/>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9"/>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9"/>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9"/>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9"/>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9"/>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9"/>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9"/>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9"/>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9"/>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9"/>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9"/>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9"/>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9"/>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9"/>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9"/>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9"/>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9"/>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9"/>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9"/>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9"/>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9"/>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9"/>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9"/>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9"/>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9"/>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9"/>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9"/>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9"/>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9"/>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9"/>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9"/>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9"/>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9"/>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9"/>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9"/>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9"/>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9"/>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9"/>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9"/>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9"/>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9"/>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9"/>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9"/>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9"/>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9"/>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9"/>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9"/>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9"/>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9"/>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9"/>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9"/>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9"/>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9"/>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9"/>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9"/>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9"/>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9"/>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9"/>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9"/>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9"/>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9"/>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9"/>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9"/>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9"/>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9"/>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9"/>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9"/>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9"/>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9"/>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9"/>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9"/>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9"/>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9"/>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9"/>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9"/>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9"/>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9"/>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9"/>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9"/>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9"/>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9"/>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9"/>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9"/>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9"/>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9"/>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9"/>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9"/>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9"/>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9"/>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9"/>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9"/>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9"/>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9"/>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9"/>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9"/>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9"/>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9"/>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9"/>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9"/>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9"/>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9"/>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9"/>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9"/>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9"/>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9"/>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9"/>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9"/>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9"/>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9"/>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9"/>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9"/>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9"/>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9"/>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9"/>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9"/>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9"/>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9"/>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9"/>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9"/>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9"/>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9"/>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9"/>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9"/>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9"/>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9"/>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9"/>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9"/>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9"/>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9"/>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9"/>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9"/>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9"/>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9"/>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9"/>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9"/>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9"/>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9"/>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9"/>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9"/>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9"/>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9"/>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9"/>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9"/>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9"/>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9"/>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9"/>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9"/>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9"/>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9"/>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9"/>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9"/>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9"/>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9"/>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9"/>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9"/>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9"/>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9"/>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9"/>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9"/>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9"/>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9"/>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9"/>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9"/>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9"/>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9"/>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9"/>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9"/>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9"/>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9"/>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9"/>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9"/>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9"/>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9"/>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9"/>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9"/>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9"/>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9"/>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9"/>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9"/>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9"/>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9"/>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9"/>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9"/>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9"/>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9"/>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9"/>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9"/>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9"/>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9"/>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9"/>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9"/>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9"/>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9"/>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9"/>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9"/>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9"/>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9"/>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9"/>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9"/>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9"/>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9"/>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9"/>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9"/>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9"/>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9"/>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9"/>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9"/>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9"/>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9"/>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9"/>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9"/>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9"/>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9"/>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9"/>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9"/>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9"/>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9"/>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9"/>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9"/>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9"/>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9"/>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9"/>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9"/>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9"/>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9"/>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9"/>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9"/>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9"/>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9"/>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9"/>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9"/>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9"/>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9"/>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9"/>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9"/>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9"/>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9"/>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9"/>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9"/>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9"/>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9"/>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9"/>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9"/>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9"/>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9"/>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9"/>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9"/>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9"/>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9"/>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9"/>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9"/>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9"/>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9"/>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9"/>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9"/>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9"/>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9"/>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9"/>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9"/>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9"/>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9"/>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9"/>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9"/>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9"/>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9"/>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9"/>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9"/>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9"/>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9"/>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9"/>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9"/>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9"/>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9"/>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9"/>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9"/>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9"/>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9"/>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9"/>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9"/>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9"/>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9"/>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9"/>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9"/>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9"/>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9"/>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9"/>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9"/>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9"/>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9"/>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9"/>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9"/>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9"/>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9"/>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9"/>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9"/>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9"/>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9"/>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9"/>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9"/>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9"/>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9"/>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9"/>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9"/>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9"/>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9"/>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9"/>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9"/>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9"/>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9"/>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9"/>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9"/>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9"/>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9"/>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9"/>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9"/>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9"/>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9"/>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9"/>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9"/>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9"/>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9"/>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9"/>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9"/>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9"/>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9"/>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9"/>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9"/>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9"/>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9"/>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9"/>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9"/>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9"/>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9"/>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9"/>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9"/>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9"/>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9"/>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9"/>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9"/>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9"/>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9"/>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9"/>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9"/>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9"/>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9"/>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9"/>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9"/>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9"/>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9"/>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9"/>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9"/>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9"/>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9"/>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9"/>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9"/>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9"/>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9"/>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9"/>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9"/>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9"/>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9"/>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9"/>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9"/>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9"/>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9"/>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9"/>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9"/>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9"/>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9"/>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9"/>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9"/>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9"/>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9"/>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9"/>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9"/>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9"/>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9"/>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9"/>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9"/>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9"/>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9"/>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9"/>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9"/>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9"/>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9"/>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9"/>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9"/>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9"/>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9"/>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9"/>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9"/>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9"/>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9"/>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9"/>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9"/>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9"/>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9"/>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9"/>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9"/>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9"/>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9"/>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9"/>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9"/>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9"/>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9"/>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9"/>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9"/>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9"/>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9"/>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9"/>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9"/>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9"/>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9"/>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9"/>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9"/>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9"/>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9"/>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9"/>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9"/>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9"/>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9"/>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9"/>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9"/>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9"/>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9"/>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9"/>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9"/>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9"/>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9"/>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9"/>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9"/>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9"/>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9"/>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9"/>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9"/>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9"/>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9"/>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9"/>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9"/>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9"/>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9"/>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9"/>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9"/>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9"/>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9"/>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9"/>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9"/>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9"/>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9"/>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9"/>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9"/>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9"/>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9"/>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9"/>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9"/>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9"/>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9"/>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9"/>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9"/>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9"/>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9"/>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9"/>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9"/>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9"/>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9"/>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9"/>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9"/>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9"/>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9"/>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9"/>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9"/>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9"/>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9"/>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9"/>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9"/>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9"/>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9"/>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9"/>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9"/>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9"/>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9"/>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9"/>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9"/>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9"/>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9"/>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9"/>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9"/>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9"/>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9"/>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9"/>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9"/>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9"/>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9"/>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9"/>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9"/>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9"/>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9"/>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9"/>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9"/>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9"/>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9"/>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9"/>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9"/>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9"/>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9"/>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9"/>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9"/>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9"/>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9"/>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9"/>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9"/>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9"/>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9"/>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9"/>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9"/>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9"/>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9"/>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9"/>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9"/>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9"/>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9"/>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9"/>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9"/>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9"/>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9"/>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9"/>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9"/>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9"/>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9"/>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9"/>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9"/>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9"/>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9"/>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9"/>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9"/>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9"/>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9"/>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9"/>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9"/>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9"/>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69"/>
          <p:cNvGrpSpPr/>
          <p:nvPr/>
        </p:nvGrpSpPr>
        <p:grpSpPr>
          <a:xfrm>
            <a:off x="6064392" y="3070557"/>
            <a:ext cx="587865" cy="517731"/>
            <a:chOff x="6000718" y="3070557"/>
            <a:chExt cx="587865" cy="517731"/>
          </a:xfrm>
        </p:grpSpPr>
        <p:sp>
          <p:nvSpPr>
            <p:cNvPr id="4384" name="Google Shape;4384;p69"/>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9"/>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9"/>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9"/>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9"/>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9"/>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9"/>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9"/>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9"/>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9"/>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69"/>
          <p:cNvGrpSpPr/>
          <p:nvPr/>
        </p:nvGrpSpPr>
        <p:grpSpPr>
          <a:xfrm>
            <a:off x="6079197" y="3714217"/>
            <a:ext cx="557665" cy="516387"/>
            <a:chOff x="6015523" y="3714217"/>
            <a:chExt cx="557665" cy="516387"/>
          </a:xfrm>
        </p:grpSpPr>
        <p:grpSp>
          <p:nvGrpSpPr>
            <p:cNvPr id="4395" name="Google Shape;4395;p69"/>
            <p:cNvGrpSpPr/>
            <p:nvPr/>
          </p:nvGrpSpPr>
          <p:grpSpPr>
            <a:xfrm>
              <a:off x="6036094" y="3716980"/>
              <a:ext cx="529822" cy="510480"/>
              <a:chOff x="3148311" y="-545634"/>
              <a:chExt cx="1006118" cy="969572"/>
            </a:xfrm>
          </p:grpSpPr>
          <p:sp>
            <p:nvSpPr>
              <p:cNvPr id="4396" name="Google Shape;4396;p69"/>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9"/>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9"/>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9"/>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9"/>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9"/>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9"/>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9"/>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9"/>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9"/>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6" name="Google Shape;4406;p69"/>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69"/>
          <p:cNvGrpSpPr/>
          <p:nvPr/>
        </p:nvGrpSpPr>
        <p:grpSpPr>
          <a:xfrm>
            <a:off x="6707979" y="3073628"/>
            <a:ext cx="576302" cy="511871"/>
            <a:chOff x="6644304" y="3073628"/>
            <a:chExt cx="576302" cy="511871"/>
          </a:xfrm>
        </p:grpSpPr>
        <p:grpSp>
          <p:nvGrpSpPr>
            <p:cNvPr id="4408" name="Google Shape;4408;p69"/>
            <p:cNvGrpSpPr/>
            <p:nvPr/>
          </p:nvGrpSpPr>
          <p:grpSpPr>
            <a:xfrm>
              <a:off x="6712169" y="3073651"/>
              <a:ext cx="481611" cy="506713"/>
              <a:chOff x="1833536" y="-546641"/>
              <a:chExt cx="914567" cy="962419"/>
            </a:xfrm>
          </p:grpSpPr>
          <p:grpSp>
            <p:nvGrpSpPr>
              <p:cNvPr id="4409" name="Google Shape;4409;p69"/>
              <p:cNvGrpSpPr/>
              <p:nvPr/>
            </p:nvGrpSpPr>
            <p:grpSpPr>
              <a:xfrm>
                <a:off x="1833536" y="-524249"/>
                <a:ext cx="914567" cy="940027"/>
                <a:chOff x="1833536" y="-524249"/>
                <a:chExt cx="914567" cy="940027"/>
              </a:xfrm>
            </p:grpSpPr>
            <p:sp>
              <p:nvSpPr>
                <p:cNvPr id="4410" name="Google Shape;4410;p69"/>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9"/>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9"/>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9"/>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9"/>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5" name="Google Shape;4415;p69"/>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9"/>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9"/>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9"/>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9" name="Google Shape;4419;p6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 name="Google Shape;4420;p69"/>
          <p:cNvGrpSpPr/>
          <p:nvPr/>
        </p:nvGrpSpPr>
        <p:grpSpPr>
          <a:xfrm>
            <a:off x="6715725" y="3714143"/>
            <a:ext cx="560636" cy="516497"/>
            <a:chOff x="6652051" y="3714143"/>
            <a:chExt cx="560636" cy="516497"/>
          </a:xfrm>
        </p:grpSpPr>
        <p:grpSp>
          <p:nvGrpSpPr>
            <p:cNvPr id="4421" name="Google Shape;4421;p69"/>
            <p:cNvGrpSpPr/>
            <p:nvPr/>
          </p:nvGrpSpPr>
          <p:grpSpPr>
            <a:xfrm>
              <a:off x="6669657" y="3716715"/>
              <a:ext cx="466768" cy="464314"/>
              <a:chOff x="3139766" y="765669"/>
              <a:chExt cx="886380" cy="881888"/>
            </a:xfrm>
          </p:grpSpPr>
          <p:grpSp>
            <p:nvGrpSpPr>
              <p:cNvPr id="4422" name="Google Shape;4422;p69"/>
              <p:cNvGrpSpPr/>
              <p:nvPr/>
            </p:nvGrpSpPr>
            <p:grpSpPr>
              <a:xfrm>
                <a:off x="3139766" y="765669"/>
                <a:ext cx="886380" cy="881888"/>
                <a:chOff x="3139766" y="765669"/>
                <a:chExt cx="886380" cy="881888"/>
              </a:xfrm>
            </p:grpSpPr>
            <p:sp>
              <p:nvSpPr>
                <p:cNvPr id="4423" name="Google Shape;4423;p69"/>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9"/>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9"/>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9"/>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9"/>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9"/>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9"/>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9"/>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9"/>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2" name="Google Shape;4432;p69"/>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9"/>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9"/>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9"/>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6" name="Google Shape;4436;p69"/>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69"/>
          <p:cNvGrpSpPr/>
          <p:nvPr/>
        </p:nvGrpSpPr>
        <p:grpSpPr>
          <a:xfrm>
            <a:off x="726609" y="1192826"/>
            <a:ext cx="2665073" cy="1317140"/>
            <a:chOff x="793334" y="1192826"/>
            <a:chExt cx="2665073" cy="1317140"/>
          </a:xfrm>
        </p:grpSpPr>
        <p:sp>
          <p:nvSpPr>
            <p:cNvPr id="4438" name="Google Shape;4438;p69"/>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9"/>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9"/>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9"/>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9"/>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9"/>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9"/>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9"/>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9"/>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9"/>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9"/>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9"/>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9"/>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9"/>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9"/>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9"/>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9"/>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9"/>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9"/>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9"/>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9"/>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9"/>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9"/>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9"/>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9"/>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9"/>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9"/>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9"/>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9"/>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9"/>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9"/>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9"/>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9"/>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9"/>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9"/>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9"/>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9"/>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9"/>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9"/>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9"/>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9"/>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9"/>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9"/>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9"/>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9"/>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9"/>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9"/>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9"/>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9"/>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9"/>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9"/>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9"/>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9"/>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9"/>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9"/>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9"/>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9"/>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9"/>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9"/>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9"/>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9"/>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9"/>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9"/>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9"/>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9"/>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9"/>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9"/>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9"/>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9"/>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9"/>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9"/>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9"/>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9"/>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9"/>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9"/>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9"/>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9"/>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9"/>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9"/>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9"/>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9"/>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9"/>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9"/>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9"/>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9"/>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9"/>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9"/>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9"/>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9"/>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9"/>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9"/>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9"/>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9"/>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9"/>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9"/>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9"/>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9"/>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9"/>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9"/>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9"/>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9"/>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9"/>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9"/>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9"/>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9"/>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9"/>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9"/>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9"/>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9"/>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9"/>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9"/>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9"/>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9"/>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9"/>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9"/>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9"/>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9"/>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9"/>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9"/>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9"/>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9"/>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9"/>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9"/>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9"/>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9"/>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9"/>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9"/>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9"/>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9"/>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9"/>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9"/>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9"/>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9"/>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9"/>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9"/>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9"/>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9"/>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9"/>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9"/>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9"/>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9"/>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9"/>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9"/>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9"/>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9"/>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9"/>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9"/>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9"/>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9"/>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9"/>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9"/>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9"/>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9"/>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9"/>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9"/>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9"/>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9"/>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9"/>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9"/>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9"/>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9"/>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9"/>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9"/>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9"/>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9"/>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9"/>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9"/>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9"/>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9"/>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9"/>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9"/>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9"/>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9"/>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9"/>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9"/>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9"/>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9"/>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9"/>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9"/>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9"/>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9"/>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9"/>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9"/>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9"/>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9"/>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9"/>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9"/>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9"/>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9"/>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9"/>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9"/>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9"/>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9"/>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9"/>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9"/>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9"/>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9"/>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9"/>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9"/>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9"/>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9"/>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9"/>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9"/>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9"/>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9"/>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9"/>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9"/>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9"/>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9"/>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9"/>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9"/>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9"/>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9"/>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9"/>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9"/>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9"/>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9"/>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9"/>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9"/>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9"/>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9"/>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9"/>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9"/>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9"/>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9"/>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9"/>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9"/>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9"/>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9"/>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9"/>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9"/>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9"/>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9"/>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9"/>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9"/>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9"/>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9"/>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9"/>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9"/>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9"/>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9"/>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9"/>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9"/>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9"/>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9"/>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9"/>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9"/>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9"/>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9"/>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9"/>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9"/>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9"/>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9"/>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9"/>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9"/>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9"/>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9"/>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9"/>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9"/>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9"/>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9"/>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9"/>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9"/>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9"/>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9"/>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9"/>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9"/>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9"/>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9"/>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9"/>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9"/>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9"/>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9"/>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9"/>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9"/>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9"/>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9"/>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9"/>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9"/>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9"/>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9"/>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9"/>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9"/>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9"/>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9"/>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9"/>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9"/>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9"/>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9"/>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9"/>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9"/>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9"/>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9"/>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9"/>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9"/>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9"/>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9"/>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9"/>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9"/>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9"/>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9"/>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9"/>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9"/>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9"/>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9"/>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9"/>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9"/>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9"/>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9"/>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9"/>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9"/>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9"/>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9"/>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9"/>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9"/>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9"/>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9"/>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9"/>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9"/>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9"/>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9"/>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9"/>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9"/>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9"/>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9"/>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9"/>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9"/>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9"/>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9"/>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9"/>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9"/>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9"/>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9"/>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9"/>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9"/>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9"/>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9"/>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9"/>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9"/>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9"/>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9"/>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9"/>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9"/>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9"/>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9"/>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9"/>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9"/>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9"/>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9"/>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9"/>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9"/>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9"/>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9"/>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9"/>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9"/>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9"/>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9"/>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9"/>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9"/>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9"/>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9"/>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9"/>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9"/>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9"/>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9"/>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9"/>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9"/>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9"/>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9"/>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9"/>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9"/>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9"/>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9"/>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9"/>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9"/>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9"/>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9"/>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9"/>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9"/>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9"/>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9"/>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9"/>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9"/>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9"/>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9"/>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9"/>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9"/>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9"/>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9"/>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9"/>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9"/>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9"/>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9"/>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9"/>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9"/>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9"/>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9"/>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9"/>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9"/>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9"/>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9"/>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9"/>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9"/>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9"/>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9"/>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9"/>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9"/>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9"/>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9"/>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9"/>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9"/>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9"/>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9"/>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9"/>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9"/>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9"/>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9"/>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9"/>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9"/>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9"/>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9"/>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9"/>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9"/>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9"/>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9"/>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9"/>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9"/>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9"/>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9"/>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9"/>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9"/>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9"/>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9"/>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9"/>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9"/>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9"/>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9"/>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9"/>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9"/>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9"/>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9"/>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9"/>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9"/>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9"/>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9"/>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9"/>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9"/>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9"/>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9"/>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9"/>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9"/>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9"/>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9"/>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9"/>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9"/>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9"/>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9"/>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9"/>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9"/>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9"/>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9"/>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9"/>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9"/>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9"/>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9"/>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9"/>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9"/>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9"/>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9"/>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9"/>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9"/>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9"/>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9"/>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9"/>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9"/>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9"/>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9"/>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9"/>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9"/>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9"/>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9"/>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9"/>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9"/>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9"/>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9"/>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9"/>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9"/>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9"/>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9"/>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9"/>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9"/>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9"/>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9"/>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9"/>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9"/>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9"/>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9"/>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9"/>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9"/>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9"/>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9"/>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9"/>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9"/>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9"/>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9"/>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9"/>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9"/>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9"/>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9"/>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9"/>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9"/>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9"/>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9"/>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9"/>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9"/>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9"/>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9"/>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9"/>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9"/>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9"/>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9"/>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9"/>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9"/>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9"/>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9"/>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9"/>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9"/>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9"/>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9"/>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9"/>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9"/>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9"/>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9"/>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9"/>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9"/>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9"/>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9"/>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9"/>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9"/>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9"/>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9"/>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9"/>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9"/>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9"/>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9"/>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9"/>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9"/>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9"/>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9"/>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9"/>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9"/>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9"/>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9"/>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9"/>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9"/>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9"/>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9"/>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9"/>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9"/>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9"/>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9"/>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9"/>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9"/>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9"/>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9"/>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9"/>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9"/>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9"/>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9"/>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9"/>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9"/>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9"/>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9"/>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9"/>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9"/>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9"/>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9"/>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9"/>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9"/>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9"/>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9"/>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9"/>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9"/>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9"/>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9"/>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9"/>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9"/>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9"/>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9"/>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9"/>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9"/>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9"/>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9"/>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9"/>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9"/>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9"/>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9"/>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9"/>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9"/>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9"/>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9"/>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9"/>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9"/>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9"/>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9"/>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9"/>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9"/>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9"/>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9"/>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9"/>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9"/>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9"/>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9"/>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9"/>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9"/>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9"/>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9"/>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9"/>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9"/>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9"/>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9"/>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9"/>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9"/>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9"/>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9"/>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9"/>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9"/>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9"/>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9"/>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9"/>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9"/>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9"/>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9"/>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9"/>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9"/>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9"/>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9"/>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9"/>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9"/>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9"/>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9"/>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9"/>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9"/>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9"/>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9"/>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9"/>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9"/>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9"/>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9"/>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9"/>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9"/>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9"/>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9"/>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9"/>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9"/>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9"/>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9"/>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9"/>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9"/>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9"/>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9"/>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9"/>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9"/>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9"/>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9"/>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9"/>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9"/>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9"/>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9"/>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9"/>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9"/>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9"/>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9"/>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9"/>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9"/>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9"/>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9"/>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9"/>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9"/>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9"/>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9"/>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9"/>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9"/>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9"/>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9"/>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9"/>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9"/>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9"/>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9"/>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9"/>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9"/>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9"/>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9"/>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9"/>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9"/>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9"/>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9"/>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9"/>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9"/>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9"/>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9"/>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9"/>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9"/>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9"/>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9"/>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9"/>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9"/>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9"/>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9"/>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9"/>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9"/>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9"/>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9"/>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9"/>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9"/>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9"/>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9"/>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9"/>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9"/>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9"/>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9"/>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9"/>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9"/>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9"/>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9"/>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9"/>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9"/>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9"/>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9"/>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9"/>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9"/>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9"/>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9"/>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9"/>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9"/>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9"/>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9"/>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9"/>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9"/>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9"/>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9"/>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9"/>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9"/>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9"/>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9"/>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9"/>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9"/>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9"/>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9"/>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9"/>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9"/>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9"/>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9"/>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9"/>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9"/>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9"/>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9"/>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9"/>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9"/>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9"/>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9"/>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9"/>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9"/>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9"/>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9"/>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9"/>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9"/>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9"/>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9"/>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9"/>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9"/>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9"/>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9"/>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9"/>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9"/>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9"/>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9"/>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9"/>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9"/>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9"/>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9"/>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9"/>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9"/>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9"/>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9"/>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9"/>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9"/>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9"/>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9"/>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9"/>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9"/>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9"/>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9"/>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9"/>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9"/>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9"/>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9"/>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9"/>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9"/>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9"/>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9"/>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9"/>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9"/>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9"/>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9"/>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9"/>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9"/>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9"/>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9"/>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9"/>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9"/>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9"/>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9"/>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9"/>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9"/>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9"/>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9"/>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9"/>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9"/>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9"/>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9"/>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9"/>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9"/>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9"/>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9"/>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9"/>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9"/>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9"/>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9"/>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9"/>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9"/>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9"/>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9"/>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9"/>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9"/>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9"/>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9"/>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9"/>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9"/>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9"/>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9"/>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9"/>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9"/>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9"/>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9"/>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9"/>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9"/>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9"/>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9"/>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9"/>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9"/>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9"/>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9"/>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9"/>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9"/>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9"/>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9"/>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9"/>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9"/>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9"/>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9"/>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9"/>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9"/>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9"/>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9"/>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9"/>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9"/>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9"/>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9"/>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9"/>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9"/>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9"/>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9"/>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9"/>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9"/>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9"/>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9"/>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9"/>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9"/>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9"/>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9"/>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9"/>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9"/>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9"/>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9"/>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9"/>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9"/>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9"/>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9"/>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9"/>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9"/>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9"/>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9"/>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9"/>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9"/>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9"/>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9"/>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9"/>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9"/>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9"/>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9"/>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9"/>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9"/>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9"/>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9"/>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9"/>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9"/>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9"/>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9"/>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9"/>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9"/>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9"/>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9"/>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9"/>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9"/>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9"/>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9"/>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9"/>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9"/>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9"/>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9"/>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9"/>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9"/>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9"/>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9"/>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9"/>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9"/>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9"/>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9"/>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9"/>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9"/>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9"/>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9"/>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9"/>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9"/>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9"/>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9"/>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9"/>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9"/>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9"/>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9"/>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9"/>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9"/>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9"/>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9"/>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9"/>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9"/>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9"/>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9"/>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9"/>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9"/>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9"/>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9"/>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9"/>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9"/>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9"/>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9"/>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9"/>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9"/>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9"/>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9"/>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9"/>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9"/>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9"/>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9"/>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9"/>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9"/>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9"/>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9"/>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9"/>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9"/>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9"/>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9"/>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9"/>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9"/>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9"/>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9"/>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9"/>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9"/>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9"/>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9"/>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9"/>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9"/>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9"/>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9"/>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9"/>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9"/>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9"/>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9"/>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9"/>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9"/>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9"/>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9"/>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9"/>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9"/>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9"/>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9"/>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9"/>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9"/>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9"/>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9"/>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9"/>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9"/>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9"/>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9"/>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9"/>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9"/>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9"/>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9"/>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9"/>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9"/>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9"/>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9"/>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9"/>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9"/>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9"/>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9"/>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9"/>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9"/>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9"/>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9"/>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9"/>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9"/>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9"/>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9"/>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9"/>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9"/>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9"/>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9"/>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9"/>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9"/>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9"/>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9"/>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9"/>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9"/>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9"/>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9"/>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9"/>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9"/>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9"/>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9"/>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9"/>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9"/>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9"/>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9"/>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9"/>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9"/>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9"/>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9"/>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9"/>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9"/>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9"/>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9"/>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9"/>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9"/>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9"/>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9"/>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9"/>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9"/>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9"/>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9"/>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9"/>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9"/>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9"/>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9"/>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9"/>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9"/>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9"/>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9"/>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9"/>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9"/>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9"/>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9"/>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9"/>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9"/>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9"/>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9"/>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9"/>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9"/>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9"/>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9"/>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9"/>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9"/>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9"/>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9"/>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9"/>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9"/>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9"/>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9"/>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9"/>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9"/>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9"/>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9"/>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9"/>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9"/>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9"/>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9"/>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9"/>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9"/>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9"/>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9"/>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9"/>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9"/>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9"/>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9"/>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9"/>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9"/>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9"/>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9"/>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9"/>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9"/>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9"/>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9"/>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9"/>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9"/>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9"/>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9"/>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9"/>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9"/>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9"/>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9"/>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9"/>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9"/>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9"/>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9"/>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9"/>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9"/>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9"/>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9"/>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9"/>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9"/>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9"/>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9"/>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9"/>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9"/>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9"/>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9"/>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9"/>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9"/>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9"/>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9"/>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9"/>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9"/>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9"/>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9"/>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9"/>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9"/>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9"/>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9"/>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9"/>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9"/>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9"/>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9"/>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9"/>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9"/>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9"/>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9"/>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9"/>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9"/>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9"/>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9"/>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9"/>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9"/>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9"/>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9"/>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9"/>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9"/>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9"/>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9"/>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9"/>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9"/>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9"/>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9"/>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9"/>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9"/>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9"/>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9"/>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9"/>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9"/>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9"/>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9"/>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9"/>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9"/>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9"/>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9"/>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9"/>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9"/>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9"/>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9"/>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9"/>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9"/>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9"/>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9"/>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9"/>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9"/>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9"/>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9"/>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9"/>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9"/>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9"/>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9"/>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9"/>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9"/>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9"/>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9"/>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9"/>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9"/>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9"/>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9"/>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9"/>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9"/>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9"/>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9"/>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9"/>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9"/>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9"/>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9"/>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9"/>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9"/>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9"/>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9"/>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9"/>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9"/>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9"/>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9"/>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9"/>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9"/>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9"/>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9"/>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9"/>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9"/>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9"/>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9"/>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9"/>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9"/>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9"/>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9"/>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9"/>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9"/>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9"/>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9"/>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9"/>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9"/>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9"/>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9"/>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9"/>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9"/>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9"/>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9"/>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9"/>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9"/>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9"/>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9"/>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9"/>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9"/>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9"/>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9"/>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9"/>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9"/>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9"/>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9"/>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9"/>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9"/>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9"/>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9"/>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9"/>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9"/>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9"/>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9"/>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9"/>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9"/>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9"/>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9"/>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9"/>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9"/>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9"/>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9"/>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9"/>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9"/>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9"/>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9"/>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9"/>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9"/>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9"/>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9"/>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9"/>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9"/>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9"/>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9"/>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9"/>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9"/>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9"/>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9"/>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9"/>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9"/>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9"/>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9"/>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9"/>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9"/>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9"/>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9"/>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9"/>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9"/>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9"/>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9"/>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9"/>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9"/>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9"/>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9"/>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9"/>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9"/>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9"/>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9"/>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9"/>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9"/>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9"/>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9"/>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9"/>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9"/>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9"/>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9"/>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9"/>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9"/>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9"/>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9"/>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9"/>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9"/>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9"/>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9"/>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9"/>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9"/>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9"/>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9"/>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9"/>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9"/>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9"/>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9"/>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9"/>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9"/>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9"/>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9"/>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9"/>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9"/>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9"/>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9"/>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9"/>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9"/>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9"/>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9"/>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9"/>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9"/>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9"/>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9"/>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9"/>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9"/>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9"/>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9"/>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9"/>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9"/>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9"/>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9"/>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9"/>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9"/>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9"/>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9"/>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9"/>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9"/>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9"/>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9"/>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9"/>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9"/>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9"/>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9"/>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9"/>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9"/>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9"/>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9"/>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9"/>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9"/>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9"/>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9"/>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9"/>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9"/>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9"/>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9"/>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9"/>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9"/>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9"/>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9"/>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9"/>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9"/>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9"/>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9"/>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9"/>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9"/>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9"/>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9"/>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9"/>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9"/>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9"/>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9"/>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9"/>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9"/>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9"/>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9"/>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9"/>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9"/>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9"/>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9"/>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9"/>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9"/>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9"/>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9"/>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9"/>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9"/>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9"/>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9"/>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9"/>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9"/>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9"/>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9"/>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9"/>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9"/>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9"/>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9"/>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9"/>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9"/>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9"/>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9"/>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9"/>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9"/>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9"/>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9"/>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9"/>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9"/>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9"/>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9"/>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9"/>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9"/>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9"/>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9"/>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9"/>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9"/>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9"/>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9"/>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9"/>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9"/>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9"/>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9"/>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9"/>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9"/>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9"/>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9"/>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9"/>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9"/>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9"/>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9"/>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9"/>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9"/>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9"/>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9"/>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9"/>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9"/>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9"/>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9"/>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9"/>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9"/>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9"/>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9"/>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9"/>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9"/>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9"/>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9"/>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9"/>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9"/>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9"/>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9"/>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9"/>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9"/>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9"/>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9"/>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9"/>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9"/>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9"/>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9"/>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9"/>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9"/>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9"/>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9"/>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9"/>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9"/>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9"/>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9"/>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9"/>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9"/>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9"/>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9"/>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9"/>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9"/>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9"/>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9"/>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9"/>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9"/>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9"/>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9"/>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9"/>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9"/>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9"/>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9"/>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9"/>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9"/>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9"/>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9"/>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9"/>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9"/>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9"/>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9"/>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9"/>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9"/>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9"/>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9"/>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9"/>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9"/>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9"/>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9"/>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9"/>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9"/>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9"/>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9"/>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9"/>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9"/>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9"/>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9"/>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9"/>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9"/>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9"/>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9"/>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9"/>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9"/>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9"/>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9"/>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9"/>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9"/>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9"/>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9"/>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9"/>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9"/>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9"/>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9"/>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9"/>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9"/>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9"/>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9"/>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9"/>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9"/>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9"/>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9"/>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9"/>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9"/>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9"/>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9"/>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9"/>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9"/>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9"/>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9"/>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9"/>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9"/>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9"/>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9"/>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9"/>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9"/>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9"/>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9"/>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9"/>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9"/>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9"/>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9"/>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9"/>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9"/>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9"/>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9"/>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9"/>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9"/>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9"/>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9"/>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9"/>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9"/>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9"/>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9"/>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9"/>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9"/>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9"/>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9"/>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9"/>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9"/>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9"/>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9"/>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9"/>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9"/>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9"/>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9"/>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9"/>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9"/>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9"/>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9"/>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9"/>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9"/>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9"/>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9"/>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9"/>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9"/>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9"/>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9"/>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9"/>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9"/>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9"/>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9"/>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9"/>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9"/>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9"/>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9"/>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9"/>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9"/>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9"/>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9"/>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9"/>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9"/>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9"/>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9"/>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9"/>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9"/>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9"/>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9"/>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9"/>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9"/>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9"/>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9"/>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9"/>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9"/>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9"/>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9"/>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9"/>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9"/>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9"/>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9"/>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9"/>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9"/>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9"/>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9"/>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9"/>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9"/>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9"/>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9"/>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9"/>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9"/>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9"/>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9"/>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9"/>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9"/>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9"/>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9"/>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9"/>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9"/>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9"/>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9"/>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9"/>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9"/>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9"/>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9"/>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9"/>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9"/>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9"/>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9"/>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9"/>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9"/>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9"/>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9"/>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9"/>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9"/>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9"/>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9"/>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9"/>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9"/>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9"/>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9"/>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9"/>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9"/>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9"/>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9"/>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9"/>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9"/>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9"/>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9"/>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9"/>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9"/>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9"/>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9"/>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9"/>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9"/>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9"/>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9"/>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9"/>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9"/>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9"/>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9"/>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9"/>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9"/>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9"/>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9"/>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9"/>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9"/>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9"/>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9"/>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9"/>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9"/>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9"/>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9"/>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9"/>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9"/>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9"/>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9"/>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9"/>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9"/>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9"/>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9"/>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9"/>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9"/>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9"/>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9"/>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9"/>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9"/>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9"/>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9"/>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9"/>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9"/>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9"/>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9"/>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9"/>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9"/>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9"/>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9"/>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9"/>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9"/>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9"/>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9"/>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9"/>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9"/>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9"/>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9"/>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9"/>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9"/>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9"/>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9"/>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9"/>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9"/>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9"/>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9"/>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9"/>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9"/>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9"/>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9"/>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9"/>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9"/>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9"/>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9"/>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9"/>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9"/>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9"/>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9"/>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9"/>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9"/>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9"/>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9"/>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9"/>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9"/>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9"/>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9"/>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9"/>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9"/>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9"/>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9"/>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9"/>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9"/>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9"/>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9"/>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9"/>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9"/>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9"/>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9"/>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9"/>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9"/>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9"/>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9"/>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9"/>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9"/>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9"/>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9"/>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9"/>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9"/>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9"/>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9"/>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9"/>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9"/>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9"/>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9"/>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9"/>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9"/>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9"/>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9"/>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9"/>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9"/>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9"/>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9"/>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9"/>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9"/>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9"/>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9"/>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9"/>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9"/>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9"/>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9"/>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9"/>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9"/>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9"/>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9"/>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9"/>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9"/>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9"/>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9"/>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9"/>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9"/>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9"/>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9"/>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9"/>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9"/>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9"/>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9"/>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9"/>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9"/>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9"/>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9"/>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9"/>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9"/>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9"/>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9"/>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9"/>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9"/>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9"/>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9"/>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9"/>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9"/>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9"/>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9"/>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9"/>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9"/>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9"/>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9"/>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9"/>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9"/>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9"/>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9"/>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9"/>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9"/>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9"/>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9"/>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9"/>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9"/>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9"/>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9"/>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9"/>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9"/>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9"/>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9"/>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9"/>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9"/>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9"/>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9"/>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9"/>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9"/>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9"/>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9"/>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9"/>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9"/>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9"/>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9"/>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9"/>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9"/>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9"/>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9"/>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9"/>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9"/>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9"/>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9"/>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9"/>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9"/>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9"/>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9"/>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9"/>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9"/>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9"/>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9"/>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9"/>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9"/>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9"/>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9"/>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9"/>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9"/>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9"/>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9"/>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9"/>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9"/>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9"/>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9"/>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9"/>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9"/>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9"/>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9"/>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9"/>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9"/>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9"/>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9"/>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9"/>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9"/>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9"/>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9"/>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9"/>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9"/>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9"/>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9"/>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9"/>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9"/>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9"/>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9"/>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9"/>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9"/>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9"/>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9"/>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9"/>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9"/>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9"/>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9"/>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9"/>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9"/>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9"/>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9"/>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9"/>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9"/>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9"/>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9"/>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9"/>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9"/>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9"/>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9"/>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9"/>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9"/>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9"/>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9"/>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9"/>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9"/>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9"/>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9"/>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9"/>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9"/>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9"/>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9"/>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9"/>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9"/>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9"/>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9"/>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9"/>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9"/>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9"/>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9"/>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9"/>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9"/>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9"/>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9"/>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9"/>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9"/>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9"/>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9"/>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9"/>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9"/>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9"/>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9"/>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9"/>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9"/>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9"/>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9"/>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9"/>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9"/>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9"/>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9"/>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9"/>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9"/>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9"/>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9"/>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9"/>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9"/>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9"/>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9"/>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9"/>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9"/>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9"/>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9"/>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9"/>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9"/>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9"/>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9"/>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9"/>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9"/>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9"/>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9"/>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9"/>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9"/>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9"/>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9"/>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9"/>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9"/>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9"/>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9"/>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9"/>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9"/>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9"/>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9"/>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9"/>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9"/>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9"/>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9"/>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9"/>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9"/>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9"/>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9"/>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9"/>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9"/>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9"/>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9"/>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9"/>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9"/>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9"/>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9"/>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9"/>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9"/>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9"/>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9"/>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9"/>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9"/>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9"/>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9"/>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9"/>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9"/>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9"/>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9"/>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9"/>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9"/>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9"/>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9"/>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9"/>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9"/>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9"/>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9"/>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9"/>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9"/>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9"/>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9"/>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9"/>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9"/>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9"/>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9"/>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9"/>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9"/>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9"/>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9"/>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9"/>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9"/>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9"/>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9"/>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9"/>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9"/>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9"/>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9"/>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9"/>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9"/>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9"/>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9"/>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9"/>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9"/>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9"/>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9"/>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9"/>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9"/>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9"/>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9"/>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9"/>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9"/>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9"/>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9"/>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9"/>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9"/>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9"/>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9"/>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9"/>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9"/>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9"/>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9"/>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9"/>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9"/>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9"/>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9"/>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9"/>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9"/>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9"/>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9"/>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9"/>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9"/>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9"/>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9"/>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9"/>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9"/>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9"/>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9"/>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9"/>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9"/>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9"/>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9"/>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9"/>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9"/>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9"/>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9"/>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9"/>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9"/>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9"/>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9"/>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9"/>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9"/>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9"/>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9"/>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9"/>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9"/>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9"/>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9"/>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9"/>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9"/>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9"/>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9"/>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9"/>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9"/>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9"/>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9"/>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9"/>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9"/>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9"/>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9"/>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9"/>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9"/>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9"/>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9"/>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9"/>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9"/>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9"/>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9"/>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9"/>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9"/>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9"/>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9"/>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9"/>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9"/>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9"/>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9"/>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9"/>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9"/>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9"/>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9"/>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9"/>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9"/>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9"/>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9"/>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9"/>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9"/>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9"/>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9"/>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9"/>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9"/>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9"/>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9"/>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9"/>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9"/>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9"/>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9"/>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9"/>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9"/>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9"/>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9"/>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9"/>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9"/>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9"/>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9"/>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9"/>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9"/>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9"/>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9"/>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9"/>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9"/>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9"/>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9"/>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9"/>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9"/>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9"/>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9"/>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9"/>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9"/>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9"/>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9"/>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9"/>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9"/>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9"/>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9"/>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9"/>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9"/>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9"/>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9"/>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9"/>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9"/>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9"/>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9"/>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9"/>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9"/>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9"/>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9"/>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9"/>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9"/>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9"/>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9"/>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9"/>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9"/>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9"/>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9"/>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9"/>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9"/>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9"/>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9"/>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9"/>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9"/>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9"/>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9"/>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9"/>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9"/>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9"/>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9"/>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9"/>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9"/>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9"/>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9"/>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9"/>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9"/>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9"/>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9"/>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9"/>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9"/>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9"/>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9"/>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9"/>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9"/>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9"/>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9"/>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9"/>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9"/>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9"/>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9"/>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9"/>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9"/>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9"/>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9"/>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9"/>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9"/>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9"/>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9"/>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9"/>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9"/>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9"/>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9"/>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9"/>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9"/>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9"/>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9"/>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9"/>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9"/>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9"/>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9"/>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9"/>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9"/>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9"/>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9"/>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9"/>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9"/>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9"/>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9"/>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9"/>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9"/>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9"/>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9"/>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9"/>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9"/>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9"/>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9"/>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9"/>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9"/>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9"/>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9"/>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9"/>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9"/>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9"/>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9"/>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9"/>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9"/>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9"/>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9"/>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9"/>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9"/>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9"/>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9"/>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9"/>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9"/>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9"/>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9"/>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9"/>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9"/>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9"/>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9"/>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9"/>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9"/>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9"/>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9"/>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9"/>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9"/>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9"/>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9"/>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9"/>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9"/>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9"/>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9"/>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9"/>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9"/>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9"/>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9"/>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9"/>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9"/>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9"/>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9"/>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9"/>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9"/>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9"/>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9"/>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9"/>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9"/>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9"/>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9"/>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9"/>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9"/>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9"/>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9"/>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9"/>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9"/>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9"/>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9"/>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9"/>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9"/>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9"/>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9"/>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9"/>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9"/>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9"/>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9"/>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9"/>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9"/>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9"/>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9"/>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9"/>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9"/>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9"/>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9"/>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9"/>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9"/>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9"/>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9"/>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9"/>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9"/>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9"/>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9"/>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9"/>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9"/>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9"/>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9"/>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9"/>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9"/>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9"/>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9"/>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9"/>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9"/>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9"/>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9"/>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9"/>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9"/>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9"/>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9"/>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9"/>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9"/>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9"/>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9"/>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9"/>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9"/>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9"/>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9"/>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9"/>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9"/>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9"/>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9"/>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9"/>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9"/>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9"/>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9"/>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9"/>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9"/>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9"/>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9"/>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9"/>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9"/>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9"/>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9"/>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9"/>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9"/>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9"/>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9"/>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9"/>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9"/>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9"/>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9"/>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9"/>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9"/>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9"/>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9"/>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9"/>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9"/>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9"/>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9"/>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9"/>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9"/>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9"/>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9"/>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9"/>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9"/>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9"/>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9"/>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9"/>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9"/>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9"/>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9"/>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9"/>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9"/>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9"/>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9"/>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9"/>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9"/>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9"/>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9"/>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9"/>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9"/>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9"/>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9"/>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9"/>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9"/>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9"/>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9"/>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9"/>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9"/>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9"/>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9"/>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9"/>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9"/>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9"/>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9"/>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9"/>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9"/>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9"/>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9"/>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9"/>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9"/>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9"/>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9"/>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9"/>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9"/>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9"/>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9"/>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9"/>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9"/>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9"/>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9"/>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9"/>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9"/>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9"/>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9"/>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9"/>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9"/>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9"/>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9"/>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9"/>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9"/>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9"/>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9"/>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9"/>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9"/>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9"/>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9"/>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9"/>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9"/>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9"/>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9"/>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9"/>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9"/>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9"/>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9"/>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9"/>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9"/>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9"/>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9"/>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9"/>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9"/>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9"/>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9"/>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9"/>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9"/>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9"/>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9"/>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9"/>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9"/>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9"/>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9"/>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9"/>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9"/>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9"/>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9"/>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9"/>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9"/>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9"/>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9"/>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9"/>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9"/>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9"/>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9"/>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9"/>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9"/>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9"/>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9"/>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9"/>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9"/>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9"/>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9"/>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9"/>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9"/>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9"/>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9"/>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9"/>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9"/>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9"/>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9"/>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9"/>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9"/>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9"/>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9"/>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9"/>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9"/>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9"/>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9"/>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9"/>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9"/>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9"/>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9"/>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9"/>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9"/>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9"/>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9"/>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9"/>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9"/>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9"/>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9"/>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9"/>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9"/>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9"/>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9"/>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9"/>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9"/>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9"/>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9"/>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9"/>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9"/>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9"/>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9"/>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9"/>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9"/>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9"/>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9"/>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9"/>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9"/>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9"/>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9"/>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9"/>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9"/>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9"/>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9"/>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9"/>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9"/>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9"/>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9"/>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9"/>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9"/>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9"/>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9"/>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9"/>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9"/>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9"/>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9"/>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9"/>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9"/>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9"/>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9"/>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9"/>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9"/>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9"/>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9"/>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9"/>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9"/>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9"/>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9"/>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9"/>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9"/>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9"/>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9"/>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9"/>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9"/>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9"/>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9"/>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9"/>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9"/>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9"/>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9"/>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9"/>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9"/>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9"/>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9"/>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9"/>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9"/>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9"/>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9"/>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9"/>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9"/>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9"/>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9"/>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9"/>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9"/>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9"/>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9"/>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9"/>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9"/>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9"/>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9"/>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9"/>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9"/>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9"/>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9"/>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9"/>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9"/>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9"/>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9"/>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9"/>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9"/>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9"/>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9"/>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9"/>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9"/>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9"/>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9"/>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9"/>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9"/>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9"/>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9"/>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9"/>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9"/>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9"/>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9"/>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9"/>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9"/>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9"/>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9"/>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9"/>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9"/>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9"/>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9"/>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9"/>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9"/>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9"/>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9"/>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9"/>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9"/>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9"/>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9"/>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9"/>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9"/>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9"/>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9"/>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9"/>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9"/>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9"/>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9"/>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9"/>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9"/>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9"/>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9"/>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9"/>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9"/>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9"/>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9"/>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9"/>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9"/>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9"/>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9"/>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9"/>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9"/>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9"/>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9"/>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9"/>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9"/>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9"/>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9"/>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9"/>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9"/>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9"/>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9"/>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9"/>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9"/>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9"/>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9"/>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9"/>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9"/>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9"/>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9"/>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9"/>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9"/>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9"/>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9"/>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9"/>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9"/>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9"/>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9"/>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9"/>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9"/>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9"/>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9"/>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9"/>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9"/>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9"/>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9"/>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9"/>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9"/>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9"/>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9"/>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9"/>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9"/>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9"/>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9"/>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9"/>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9"/>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9"/>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9"/>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9"/>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9"/>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9"/>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9"/>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9"/>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9"/>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9"/>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9"/>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9"/>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9"/>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9"/>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9"/>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9"/>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9"/>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9"/>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9"/>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9"/>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9"/>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9"/>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9"/>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9"/>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9"/>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9"/>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9"/>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9"/>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9"/>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9"/>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9"/>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9"/>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9"/>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9"/>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9"/>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9"/>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9"/>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9"/>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9"/>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9"/>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9"/>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9"/>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9"/>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9"/>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9"/>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9"/>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9"/>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9"/>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9"/>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9"/>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9"/>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9"/>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9"/>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9"/>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9"/>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9"/>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9"/>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9"/>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9"/>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9"/>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9"/>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9"/>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9"/>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9"/>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9"/>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9"/>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9"/>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9"/>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9"/>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9"/>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9"/>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9"/>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9"/>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9"/>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9"/>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9"/>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9"/>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9"/>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9"/>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9"/>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9"/>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9"/>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9"/>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9"/>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9"/>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9"/>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9"/>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9"/>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9"/>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9"/>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9"/>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9"/>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9"/>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9"/>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9"/>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9"/>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9"/>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9"/>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9"/>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9"/>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9"/>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9"/>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9"/>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9"/>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9"/>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9"/>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9"/>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9"/>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9"/>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9"/>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9"/>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9"/>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9"/>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9"/>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9"/>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9"/>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9"/>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9"/>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9"/>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9"/>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9"/>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9"/>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9"/>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9"/>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9"/>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9"/>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9"/>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9"/>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9"/>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9"/>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9"/>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9"/>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9"/>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9"/>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9"/>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9"/>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9"/>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9"/>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9"/>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9"/>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9"/>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9"/>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9"/>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9"/>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9"/>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9"/>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9"/>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9"/>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9"/>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9"/>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9"/>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9"/>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9"/>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9"/>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9"/>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9"/>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9"/>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9"/>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9"/>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9"/>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9"/>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9"/>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9"/>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9"/>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9"/>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9"/>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9"/>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9"/>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9"/>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9"/>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9"/>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9"/>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9"/>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9"/>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9"/>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9"/>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9"/>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9"/>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9"/>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9"/>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9"/>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9"/>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9"/>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9"/>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9"/>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9"/>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9"/>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9"/>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9"/>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9"/>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9"/>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9"/>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9"/>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9"/>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9"/>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9"/>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9"/>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9"/>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9"/>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9"/>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9"/>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9"/>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9"/>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9"/>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9"/>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9"/>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9"/>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9"/>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9"/>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9"/>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9"/>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9"/>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9"/>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9"/>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9"/>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9"/>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9"/>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9"/>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9"/>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9"/>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9"/>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9"/>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9"/>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9"/>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9"/>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9"/>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9"/>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9"/>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9"/>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9"/>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9"/>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9"/>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9"/>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9"/>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9"/>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9"/>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9"/>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9"/>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9"/>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9"/>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9"/>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9"/>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9"/>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9"/>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9"/>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9"/>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9"/>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9"/>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9"/>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9"/>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9"/>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9"/>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9"/>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9"/>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9"/>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9"/>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9"/>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9"/>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9"/>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9"/>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9"/>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9"/>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9"/>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9"/>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9"/>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9"/>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9"/>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9"/>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9"/>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9"/>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9"/>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9"/>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9"/>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9"/>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9"/>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9"/>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9"/>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9"/>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9"/>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9"/>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9"/>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9"/>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9"/>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9"/>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9"/>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9"/>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9"/>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9"/>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9"/>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9"/>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9"/>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9"/>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9"/>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9"/>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9"/>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9"/>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9"/>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9"/>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9"/>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9"/>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9"/>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9"/>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9"/>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9"/>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9"/>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9"/>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9"/>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9"/>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9"/>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9"/>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9"/>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9"/>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9"/>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9"/>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9"/>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9"/>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9"/>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9"/>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9"/>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9"/>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9"/>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9"/>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9"/>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9"/>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9"/>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9"/>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9"/>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9"/>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9"/>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9"/>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9"/>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9"/>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9"/>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9"/>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9"/>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9"/>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9"/>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9"/>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9"/>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9"/>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9"/>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9"/>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9"/>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9"/>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9"/>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9"/>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9"/>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9"/>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9"/>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9"/>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9"/>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9"/>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9"/>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9"/>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9"/>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9"/>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9"/>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9"/>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9"/>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9"/>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9"/>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9"/>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9"/>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9"/>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9"/>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9"/>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9"/>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9"/>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9"/>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9"/>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9"/>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9"/>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9"/>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9"/>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9"/>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9"/>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9"/>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9"/>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9"/>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9"/>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9"/>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9"/>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9"/>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9"/>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9"/>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9"/>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9"/>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9"/>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9"/>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9"/>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9"/>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9"/>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9"/>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9"/>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9"/>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9"/>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9"/>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9"/>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9"/>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9"/>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9"/>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9"/>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9"/>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9"/>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9"/>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9"/>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9"/>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9"/>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9"/>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9"/>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9"/>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9"/>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9"/>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9"/>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9"/>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9"/>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9"/>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9"/>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9"/>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9"/>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9"/>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9"/>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9"/>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9"/>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9"/>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9"/>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9"/>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9"/>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9"/>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9"/>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9"/>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9"/>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9"/>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9"/>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9"/>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9"/>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9"/>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9"/>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9"/>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9"/>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9"/>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9"/>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9"/>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9"/>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9"/>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9"/>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9"/>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9"/>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9"/>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9"/>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9"/>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9"/>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9"/>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9"/>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9"/>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9"/>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9"/>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9"/>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9"/>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9"/>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9"/>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9"/>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9"/>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9"/>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9"/>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9"/>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9"/>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9"/>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9"/>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9"/>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9"/>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9"/>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9"/>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9"/>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9"/>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9"/>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9"/>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9"/>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9"/>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9"/>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9"/>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9"/>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9"/>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9"/>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9"/>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9"/>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9"/>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9"/>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9"/>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9"/>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9"/>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9"/>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9"/>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9"/>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9"/>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9"/>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9"/>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9"/>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9"/>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9"/>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9"/>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9"/>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9"/>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9"/>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9"/>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9"/>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9"/>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9"/>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9"/>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9"/>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9"/>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9"/>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9"/>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9"/>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9"/>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9"/>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9"/>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9"/>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9"/>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9"/>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9"/>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9"/>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9"/>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9"/>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9"/>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9"/>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9"/>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9"/>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9"/>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9"/>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9"/>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9"/>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9"/>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9"/>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9"/>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9"/>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9"/>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9"/>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9"/>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9"/>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9"/>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9"/>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9"/>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9"/>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9"/>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9"/>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9"/>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9"/>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9"/>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9"/>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9"/>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9"/>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9"/>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9"/>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9"/>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9"/>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9"/>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9"/>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9"/>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9"/>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9"/>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9"/>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9"/>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9"/>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9"/>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9"/>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9"/>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9"/>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9"/>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9"/>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9"/>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9"/>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9"/>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9"/>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9"/>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9"/>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9"/>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9"/>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9"/>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9"/>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9"/>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9"/>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9"/>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9"/>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9"/>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9"/>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9"/>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9"/>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9"/>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9"/>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9"/>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9"/>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9"/>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9"/>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9"/>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9"/>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9"/>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9"/>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9"/>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9"/>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9"/>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9"/>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9"/>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9"/>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9"/>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9"/>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9"/>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9"/>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9"/>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9"/>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9"/>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9"/>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9"/>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9"/>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9"/>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9"/>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9"/>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9"/>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9"/>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9"/>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9"/>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9"/>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9"/>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9"/>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9"/>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9"/>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9"/>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9"/>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9"/>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9"/>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9"/>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9"/>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9"/>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9"/>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9"/>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9"/>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9"/>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9"/>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9"/>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9"/>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9"/>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9"/>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9"/>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9"/>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9"/>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9"/>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9"/>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9"/>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9"/>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9"/>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9"/>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9"/>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9"/>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9"/>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9"/>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9"/>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9"/>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9"/>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9"/>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9"/>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9"/>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9"/>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9"/>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9"/>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9"/>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9"/>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9"/>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9"/>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9"/>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9"/>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9"/>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9"/>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9"/>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9"/>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9"/>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9"/>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9"/>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9"/>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9"/>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9"/>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9"/>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9"/>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9"/>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9"/>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9"/>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9"/>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9"/>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9"/>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9"/>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9"/>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9"/>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9"/>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9"/>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9"/>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9"/>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9"/>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9"/>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9"/>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9"/>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9"/>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9"/>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9"/>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9"/>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9"/>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9"/>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9"/>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9"/>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9"/>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9"/>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9"/>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9"/>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9"/>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9"/>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9"/>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9"/>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9"/>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9"/>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9"/>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9"/>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9"/>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9"/>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9"/>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9"/>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9"/>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9"/>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9"/>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9"/>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9"/>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9"/>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9"/>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9"/>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9"/>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9"/>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9"/>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9"/>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9"/>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9"/>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9"/>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9"/>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9"/>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9"/>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9"/>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9"/>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9"/>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9"/>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9"/>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9"/>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9"/>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9"/>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9"/>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9"/>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9"/>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9"/>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9"/>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9"/>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9"/>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9"/>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9"/>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9"/>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9"/>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9"/>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9"/>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9"/>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9"/>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9"/>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9"/>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9"/>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9"/>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9"/>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9"/>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9"/>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9"/>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9"/>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9"/>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9"/>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9"/>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9"/>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9"/>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9"/>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9"/>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9"/>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9"/>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9"/>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9"/>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9"/>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9"/>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9"/>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9"/>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9"/>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9"/>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9"/>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9"/>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9"/>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9"/>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9"/>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9"/>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9"/>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9"/>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9"/>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9"/>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9"/>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9"/>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9"/>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9"/>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9"/>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9"/>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9"/>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9"/>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9"/>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9"/>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9"/>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9"/>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9"/>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9"/>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9"/>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9"/>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9"/>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9"/>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9"/>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9"/>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9"/>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9"/>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9"/>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9"/>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9"/>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9"/>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9"/>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9"/>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9"/>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9"/>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9"/>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9"/>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9"/>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9"/>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9"/>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9"/>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9"/>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9"/>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9"/>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9"/>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9"/>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9"/>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9"/>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9"/>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9"/>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9"/>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9"/>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9"/>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9"/>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9"/>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9"/>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9"/>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9"/>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9"/>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9"/>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9"/>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9"/>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9"/>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9"/>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9"/>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9"/>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9"/>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9"/>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9"/>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9"/>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9"/>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9"/>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9"/>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9"/>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9"/>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9"/>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9"/>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9"/>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9"/>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9"/>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9"/>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9"/>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9"/>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9"/>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9"/>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9"/>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9"/>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9"/>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9"/>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9"/>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9"/>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9"/>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9"/>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9"/>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9"/>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9"/>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9"/>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9"/>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9"/>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9"/>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9"/>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9"/>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9"/>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9"/>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9"/>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9"/>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9"/>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9"/>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9"/>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9"/>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9"/>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9"/>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9"/>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9"/>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9"/>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9"/>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9"/>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9"/>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9"/>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9"/>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9"/>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9"/>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9"/>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9"/>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9"/>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9"/>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9"/>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9"/>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9"/>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9"/>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9"/>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9"/>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9"/>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9"/>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9"/>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9"/>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9"/>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9"/>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9"/>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9"/>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9"/>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9"/>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9"/>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9"/>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9"/>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9"/>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9"/>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9"/>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9"/>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9"/>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9"/>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9"/>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9"/>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9"/>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9"/>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9"/>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9"/>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9"/>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9"/>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9"/>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9"/>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9"/>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9"/>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9"/>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9"/>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9"/>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9"/>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9"/>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9"/>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9"/>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9"/>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9"/>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9"/>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9"/>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9"/>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9"/>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9"/>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9"/>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9"/>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9"/>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9"/>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9"/>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9"/>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9"/>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9"/>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9"/>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9"/>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9"/>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9"/>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9"/>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9"/>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9"/>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9"/>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9"/>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9"/>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9"/>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9"/>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9"/>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9"/>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9"/>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9"/>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9"/>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9"/>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9"/>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9"/>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9"/>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9"/>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9"/>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9"/>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9"/>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9"/>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9"/>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9"/>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9"/>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9"/>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9"/>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9"/>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9"/>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9"/>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9"/>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9"/>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9"/>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9"/>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9"/>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9"/>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9"/>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9"/>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9"/>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9"/>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9"/>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9"/>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9"/>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9"/>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9"/>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9"/>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9"/>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9"/>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9"/>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9"/>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9"/>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9"/>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9"/>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9"/>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9"/>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9"/>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9"/>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9"/>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9"/>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9"/>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9"/>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9"/>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9"/>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9"/>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9"/>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9"/>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9"/>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9"/>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9"/>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9"/>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9"/>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9"/>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9"/>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9"/>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9"/>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9"/>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9"/>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9"/>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9"/>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9"/>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9"/>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9"/>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9"/>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9"/>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9"/>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9"/>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9"/>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9"/>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9"/>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9"/>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9"/>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9"/>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9"/>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9"/>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9"/>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9"/>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9"/>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9"/>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9"/>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9"/>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9"/>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9"/>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9"/>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9"/>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9"/>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9"/>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9"/>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9"/>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9"/>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9"/>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9"/>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9"/>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9"/>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9"/>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9"/>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9"/>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9"/>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9"/>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9"/>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9"/>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9"/>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9"/>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9"/>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9"/>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9"/>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9"/>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9"/>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9"/>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9"/>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9"/>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9"/>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9"/>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9"/>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9"/>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9"/>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9"/>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9"/>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9"/>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9"/>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9"/>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9"/>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9"/>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9"/>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9"/>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9"/>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9"/>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9"/>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9"/>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9"/>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9"/>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9"/>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9"/>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9"/>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9"/>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9"/>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9"/>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9"/>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9"/>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9"/>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9"/>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9"/>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9"/>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9"/>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9"/>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9"/>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9"/>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9"/>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9"/>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9"/>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9"/>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9"/>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9"/>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9"/>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9"/>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9"/>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9"/>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9"/>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9"/>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9"/>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9"/>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9"/>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9"/>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9"/>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9"/>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9"/>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9"/>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9"/>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9"/>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9"/>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9"/>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9"/>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9"/>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9"/>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9"/>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9"/>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9"/>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9"/>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9"/>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9"/>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9"/>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9"/>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9"/>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9"/>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9"/>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9"/>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9"/>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9"/>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9"/>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9"/>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9"/>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9"/>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9"/>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408"/>
        <p:cNvGrpSpPr/>
        <p:nvPr/>
      </p:nvGrpSpPr>
      <p:grpSpPr>
        <a:xfrm>
          <a:off x="0" y="0"/>
          <a:ext cx="0" cy="0"/>
          <a:chOff x="0" y="0"/>
          <a:chExt cx="0" cy="0"/>
        </a:xfrm>
      </p:grpSpPr>
      <p:grpSp>
        <p:nvGrpSpPr>
          <p:cNvPr id="8409" name="Google Shape;8409;p70"/>
          <p:cNvGrpSpPr/>
          <p:nvPr/>
        </p:nvGrpSpPr>
        <p:grpSpPr>
          <a:xfrm>
            <a:off x="2126623" y="3607908"/>
            <a:ext cx="1102891" cy="760337"/>
            <a:chOff x="4967783" y="2151471"/>
            <a:chExt cx="3920692" cy="2702940"/>
          </a:xfrm>
        </p:grpSpPr>
        <p:grpSp>
          <p:nvGrpSpPr>
            <p:cNvPr id="8410" name="Google Shape;8410;p70"/>
            <p:cNvGrpSpPr/>
            <p:nvPr/>
          </p:nvGrpSpPr>
          <p:grpSpPr>
            <a:xfrm>
              <a:off x="5045709" y="2252109"/>
              <a:ext cx="3761071" cy="2501708"/>
              <a:chOff x="2691784" y="1805334"/>
              <a:chExt cx="3761071" cy="2501708"/>
            </a:xfrm>
          </p:grpSpPr>
          <p:sp>
            <p:nvSpPr>
              <p:cNvPr id="8411" name="Google Shape;8411;p70"/>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0"/>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0"/>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0"/>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0"/>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0"/>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0"/>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70"/>
            <p:cNvGrpSpPr/>
            <p:nvPr/>
          </p:nvGrpSpPr>
          <p:grpSpPr>
            <a:xfrm>
              <a:off x="4967783" y="2151471"/>
              <a:ext cx="3920692" cy="2702940"/>
              <a:chOff x="2613858" y="1704696"/>
              <a:chExt cx="3920692" cy="2702940"/>
            </a:xfrm>
          </p:grpSpPr>
          <p:sp>
            <p:nvSpPr>
              <p:cNvPr id="8419" name="Google Shape;8419;p70"/>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0"/>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0"/>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0"/>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0"/>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24" name="Google Shape;8424;p70"/>
          <p:cNvGrpSpPr/>
          <p:nvPr/>
        </p:nvGrpSpPr>
        <p:grpSpPr>
          <a:xfrm>
            <a:off x="3530532" y="1496185"/>
            <a:ext cx="1561911" cy="708580"/>
            <a:chOff x="3530532" y="1496185"/>
            <a:chExt cx="1561911" cy="708580"/>
          </a:xfrm>
        </p:grpSpPr>
        <p:grpSp>
          <p:nvGrpSpPr>
            <p:cNvPr id="8425" name="Google Shape;8425;p70"/>
            <p:cNvGrpSpPr/>
            <p:nvPr/>
          </p:nvGrpSpPr>
          <p:grpSpPr>
            <a:xfrm>
              <a:off x="3720318" y="1857562"/>
              <a:ext cx="1372125" cy="54"/>
              <a:chOff x="3720318" y="1857562"/>
              <a:chExt cx="1372125" cy="54"/>
            </a:xfrm>
          </p:grpSpPr>
          <p:cxnSp>
            <p:nvCxnSpPr>
              <p:cNvPr id="8426" name="Google Shape;8426;p70"/>
              <p:cNvCxnSpPr>
                <a:endCxn id="842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28" name="Google Shape;8428;p70"/>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29" name="Google Shape;8429;p70"/>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30" name="Google Shape;8430;p70"/>
              <p:cNvCxnSpPr>
                <a:stCxn id="842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431" name="Google Shape;8431;p70"/>
            <p:cNvGrpSpPr/>
            <p:nvPr/>
          </p:nvGrpSpPr>
          <p:grpSpPr>
            <a:xfrm>
              <a:off x="3567462" y="1496185"/>
              <a:ext cx="286500" cy="272914"/>
              <a:chOff x="3567462" y="1496185"/>
              <a:chExt cx="286500" cy="272914"/>
            </a:xfrm>
          </p:grpSpPr>
          <p:cxnSp>
            <p:nvCxnSpPr>
              <p:cNvPr id="8432" name="Google Shape;8432;p70"/>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433" name="Google Shape;8433;p70"/>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4" name="Google Shape;8434;p70"/>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0"/>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6" name="Google Shape;8436;p70"/>
            <p:cNvGrpSpPr/>
            <p:nvPr/>
          </p:nvGrpSpPr>
          <p:grpSpPr>
            <a:xfrm>
              <a:off x="3929014" y="1960574"/>
              <a:ext cx="286500" cy="242342"/>
              <a:chOff x="3929014" y="1960574"/>
              <a:chExt cx="286500" cy="242342"/>
            </a:xfrm>
          </p:grpSpPr>
          <p:cxnSp>
            <p:nvCxnSpPr>
              <p:cNvPr id="8437" name="Google Shape;8437;p70"/>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438" name="Google Shape;8438;p70"/>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70"/>
            <p:cNvGrpSpPr/>
            <p:nvPr/>
          </p:nvGrpSpPr>
          <p:grpSpPr>
            <a:xfrm>
              <a:off x="4290828" y="1496185"/>
              <a:ext cx="286500" cy="272914"/>
              <a:chOff x="4290828" y="1496185"/>
              <a:chExt cx="286500" cy="272914"/>
            </a:xfrm>
          </p:grpSpPr>
          <p:cxnSp>
            <p:nvCxnSpPr>
              <p:cNvPr id="8440" name="Google Shape;8440;p70"/>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441" name="Google Shape;8441;p70"/>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2" name="Google Shape;8442;p70"/>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0"/>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3" name="Google Shape;8443;p70"/>
            <p:cNvGrpSpPr/>
            <p:nvPr/>
          </p:nvGrpSpPr>
          <p:grpSpPr>
            <a:xfrm>
              <a:off x="4657726" y="1959674"/>
              <a:ext cx="286500" cy="245092"/>
              <a:chOff x="4657726" y="1959674"/>
              <a:chExt cx="286500" cy="245092"/>
            </a:xfrm>
          </p:grpSpPr>
          <p:cxnSp>
            <p:nvCxnSpPr>
              <p:cNvPr id="8444" name="Google Shape;8444;p70"/>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445" name="Google Shape;8445;p70"/>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6" name="Google Shape;8446;p70"/>
          <p:cNvGrpSpPr/>
          <p:nvPr/>
        </p:nvGrpSpPr>
        <p:grpSpPr>
          <a:xfrm>
            <a:off x="3512551" y="2358282"/>
            <a:ext cx="1597032" cy="378649"/>
            <a:chOff x="3512551" y="2358282"/>
            <a:chExt cx="1597032" cy="378649"/>
          </a:xfrm>
        </p:grpSpPr>
        <p:grpSp>
          <p:nvGrpSpPr>
            <p:cNvPr id="8447" name="Google Shape;8447;p70"/>
            <p:cNvGrpSpPr/>
            <p:nvPr/>
          </p:nvGrpSpPr>
          <p:grpSpPr>
            <a:xfrm>
              <a:off x="3738198" y="2553002"/>
              <a:ext cx="1145834" cy="117"/>
              <a:chOff x="3738198" y="2553002"/>
              <a:chExt cx="1145834" cy="117"/>
            </a:xfrm>
          </p:grpSpPr>
          <p:cxnSp>
            <p:nvCxnSpPr>
              <p:cNvPr id="8448" name="Google Shape;8448;p70"/>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449" name="Google Shape;8449;p70"/>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450" name="Google Shape;8450;p70"/>
              <p:cNvCxnSpPr>
                <a:stCxn id="8451" idx="6"/>
                <a:endCxn id="845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453" name="Google Shape;8453;p70"/>
            <p:cNvGrpSpPr/>
            <p:nvPr/>
          </p:nvGrpSpPr>
          <p:grpSpPr>
            <a:xfrm>
              <a:off x="3969644" y="2440153"/>
              <a:ext cx="225900" cy="296779"/>
              <a:chOff x="3969644" y="2440153"/>
              <a:chExt cx="225900" cy="296779"/>
            </a:xfrm>
          </p:grpSpPr>
          <p:cxnSp>
            <p:nvCxnSpPr>
              <p:cNvPr id="8454" name="Google Shape;8454;p70"/>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452" name="Google Shape;8452;p70"/>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0"/>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70"/>
            <p:cNvGrpSpPr/>
            <p:nvPr/>
          </p:nvGrpSpPr>
          <p:grpSpPr>
            <a:xfrm>
              <a:off x="4426818" y="2358282"/>
              <a:ext cx="225600" cy="307471"/>
              <a:chOff x="4426818" y="2358282"/>
              <a:chExt cx="225600" cy="307471"/>
            </a:xfrm>
          </p:grpSpPr>
          <p:cxnSp>
            <p:nvCxnSpPr>
              <p:cNvPr id="8457" name="Google Shape;8457;p70"/>
              <p:cNvCxnSpPr>
                <a:stCxn id="845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459" name="Google Shape;8459;p70"/>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0"/>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70"/>
            <p:cNvGrpSpPr/>
            <p:nvPr/>
          </p:nvGrpSpPr>
          <p:grpSpPr>
            <a:xfrm>
              <a:off x="4883984" y="2440153"/>
              <a:ext cx="225600" cy="296479"/>
              <a:chOff x="4883984" y="2440153"/>
              <a:chExt cx="225600" cy="296479"/>
            </a:xfrm>
          </p:grpSpPr>
          <p:cxnSp>
            <p:nvCxnSpPr>
              <p:cNvPr id="8461" name="Google Shape;8461;p70"/>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462" name="Google Shape;8462;p70"/>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0"/>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70"/>
            <p:cNvGrpSpPr/>
            <p:nvPr/>
          </p:nvGrpSpPr>
          <p:grpSpPr>
            <a:xfrm>
              <a:off x="3512551" y="2358356"/>
              <a:ext cx="225647" cy="307629"/>
              <a:chOff x="2182679" y="2005014"/>
              <a:chExt cx="792300" cy="1080158"/>
            </a:xfrm>
          </p:grpSpPr>
          <p:cxnSp>
            <p:nvCxnSpPr>
              <p:cNvPr id="8465" name="Google Shape;8465;p70"/>
              <p:cNvCxnSpPr>
                <a:stCxn id="846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451" name="Google Shape;8451;p70"/>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0"/>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7" name="Google Shape;8467;p70"/>
          <p:cNvGrpSpPr/>
          <p:nvPr/>
        </p:nvGrpSpPr>
        <p:grpSpPr>
          <a:xfrm>
            <a:off x="6872633" y="1182079"/>
            <a:ext cx="1559809" cy="722610"/>
            <a:chOff x="634175" y="2986275"/>
            <a:chExt cx="3147949" cy="1458344"/>
          </a:xfrm>
        </p:grpSpPr>
        <p:cxnSp>
          <p:nvCxnSpPr>
            <p:cNvPr id="8468" name="Google Shape;8468;p70"/>
            <p:cNvCxnSpPr>
              <a:stCxn id="8469" idx="4"/>
              <a:endCxn id="8470"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8471" name="Google Shape;8471;p70"/>
            <p:cNvCxnSpPr>
              <a:stCxn id="8470" idx="0"/>
              <a:endCxn id="8472"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473" name="Google Shape;8473;p70"/>
            <p:cNvCxnSpPr>
              <a:stCxn id="8472" idx="4"/>
              <a:endCxn id="8474"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475" name="Google Shape;8475;p70"/>
            <p:cNvCxnSpPr>
              <a:stCxn id="8474" idx="0"/>
              <a:endCxn id="8476"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8476" name="Google Shape;8476;p70"/>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72" name="Google Shape;8472;p70"/>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69" name="Google Shape;8469;p70"/>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74" name="Google Shape;8474;p70"/>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70" name="Google Shape;8470;p70"/>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477" name="Google Shape;8477;p70"/>
          <p:cNvGrpSpPr/>
          <p:nvPr/>
        </p:nvGrpSpPr>
        <p:grpSpPr>
          <a:xfrm>
            <a:off x="3526424" y="2891987"/>
            <a:ext cx="1570719" cy="294123"/>
            <a:chOff x="998425" y="1182125"/>
            <a:chExt cx="1065400" cy="199500"/>
          </a:xfrm>
        </p:grpSpPr>
        <p:sp>
          <p:nvSpPr>
            <p:cNvPr id="8478" name="Google Shape;8478;p7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70"/>
          <p:cNvGrpSpPr/>
          <p:nvPr/>
        </p:nvGrpSpPr>
        <p:grpSpPr>
          <a:xfrm>
            <a:off x="6869680" y="2009474"/>
            <a:ext cx="1565716" cy="366729"/>
            <a:chOff x="1247650" y="2075423"/>
            <a:chExt cx="6648477" cy="1557238"/>
          </a:xfrm>
        </p:grpSpPr>
        <p:sp>
          <p:nvSpPr>
            <p:cNvPr id="8484" name="Google Shape;8484;p7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70"/>
          <p:cNvGrpSpPr/>
          <p:nvPr/>
        </p:nvGrpSpPr>
        <p:grpSpPr>
          <a:xfrm>
            <a:off x="6853992" y="3158289"/>
            <a:ext cx="1597061" cy="663440"/>
            <a:chOff x="6796238" y="3158297"/>
            <a:chExt cx="1630319" cy="677257"/>
          </a:xfrm>
        </p:grpSpPr>
        <p:cxnSp>
          <p:nvCxnSpPr>
            <p:cNvPr id="8491" name="Google Shape;8491;p70"/>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492" name="Google Shape;8492;p70"/>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493" name="Google Shape;8493;p70"/>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494" name="Google Shape;8494;p70"/>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495" name="Google Shape;8495;p70"/>
            <p:cNvGrpSpPr/>
            <p:nvPr/>
          </p:nvGrpSpPr>
          <p:grpSpPr>
            <a:xfrm>
              <a:off x="6796238" y="3311904"/>
              <a:ext cx="1630319" cy="377697"/>
              <a:chOff x="6796238" y="3311904"/>
              <a:chExt cx="1630319" cy="377697"/>
            </a:xfrm>
          </p:grpSpPr>
          <p:sp>
            <p:nvSpPr>
              <p:cNvPr id="8496" name="Google Shape;8496;p70"/>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0"/>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0"/>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9" name="Google Shape;8499;p70"/>
          <p:cNvGrpSpPr/>
          <p:nvPr/>
        </p:nvGrpSpPr>
        <p:grpSpPr>
          <a:xfrm>
            <a:off x="5375130" y="1179681"/>
            <a:ext cx="1368606" cy="1593805"/>
            <a:chOff x="1839112" y="2209163"/>
            <a:chExt cx="1918159" cy="2233784"/>
          </a:xfrm>
        </p:grpSpPr>
        <p:sp>
          <p:nvSpPr>
            <p:cNvPr id="8500" name="Google Shape;8500;p70"/>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0"/>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0"/>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03" name="Google Shape;8503;p70"/>
            <p:cNvCxnSpPr>
              <a:stCxn id="8500" idx="6"/>
              <a:endCxn id="8501"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04" name="Google Shape;8504;p70"/>
            <p:cNvCxnSpPr>
              <a:stCxn id="8501" idx="4"/>
              <a:endCxn id="850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506" name="Google Shape;8506;p70"/>
            <p:cNvCxnSpPr>
              <a:stCxn id="8505" idx="6"/>
              <a:endCxn id="8502"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07" name="Google Shape;8507;p70"/>
            <p:cNvCxnSpPr>
              <a:stCxn id="8502" idx="4"/>
              <a:endCxn id="850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505" name="Google Shape;8505;p70"/>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0"/>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0"/>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10" name="Google Shape;8510;p70"/>
            <p:cNvCxnSpPr>
              <a:endCxn id="850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511" name="Google Shape;8511;p70"/>
          <p:cNvGrpSpPr/>
          <p:nvPr/>
        </p:nvGrpSpPr>
        <p:grpSpPr>
          <a:xfrm>
            <a:off x="3507503" y="1185917"/>
            <a:ext cx="1637968" cy="154942"/>
            <a:chOff x="238125" y="2506075"/>
            <a:chExt cx="7115411" cy="673075"/>
          </a:xfrm>
        </p:grpSpPr>
        <p:sp>
          <p:nvSpPr>
            <p:cNvPr id="8512" name="Google Shape;8512;p7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70"/>
          <p:cNvGrpSpPr/>
          <p:nvPr/>
        </p:nvGrpSpPr>
        <p:grpSpPr>
          <a:xfrm>
            <a:off x="746187" y="1507514"/>
            <a:ext cx="2476762" cy="91743"/>
            <a:chOff x="1464850" y="436376"/>
            <a:chExt cx="6001362" cy="222300"/>
          </a:xfrm>
        </p:grpSpPr>
        <p:sp>
          <p:nvSpPr>
            <p:cNvPr id="8518" name="Google Shape;8518;p70"/>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0"/>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0"/>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0"/>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0"/>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3" name="Google Shape;8523;p70"/>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24" name="Google Shape;8524;p70"/>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25" name="Google Shape;8525;p70"/>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26" name="Google Shape;8526;p70"/>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527" name="Google Shape;8527;p70"/>
          <p:cNvGrpSpPr/>
          <p:nvPr/>
        </p:nvGrpSpPr>
        <p:grpSpPr>
          <a:xfrm>
            <a:off x="732455" y="2742980"/>
            <a:ext cx="1452710" cy="651923"/>
            <a:chOff x="803162" y="2667727"/>
            <a:chExt cx="1411906" cy="633611"/>
          </a:xfrm>
        </p:grpSpPr>
        <p:cxnSp>
          <p:nvCxnSpPr>
            <p:cNvPr id="8528" name="Google Shape;8528;p70"/>
            <p:cNvCxnSpPr>
              <a:stCxn id="8529" idx="2"/>
              <a:endCxn id="853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31" name="Google Shape;8531;p70"/>
            <p:cNvCxnSpPr>
              <a:stCxn id="8532" idx="0"/>
              <a:endCxn id="852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33" name="Google Shape;8533;p70"/>
            <p:cNvCxnSpPr>
              <a:stCxn id="8532" idx="2"/>
              <a:endCxn id="853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35" name="Google Shape;8535;p70"/>
            <p:cNvCxnSpPr>
              <a:stCxn id="8536" idx="0"/>
              <a:endCxn id="853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37" name="Google Shape;8537;p70"/>
            <p:cNvCxnSpPr>
              <a:stCxn id="8530" idx="2"/>
              <a:endCxn id="853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39" name="Google Shape;8539;p70"/>
            <p:cNvCxnSpPr>
              <a:stCxn id="8540" idx="0"/>
              <a:endCxn id="853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536" name="Google Shape;8536;p70"/>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34" name="Google Shape;8534;p70"/>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40" name="Google Shape;8540;p70"/>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38" name="Google Shape;8538;p70"/>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30" name="Google Shape;8530;p70"/>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32" name="Google Shape;8532;p70"/>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29" name="Google Shape;8529;p70"/>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541" name="Google Shape;8541;p70"/>
          <p:cNvGrpSpPr/>
          <p:nvPr/>
        </p:nvGrpSpPr>
        <p:grpSpPr>
          <a:xfrm>
            <a:off x="732456" y="1178518"/>
            <a:ext cx="2518541" cy="209309"/>
            <a:chOff x="803163" y="1111966"/>
            <a:chExt cx="2447800" cy="203430"/>
          </a:xfrm>
        </p:grpSpPr>
        <p:grpSp>
          <p:nvGrpSpPr>
            <p:cNvPr id="8542" name="Google Shape;8542;p70"/>
            <p:cNvGrpSpPr/>
            <p:nvPr/>
          </p:nvGrpSpPr>
          <p:grpSpPr>
            <a:xfrm>
              <a:off x="1958180" y="1111966"/>
              <a:ext cx="588019" cy="121396"/>
              <a:chOff x="4808316" y="2800065"/>
              <a:chExt cx="1999386" cy="412910"/>
            </a:xfrm>
          </p:grpSpPr>
          <p:sp>
            <p:nvSpPr>
              <p:cNvPr id="8543" name="Google Shape;8543;p70"/>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4" name="Google Shape;8544;p70"/>
              <p:cNvGrpSpPr/>
              <p:nvPr/>
            </p:nvGrpSpPr>
            <p:grpSpPr>
              <a:xfrm>
                <a:off x="4808316" y="2800065"/>
                <a:ext cx="92400" cy="411825"/>
                <a:chOff x="845575" y="2563700"/>
                <a:chExt cx="92400" cy="411825"/>
              </a:xfrm>
            </p:grpSpPr>
            <p:cxnSp>
              <p:nvCxnSpPr>
                <p:cNvPr id="8545" name="Google Shape;8545;p7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46" name="Google Shape;8546;p7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547" name="Google Shape;8547;p70"/>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548" name="Google Shape;8548;p70"/>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9" name="Google Shape;8549;p70"/>
            <p:cNvGrpSpPr/>
            <p:nvPr/>
          </p:nvGrpSpPr>
          <p:grpSpPr>
            <a:xfrm>
              <a:off x="803163" y="1111974"/>
              <a:ext cx="591158" cy="121545"/>
              <a:chOff x="803163" y="1111974"/>
              <a:chExt cx="591158" cy="121545"/>
            </a:xfrm>
          </p:grpSpPr>
          <p:grpSp>
            <p:nvGrpSpPr>
              <p:cNvPr id="8550" name="Google Shape;8550;p70"/>
              <p:cNvGrpSpPr/>
              <p:nvPr/>
            </p:nvGrpSpPr>
            <p:grpSpPr>
              <a:xfrm>
                <a:off x="803163" y="1111974"/>
                <a:ext cx="27175" cy="121077"/>
                <a:chOff x="845575" y="2563700"/>
                <a:chExt cx="92400" cy="411825"/>
              </a:xfrm>
            </p:grpSpPr>
            <p:cxnSp>
              <p:nvCxnSpPr>
                <p:cNvPr id="8551" name="Google Shape;8551;p7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52" name="Google Shape;8552;p7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3" name="Google Shape;8553;p70"/>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70"/>
            <p:cNvGrpSpPr/>
            <p:nvPr/>
          </p:nvGrpSpPr>
          <p:grpSpPr>
            <a:xfrm>
              <a:off x="1381910" y="1194219"/>
              <a:ext cx="588341" cy="121177"/>
              <a:chOff x="1381910" y="1194219"/>
              <a:chExt cx="588341" cy="121177"/>
            </a:xfrm>
          </p:grpSpPr>
          <p:grpSp>
            <p:nvGrpSpPr>
              <p:cNvPr id="8555" name="Google Shape;8555;p70"/>
              <p:cNvGrpSpPr/>
              <p:nvPr/>
            </p:nvGrpSpPr>
            <p:grpSpPr>
              <a:xfrm rot="10800000">
                <a:off x="1381910" y="1194319"/>
                <a:ext cx="27175" cy="121077"/>
                <a:chOff x="2070100" y="2563700"/>
                <a:chExt cx="92400" cy="411825"/>
              </a:xfrm>
            </p:grpSpPr>
            <p:cxnSp>
              <p:nvCxnSpPr>
                <p:cNvPr id="8556" name="Google Shape;8556;p7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57" name="Google Shape;8557;p7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8" name="Google Shape;8558;p70"/>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70"/>
            <p:cNvGrpSpPr/>
            <p:nvPr/>
          </p:nvGrpSpPr>
          <p:grpSpPr>
            <a:xfrm>
              <a:off x="2532079" y="1194219"/>
              <a:ext cx="704927" cy="121177"/>
              <a:chOff x="2532079" y="1194219"/>
              <a:chExt cx="704927" cy="121177"/>
            </a:xfrm>
          </p:grpSpPr>
          <p:grpSp>
            <p:nvGrpSpPr>
              <p:cNvPr id="8560" name="Google Shape;8560;p70"/>
              <p:cNvGrpSpPr/>
              <p:nvPr/>
            </p:nvGrpSpPr>
            <p:grpSpPr>
              <a:xfrm rot="10800000">
                <a:off x="2532079" y="1194319"/>
                <a:ext cx="27175" cy="121077"/>
                <a:chOff x="2070100" y="2563700"/>
                <a:chExt cx="92400" cy="411825"/>
              </a:xfrm>
            </p:grpSpPr>
            <p:cxnSp>
              <p:nvCxnSpPr>
                <p:cNvPr id="8561" name="Google Shape;8561;p7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562" name="Google Shape;8562;p7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3" name="Google Shape;8563;p70"/>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4" name="Google Shape;8564;p70"/>
          <p:cNvGrpSpPr/>
          <p:nvPr/>
        </p:nvGrpSpPr>
        <p:grpSpPr>
          <a:xfrm>
            <a:off x="3525467" y="3875150"/>
            <a:ext cx="1567778" cy="491677"/>
            <a:chOff x="5194708" y="3484366"/>
            <a:chExt cx="3148148" cy="987304"/>
          </a:xfrm>
        </p:grpSpPr>
        <p:grpSp>
          <p:nvGrpSpPr>
            <p:cNvPr id="8565" name="Google Shape;8565;p70"/>
            <p:cNvGrpSpPr/>
            <p:nvPr/>
          </p:nvGrpSpPr>
          <p:grpSpPr>
            <a:xfrm>
              <a:off x="7531521" y="3484366"/>
              <a:ext cx="811335" cy="987304"/>
              <a:chOff x="3379425" y="1617275"/>
              <a:chExt cx="1090650" cy="1327200"/>
            </a:xfrm>
          </p:grpSpPr>
          <p:sp>
            <p:nvSpPr>
              <p:cNvPr id="8566" name="Google Shape;8566;p7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70"/>
            <p:cNvGrpSpPr/>
            <p:nvPr/>
          </p:nvGrpSpPr>
          <p:grpSpPr>
            <a:xfrm>
              <a:off x="6752546" y="3484366"/>
              <a:ext cx="811428" cy="987304"/>
              <a:chOff x="2332275" y="1617275"/>
              <a:chExt cx="1090775" cy="1327200"/>
            </a:xfrm>
          </p:grpSpPr>
          <p:sp>
            <p:nvSpPr>
              <p:cNvPr id="8570" name="Google Shape;8570;p7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70"/>
            <p:cNvGrpSpPr/>
            <p:nvPr/>
          </p:nvGrpSpPr>
          <p:grpSpPr>
            <a:xfrm>
              <a:off x="5973664" y="3484366"/>
              <a:ext cx="811335" cy="987304"/>
              <a:chOff x="1285250" y="1617275"/>
              <a:chExt cx="1090650" cy="1327200"/>
            </a:xfrm>
          </p:grpSpPr>
          <p:sp>
            <p:nvSpPr>
              <p:cNvPr id="8574" name="Google Shape;8574;p7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70"/>
            <p:cNvGrpSpPr/>
            <p:nvPr/>
          </p:nvGrpSpPr>
          <p:grpSpPr>
            <a:xfrm>
              <a:off x="5194708" y="3484366"/>
              <a:ext cx="811409" cy="987304"/>
              <a:chOff x="238125" y="1617275"/>
              <a:chExt cx="1090750" cy="1327200"/>
            </a:xfrm>
          </p:grpSpPr>
          <p:sp>
            <p:nvSpPr>
              <p:cNvPr id="8578" name="Google Shape;8578;p7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1" name="Google Shape;8581;p70"/>
          <p:cNvGrpSpPr/>
          <p:nvPr/>
        </p:nvGrpSpPr>
        <p:grpSpPr>
          <a:xfrm>
            <a:off x="3486076" y="3355561"/>
            <a:ext cx="1616964" cy="346256"/>
            <a:chOff x="1808063" y="4294338"/>
            <a:chExt cx="3370782" cy="721817"/>
          </a:xfrm>
        </p:grpSpPr>
        <p:sp>
          <p:nvSpPr>
            <p:cNvPr id="8582" name="Google Shape;8582;p7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70"/>
          <p:cNvGrpSpPr/>
          <p:nvPr/>
        </p:nvGrpSpPr>
        <p:grpSpPr>
          <a:xfrm>
            <a:off x="764288" y="3641590"/>
            <a:ext cx="1295882" cy="646587"/>
            <a:chOff x="834100" y="3642869"/>
            <a:chExt cx="1259483" cy="628426"/>
          </a:xfrm>
        </p:grpSpPr>
        <p:sp>
          <p:nvSpPr>
            <p:cNvPr id="8593" name="Google Shape;8593;p70"/>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0"/>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0"/>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0"/>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0"/>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0"/>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0"/>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0"/>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0"/>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0"/>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0"/>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0"/>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0"/>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0"/>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0"/>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0"/>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0"/>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0"/>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0"/>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0"/>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0"/>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0"/>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0"/>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0"/>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0"/>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8" name="Google Shape;8618;p70"/>
            <p:cNvGrpSpPr/>
            <p:nvPr/>
          </p:nvGrpSpPr>
          <p:grpSpPr>
            <a:xfrm>
              <a:off x="1360364" y="3847835"/>
              <a:ext cx="208119" cy="224359"/>
              <a:chOff x="1360769" y="3847100"/>
              <a:chExt cx="208119" cy="224359"/>
            </a:xfrm>
          </p:grpSpPr>
          <p:sp>
            <p:nvSpPr>
              <p:cNvPr id="8619" name="Google Shape;8619;p70"/>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0"/>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0"/>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0"/>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0"/>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0"/>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0"/>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0"/>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0"/>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0"/>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0"/>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0"/>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0"/>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0"/>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0"/>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0"/>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0"/>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0"/>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0"/>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0"/>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9" name="Google Shape;8639;p70"/>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0"/>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0"/>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0"/>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0"/>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0"/>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0"/>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0"/>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0"/>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0"/>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0"/>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0"/>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0"/>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0"/>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70"/>
          <p:cNvGrpSpPr/>
          <p:nvPr/>
        </p:nvGrpSpPr>
        <p:grpSpPr>
          <a:xfrm rot="5400000">
            <a:off x="5977401" y="3438087"/>
            <a:ext cx="164064" cy="1414916"/>
            <a:chOff x="4428249" y="1369375"/>
            <a:chExt cx="36905" cy="429569"/>
          </a:xfrm>
        </p:grpSpPr>
        <p:sp>
          <p:nvSpPr>
            <p:cNvPr id="8654" name="Google Shape;8654;p70"/>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0"/>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0"/>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0"/>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0"/>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0"/>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0"/>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0"/>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0"/>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0"/>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0"/>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0"/>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0"/>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0"/>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0"/>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0"/>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0"/>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0"/>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0"/>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0"/>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0"/>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0"/>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0"/>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0"/>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0"/>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0"/>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0"/>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0"/>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0"/>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0"/>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0"/>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0"/>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70"/>
          <p:cNvGrpSpPr/>
          <p:nvPr/>
        </p:nvGrpSpPr>
        <p:grpSpPr>
          <a:xfrm rot="10800000" flipH="1">
            <a:off x="5349830" y="3026630"/>
            <a:ext cx="1419207" cy="24808"/>
            <a:chOff x="219558" y="4738465"/>
            <a:chExt cx="5852400" cy="102300"/>
          </a:xfrm>
        </p:grpSpPr>
        <p:cxnSp>
          <p:nvCxnSpPr>
            <p:cNvPr id="8687" name="Google Shape;8687;p70"/>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688" name="Google Shape;8688;p70"/>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0"/>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0"/>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0"/>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0"/>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70"/>
          <p:cNvGrpSpPr/>
          <p:nvPr/>
        </p:nvGrpSpPr>
        <p:grpSpPr>
          <a:xfrm>
            <a:off x="5361148" y="3399694"/>
            <a:ext cx="1396570" cy="385016"/>
            <a:chOff x="5286284" y="2966544"/>
            <a:chExt cx="1396570" cy="385016"/>
          </a:xfrm>
        </p:grpSpPr>
        <p:cxnSp>
          <p:nvCxnSpPr>
            <p:cNvPr id="8694" name="Google Shape;8694;p70"/>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695" name="Google Shape;8695;p70"/>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696" name="Google Shape;8696;p70"/>
            <p:cNvGrpSpPr/>
            <p:nvPr/>
          </p:nvGrpSpPr>
          <p:grpSpPr>
            <a:xfrm>
              <a:off x="5287688" y="3173364"/>
              <a:ext cx="1395166" cy="74100"/>
              <a:chOff x="5287688" y="3173364"/>
              <a:chExt cx="1395166" cy="74100"/>
            </a:xfrm>
          </p:grpSpPr>
          <p:cxnSp>
            <p:nvCxnSpPr>
              <p:cNvPr id="8697" name="Google Shape;8697;p70"/>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698" name="Google Shape;8698;p70"/>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699" name="Google Shape;8699;p70"/>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00" name="Google Shape;8700;p70"/>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01" name="Google Shape;8701;p70"/>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02" name="Google Shape;8702;p70"/>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03" name="Google Shape;8703;p70"/>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04" name="Google Shape;8704;p70"/>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705" name="Google Shape;8705;p70"/>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706" name="Google Shape;8706;p70"/>
          <p:cNvGrpSpPr/>
          <p:nvPr/>
        </p:nvGrpSpPr>
        <p:grpSpPr>
          <a:xfrm>
            <a:off x="2047214" y="1818470"/>
            <a:ext cx="1182276" cy="662027"/>
            <a:chOff x="2029517" y="1732295"/>
            <a:chExt cx="1149068" cy="643432"/>
          </a:xfrm>
        </p:grpSpPr>
        <p:grpSp>
          <p:nvGrpSpPr>
            <p:cNvPr id="8707" name="Google Shape;8707;p70"/>
            <p:cNvGrpSpPr/>
            <p:nvPr/>
          </p:nvGrpSpPr>
          <p:grpSpPr>
            <a:xfrm>
              <a:off x="2708660" y="1746937"/>
              <a:ext cx="455427" cy="244429"/>
              <a:chOff x="2700693" y="1746937"/>
              <a:chExt cx="455427" cy="244429"/>
            </a:xfrm>
          </p:grpSpPr>
          <p:grpSp>
            <p:nvGrpSpPr>
              <p:cNvPr id="8708" name="Google Shape;8708;p70"/>
              <p:cNvGrpSpPr/>
              <p:nvPr/>
            </p:nvGrpSpPr>
            <p:grpSpPr>
              <a:xfrm>
                <a:off x="2905682" y="1782817"/>
                <a:ext cx="250438" cy="208549"/>
                <a:chOff x="2905682" y="1782817"/>
                <a:chExt cx="250438" cy="208549"/>
              </a:xfrm>
            </p:grpSpPr>
            <p:cxnSp>
              <p:nvCxnSpPr>
                <p:cNvPr id="8709" name="Google Shape;8709;p70"/>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10" name="Google Shape;8710;p70"/>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0"/>
              <p:cNvGrpSpPr/>
              <p:nvPr/>
            </p:nvGrpSpPr>
            <p:grpSpPr>
              <a:xfrm>
                <a:off x="2700693" y="1746937"/>
                <a:ext cx="449967" cy="72374"/>
                <a:chOff x="2700693" y="1746937"/>
                <a:chExt cx="449967" cy="72374"/>
              </a:xfrm>
            </p:grpSpPr>
            <p:cxnSp>
              <p:nvCxnSpPr>
                <p:cNvPr id="8712" name="Google Shape;8712;p70"/>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13" name="Google Shape;8713;p70"/>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4" name="Google Shape;8714;p70"/>
            <p:cNvGrpSpPr/>
            <p:nvPr/>
          </p:nvGrpSpPr>
          <p:grpSpPr>
            <a:xfrm>
              <a:off x="2029517" y="1732295"/>
              <a:ext cx="1149068" cy="643432"/>
              <a:chOff x="2029517" y="1732295"/>
              <a:chExt cx="1149068" cy="643432"/>
            </a:xfrm>
          </p:grpSpPr>
          <p:grpSp>
            <p:nvGrpSpPr>
              <p:cNvPr id="8715" name="Google Shape;8715;p70"/>
              <p:cNvGrpSpPr/>
              <p:nvPr/>
            </p:nvGrpSpPr>
            <p:grpSpPr>
              <a:xfrm>
                <a:off x="2703618" y="2103152"/>
                <a:ext cx="474966" cy="260017"/>
                <a:chOff x="2703618" y="2103152"/>
                <a:chExt cx="474966" cy="260017"/>
              </a:xfrm>
            </p:grpSpPr>
            <p:grpSp>
              <p:nvGrpSpPr>
                <p:cNvPr id="8716" name="Google Shape;8716;p70"/>
                <p:cNvGrpSpPr/>
                <p:nvPr/>
              </p:nvGrpSpPr>
              <p:grpSpPr>
                <a:xfrm>
                  <a:off x="2703618" y="2290640"/>
                  <a:ext cx="450291" cy="72529"/>
                  <a:chOff x="2703618" y="2290640"/>
                  <a:chExt cx="450291" cy="72529"/>
                </a:xfrm>
              </p:grpSpPr>
              <p:cxnSp>
                <p:nvCxnSpPr>
                  <p:cNvPr id="8717" name="Google Shape;8717;p70"/>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18" name="Google Shape;8718;p70"/>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0"/>
                <p:cNvGrpSpPr/>
                <p:nvPr/>
              </p:nvGrpSpPr>
              <p:grpSpPr>
                <a:xfrm>
                  <a:off x="2908607" y="2103152"/>
                  <a:ext cx="269977" cy="223538"/>
                  <a:chOff x="2908607" y="2103152"/>
                  <a:chExt cx="269977" cy="223538"/>
                </a:xfrm>
              </p:grpSpPr>
              <p:cxnSp>
                <p:nvCxnSpPr>
                  <p:cNvPr id="8720" name="Google Shape;8720;p70"/>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21" name="Google Shape;8721;p70"/>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2" name="Google Shape;8722;p70"/>
              <p:cNvGrpSpPr/>
              <p:nvPr/>
            </p:nvGrpSpPr>
            <p:grpSpPr>
              <a:xfrm>
                <a:off x="2029517" y="1732295"/>
                <a:ext cx="685827" cy="643432"/>
                <a:chOff x="2029517" y="1732295"/>
                <a:chExt cx="685827" cy="643432"/>
              </a:xfrm>
            </p:grpSpPr>
            <p:sp>
              <p:nvSpPr>
                <p:cNvPr id="8723" name="Google Shape;8723;p70"/>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4" name="Google Shape;8724;p70"/>
                <p:cNvGrpSpPr/>
                <p:nvPr/>
              </p:nvGrpSpPr>
              <p:grpSpPr>
                <a:xfrm>
                  <a:off x="2158948" y="1732295"/>
                  <a:ext cx="556396" cy="333108"/>
                  <a:chOff x="2158948" y="1732295"/>
                  <a:chExt cx="556396" cy="333108"/>
                </a:xfrm>
              </p:grpSpPr>
              <p:cxnSp>
                <p:nvCxnSpPr>
                  <p:cNvPr id="8725" name="Google Shape;8725;p70"/>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26" name="Google Shape;8726;p70"/>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70"/>
                <p:cNvGrpSpPr/>
                <p:nvPr/>
              </p:nvGrpSpPr>
              <p:grpSpPr>
                <a:xfrm>
                  <a:off x="2159908" y="2065057"/>
                  <a:ext cx="550884" cy="310670"/>
                  <a:chOff x="2159908" y="2065057"/>
                  <a:chExt cx="550884" cy="310670"/>
                </a:xfrm>
              </p:grpSpPr>
              <p:cxnSp>
                <p:nvCxnSpPr>
                  <p:cNvPr id="8728" name="Google Shape;8728;p70"/>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29" name="Google Shape;8729;p70"/>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730" name="Google Shape;8730;p70"/>
          <p:cNvGrpSpPr/>
          <p:nvPr/>
        </p:nvGrpSpPr>
        <p:grpSpPr>
          <a:xfrm>
            <a:off x="732462" y="1766083"/>
            <a:ext cx="962651" cy="810058"/>
            <a:chOff x="844912" y="1681380"/>
            <a:chExt cx="935611" cy="787305"/>
          </a:xfrm>
        </p:grpSpPr>
        <p:grpSp>
          <p:nvGrpSpPr>
            <p:cNvPr id="8731" name="Google Shape;8731;p70"/>
            <p:cNvGrpSpPr/>
            <p:nvPr/>
          </p:nvGrpSpPr>
          <p:grpSpPr>
            <a:xfrm>
              <a:off x="844912" y="1819635"/>
              <a:ext cx="329836" cy="510016"/>
              <a:chOff x="844912" y="1819635"/>
              <a:chExt cx="329836" cy="510016"/>
            </a:xfrm>
          </p:grpSpPr>
          <p:sp>
            <p:nvSpPr>
              <p:cNvPr id="8732" name="Google Shape;8732;p70"/>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0"/>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0"/>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0"/>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0"/>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0"/>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70"/>
            <p:cNvGrpSpPr/>
            <p:nvPr/>
          </p:nvGrpSpPr>
          <p:grpSpPr>
            <a:xfrm>
              <a:off x="1284601" y="2158168"/>
              <a:ext cx="495923" cy="310517"/>
              <a:chOff x="1284601" y="2158168"/>
              <a:chExt cx="495923" cy="310517"/>
            </a:xfrm>
          </p:grpSpPr>
          <p:sp>
            <p:nvSpPr>
              <p:cNvPr id="8739" name="Google Shape;8739;p70"/>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0" name="Google Shape;8740;p70"/>
              <p:cNvGrpSpPr/>
              <p:nvPr/>
            </p:nvGrpSpPr>
            <p:grpSpPr>
              <a:xfrm>
                <a:off x="1507666" y="2158168"/>
                <a:ext cx="272858" cy="310517"/>
                <a:chOff x="1507666" y="2158168"/>
                <a:chExt cx="272858" cy="310517"/>
              </a:xfrm>
            </p:grpSpPr>
            <p:grpSp>
              <p:nvGrpSpPr>
                <p:cNvPr id="8741" name="Google Shape;8741;p70"/>
                <p:cNvGrpSpPr/>
                <p:nvPr/>
              </p:nvGrpSpPr>
              <p:grpSpPr>
                <a:xfrm>
                  <a:off x="1507666" y="2176104"/>
                  <a:ext cx="166395" cy="273149"/>
                  <a:chOff x="1507666" y="2176104"/>
                  <a:chExt cx="166395" cy="273149"/>
                </a:xfrm>
              </p:grpSpPr>
              <p:sp>
                <p:nvSpPr>
                  <p:cNvPr id="8742" name="Google Shape;8742;p70"/>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0"/>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0"/>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0"/>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0"/>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0"/>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0"/>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9" name="Google Shape;8749;p70"/>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0"/>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51" name="Google Shape;8751;p70"/>
            <p:cNvGrpSpPr/>
            <p:nvPr/>
          </p:nvGrpSpPr>
          <p:grpSpPr>
            <a:xfrm>
              <a:off x="1284601" y="1681380"/>
              <a:ext cx="495923" cy="310517"/>
              <a:chOff x="1284601" y="1681380"/>
              <a:chExt cx="495923" cy="310517"/>
            </a:xfrm>
          </p:grpSpPr>
          <p:sp>
            <p:nvSpPr>
              <p:cNvPr id="8752" name="Google Shape;8752;p70"/>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3" name="Google Shape;8753;p70"/>
              <p:cNvGrpSpPr/>
              <p:nvPr/>
            </p:nvGrpSpPr>
            <p:grpSpPr>
              <a:xfrm>
                <a:off x="1507666" y="1681380"/>
                <a:ext cx="272858" cy="310517"/>
                <a:chOff x="1507666" y="1681380"/>
                <a:chExt cx="272858" cy="310517"/>
              </a:xfrm>
            </p:grpSpPr>
            <p:grpSp>
              <p:nvGrpSpPr>
                <p:cNvPr id="8754" name="Google Shape;8754;p70"/>
                <p:cNvGrpSpPr/>
                <p:nvPr/>
              </p:nvGrpSpPr>
              <p:grpSpPr>
                <a:xfrm>
                  <a:off x="1507666" y="1700120"/>
                  <a:ext cx="166395" cy="272984"/>
                  <a:chOff x="1507666" y="1700120"/>
                  <a:chExt cx="166395" cy="272984"/>
                </a:xfrm>
              </p:grpSpPr>
              <p:sp>
                <p:nvSpPr>
                  <p:cNvPr id="8755" name="Google Shape;8755;p70"/>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0"/>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0"/>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0"/>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0"/>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0"/>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0"/>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2" name="Google Shape;8762;p70"/>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0"/>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64" name="Google Shape;8764;p70"/>
          <p:cNvGrpSpPr/>
          <p:nvPr/>
        </p:nvGrpSpPr>
        <p:grpSpPr>
          <a:xfrm>
            <a:off x="6841403" y="2533512"/>
            <a:ext cx="1622269" cy="552443"/>
            <a:chOff x="6894650" y="2574740"/>
            <a:chExt cx="1445100" cy="492111"/>
          </a:xfrm>
        </p:grpSpPr>
        <p:sp>
          <p:nvSpPr>
            <p:cNvPr id="8765" name="Google Shape;8765;p70"/>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0"/>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0"/>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0"/>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0"/>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0" name="Google Shape;8770;p70"/>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771" name="Google Shape;8771;p70"/>
          <p:cNvGrpSpPr/>
          <p:nvPr/>
        </p:nvGrpSpPr>
        <p:grpSpPr>
          <a:xfrm>
            <a:off x="6860946" y="3907768"/>
            <a:ext cx="1583206" cy="475705"/>
            <a:chOff x="6953919" y="3907920"/>
            <a:chExt cx="1377300" cy="475705"/>
          </a:xfrm>
        </p:grpSpPr>
        <p:cxnSp>
          <p:nvCxnSpPr>
            <p:cNvPr id="8772" name="Google Shape;8772;p70"/>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773" name="Google Shape;8773;p70"/>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774" name="Google Shape;8774;p70"/>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775" name="Google Shape;8775;p70"/>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776" name="Google Shape;8776;p70"/>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777" name="Google Shape;8777;p70"/>
          <p:cNvGrpSpPr/>
          <p:nvPr/>
        </p:nvGrpSpPr>
        <p:grpSpPr>
          <a:xfrm>
            <a:off x="2364534" y="2668913"/>
            <a:ext cx="836286" cy="824529"/>
            <a:chOff x="2389399" y="2595741"/>
            <a:chExt cx="812796" cy="801369"/>
          </a:xfrm>
        </p:grpSpPr>
        <p:grpSp>
          <p:nvGrpSpPr>
            <p:cNvPr id="8778" name="Google Shape;8778;p70"/>
            <p:cNvGrpSpPr/>
            <p:nvPr/>
          </p:nvGrpSpPr>
          <p:grpSpPr>
            <a:xfrm>
              <a:off x="2492145" y="2881565"/>
              <a:ext cx="607300" cy="229751"/>
              <a:chOff x="2492145" y="2881565"/>
              <a:chExt cx="607300" cy="229751"/>
            </a:xfrm>
          </p:grpSpPr>
          <p:sp>
            <p:nvSpPr>
              <p:cNvPr id="8779" name="Google Shape;8779;p70"/>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0"/>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0"/>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70"/>
            <p:cNvGrpSpPr/>
            <p:nvPr/>
          </p:nvGrpSpPr>
          <p:grpSpPr>
            <a:xfrm>
              <a:off x="2389399" y="2595741"/>
              <a:ext cx="812796" cy="296825"/>
              <a:chOff x="2389399" y="2595741"/>
              <a:chExt cx="812796" cy="296825"/>
            </a:xfrm>
          </p:grpSpPr>
          <p:grpSp>
            <p:nvGrpSpPr>
              <p:cNvPr id="8783" name="Google Shape;8783;p70"/>
              <p:cNvGrpSpPr/>
              <p:nvPr/>
            </p:nvGrpSpPr>
            <p:grpSpPr>
              <a:xfrm>
                <a:off x="2389399" y="2595741"/>
                <a:ext cx="363638" cy="296825"/>
                <a:chOff x="2389399" y="2595741"/>
                <a:chExt cx="363638" cy="296825"/>
              </a:xfrm>
            </p:grpSpPr>
            <p:grpSp>
              <p:nvGrpSpPr>
                <p:cNvPr id="8784" name="Google Shape;8784;p70"/>
                <p:cNvGrpSpPr/>
                <p:nvPr/>
              </p:nvGrpSpPr>
              <p:grpSpPr>
                <a:xfrm>
                  <a:off x="2493852" y="2794333"/>
                  <a:ext cx="259185" cy="98232"/>
                  <a:chOff x="2493852" y="2794333"/>
                  <a:chExt cx="259185" cy="98232"/>
                </a:xfrm>
              </p:grpSpPr>
              <p:sp>
                <p:nvSpPr>
                  <p:cNvPr id="8785" name="Google Shape;8785;p70"/>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0"/>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0"/>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70"/>
                <p:cNvGrpSpPr/>
                <p:nvPr/>
              </p:nvGrpSpPr>
              <p:grpSpPr>
                <a:xfrm>
                  <a:off x="2389399" y="2595741"/>
                  <a:ext cx="224343" cy="182054"/>
                  <a:chOff x="2389399" y="2595741"/>
                  <a:chExt cx="224343" cy="182054"/>
                </a:xfrm>
              </p:grpSpPr>
              <p:sp>
                <p:nvSpPr>
                  <p:cNvPr id="8789" name="Google Shape;8789;p70"/>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0"/>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91" name="Google Shape;8791;p70"/>
              <p:cNvGrpSpPr/>
              <p:nvPr/>
            </p:nvGrpSpPr>
            <p:grpSpPr>
              <a:xfrm>
                <a:off x="2683630" y="2595741"/>
                <a:ext cx="224334" cy="296825"/>
                <a:chOff x="2683630" y="2595741"/>
                <a:chExt cx="224334" cy="296825"/>
              </a:xfrm>
            </p:grpSpPr>
            <p:grpSp>
              <p:nvGrpSpPr>
                <p:cNvPr id="8792" name="Google Shape;8792;p70"/>
                <p:cNvGrpSpPr/>
                <p:nvPr/>
              </p:nvGrpSpPr>
              <p:grpSpPr>
                <a:xfrm>
                  <a:off x="2788083" y="2794333"/>
                  <a:ext cx="15356" cy="98232"/>
                  <a:chOff x="2788083" y="2794333"/>
                  <a:chExt cx="15356" cy="98232"/>
                </a:xfrm>
              </p:grpSpPr>
              <p:sp>
                <p:nvSpPr>
                  <p:cNvPr id="8793" name="Google Shape;8793;p70"/>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0"/>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0"/>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70"/>
                <p:cNvGrpSpPr/>
                <p:nvPr/>
              </p:nvGrpSpPr>
              <p:grpSpPr>
                <a:xfrm>
                  <a:off x="2683630" y="2595741"/>
                  <a:ext cx="224334" cy="182054"/>
                  <a:chOff x="2683630" y="2595741"/>
                  <a:chExt cx="224334" cy="182054"/>
                </a:xfrm>
              </p:grpSpPr>
              <p:sp>
                <p:nvSpPr>
                  <p:cNvPr id="8797" name="Google Shape;8797;p70"/>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0"/>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99" name="Google Shape;8799;p70"/>
              <p:cNvGrpSpPr/>
              <p:nvPr/>
            </p:nvGrpSpPr>
            <p:grpSpPr>
              <a:xfrm>
                <a:off x="2838475" y="2595741"/>
                <a:ext cx="363719" cy="296825"/>
                <a:chOff x="2838475" y="2595741"/>
                <a:chExt cx="363719" cy="296825"/>
              </a:xfrm>
            </p:grpSpPr>
            <p:grpSp>
              <p:nvGrpSpPr>
                <p:cNvPr id="8800" name="Google Shape;8800;p70"/>
                <p:cNvGrpSpPr/>
                <p:nvPr/>
              </p:nvGrpSpPr>
              <p:grpSpPr>
                <a:xfrm>
                  <a:off x="2838475" y="2794333"/>
                  <a:ext cx="259185" cy="98232"/>
                  <a:chOff x="2838475" y="2794333"/>
                  <a:chExt cx="259185" cy="98232"/>
                </a:xfrm>
              </p:grpSpPr>
              <p:sp>
                <p:nvSpPr>
                  <p:cNvPr id="8801" name="Google Shape;8801;p70"/>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0"/>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0"/>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70"/>
                <p:cNvGrpSpPr/>
                <p:nvPr/>
              </p:nvGrpSpPr>
              <p:grpSpPr>
                <a:xfrm>
                  <a:off x="2977852" y="2595741"/>
                  <a:ext cx="224343" cy="182054"/>
                  <a:chOff x="2977852" y="2595741"/>
                  <a:chExt cx="224343" cy="182054"/>
                </a:xfrm>
              </p:grpSpPr>
              <p:sp>
                <p:nvSpPr>
                  <p:cNvPr id="8805" name="Google Shape;8805;p70"/>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0"/>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07" name="Google Shape;8807;p70"/>
            <p:cNvGrpSpPr/>
            <p:nvPr/>
          </p:nvGrpSpPr>
          <p:grpSpPr>
            <a:xfrm>
              <a:off x="2389399" y="3100241"/>
              <a:ext cx="812796" cy="296869"/>
              <a:chOff x="2389399" y="3100241"/>
              <a:chExt cx="812796" cy="296869"/>
            </a:xfrm>
          </p:grpSpPr>
          <p:grpSp>
            <p:nvGrpSpPr>
              <p:cNvPr id="8808" name="Google Shape;8808;p70"/>
              <p:cNvGrpSpPr/>
              <p:nvPr/>
            </p:nvGrpSpPr>
            <p:grpSpPr>
              <a:xfrm>
                <a:off x="2683630" y="3100241"/>
                <a:ext cx="224334" cy="296869"/>
                <a:chOff x="2683630" y="3100241"/>
                <a:chExt cx="224334" cy="296869"/>
              </a:xfrm>
            </p:grpSpPr>
            <p:grpSp>
              <p:nvGrpSpPr>
                <p:cNvPr id="8809" name="Google Shape;8809;p70"/>
                <p:cNvGrpSpPr/>
                <p:nvPr/>
              </p:nvGrpSpPr>
              <p:grpSpPr>
                <a:xfrm>
                  <a:off x="2788083" y="3100241"/>
                  <a:ext cx="15356" cy="98237"/>
                  <a:chOff x="2788083" y="3100241"/>
                  <a:chExt cx="15356" cy="98237"/>
                </a:xfrm>
              </p:grpSpPr>
              <p:sp>
                <p:nvSpPr>
                  <p:cNvPr id="8810" name="Google Shape;8810;p70"/>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0"/>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0"/>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70"/>
                <p:cNvGrpSpPr/>
                <p:nvPr/>
              </p:nvGrpSpPr>
              <p:grpSpPr>
                <a:xfrm>
                  <a:off x="2683630" y="3215065"/>
                  <a:ext cx="224334" cy="182045"/>
                  <a:chOff x="2683630" y="3215065"/>
                  <a:chExt cx="224334" cy="182045"/>
                </a:xfrm>
              </p:grpSpPr>
              <p:sp>
                <p:nvSpPr>
                  <p:cNvPr id="8814" name="Google Shape;8814;p70"/>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0"/>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16" name="Google Shape;8816;p70"/>
              <p:cNvGrpSpPr/>
              <p:nvPr/>
            </p:nvGrpSpPr>
            <p:grpSpPr>
              <a:xfrm>
                <a:off x="2389399" y="3100241"/>
                <a:ext cx="363638" cy="296869"/>
                <a:chOff x="2389399" y="3100241"/>
                <a:chExt cx="363638" cy="296869"/>
              </a:xfrm>
            </p:grpSpPr>
            <p:grpSp>
              <p:nvGrpSpPr>
                <p:cNvPr id="8817" name="Google Shape;8817;p70"/>
                <p:cNvGrpSpPr/>
                <p:nvPr/>
              </p:nvGrpSpPr>
              <p:grpSpPr>
                <a:xfrm>
                  <a:off x="2493852" y="3100241"/>
                  <a:ext cx="259185" cy="98237"/>
                  <a:chOff x="2493852" y="3100241"/>
                  <a:chExt cx="259185" cy="98237"/>
                </a:xfrm>
              </p:grpSpPr>
              <p:sp>
                <p:nvSpPr>
                  <p:cNvPr id="8818" name="Google Shape;8818;p70"/>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0"/>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0"/>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70"/>
                <p:cNvGrpSpPr/>
                <p:nvPr/>
              </p:nvGrpSpPr>
              <p:grpSpPr>
                <a:xfrm>
                  <a:off x="2389399" y="3215065"/>
                  <a:ext cx="224343" cy="182045"/>
                  <a:chOff x="2389399" y="3215065"/>
                  <a:chExt cx="224343" cy="182045"/>
                </a:xfrm>
              </p:grpSpPr>
              <p:sp>
                <p:nvSpPr>
                  <p:cNvPr id="8822" name="Google Shape;8822;p70"/>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0"/>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4" name="Google Shape;8824;p70"/>
              <p:cNvGrpSpPr/>
              <p:nvPr/>
            </p:nvGrpSpPr>
            <p:grpSpPr>
              <a:xfrm>
                <a:off x="2838475" y="3100241"/>
                <a:ext cx="363719" cy="296869"/>
                <a:chOff x="2838475" y="3100241"/>
                <a:chExt cx="363719" cy="296869"/>
              </a:xfrm>
            </p:grpSpPr>
            <p:grpSp>
              <p:nvGrpSpPr>
                <p:cNvPr id="8825" name="Google Shape;8825;p70"/>
                <p:cNvGrpSpPr/>
                <p:nvPr/>
              </p:nvGrpSpPr>
              <p:grpSpPr>
                <a:xfrm>
                  <a:off x="2838475" y="3100241"/>
                  <a:ext cx="259185" cy="98237"/>
                  <a:chOff x="2838475" y="3100241"/>
                  <a:chExt cx="259185" cy="98237"/>
                </a:xfrm>
              </p:grpSpPr>
              <p:sp>
                <p:nvSpPr>
                  <p:cNvPr id="8826" name="Google Shape;8826;p70"/>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0"/>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0"/>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70"/>
                <p:cNvGrpSpPr/>
                <p:nvPr/>
              </p:nvGrpSpPr>
              <p:grpSpPr>
                <a:xfrm>
                  <a:off x="2977852" y="3215065"/>
                  <a:ext cx="224343" cy="182045"/>
                  <a:chOff x="2977852" y="3215065"/>
                  <a:chExt cx="224343" cy="182045"/>
                </a:xfrm>
              </p:grpSpPr>
              <p:sp>
                <p:nvSpPr>
                  <p:cNvPr id="8830" name="Google Shape;8830;p70"/>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0"/>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835"/>
        <p:cNvGrpSpPr/>
        <p:nvPr/>
      </p:nvGrpSpPr>
      <p:grpSpPr>
        <a:xfrm>
          <a:off x="0" y="0"/>
          <a:ext cx="0" cy="0"/>
          <a:chOff x="0" y="0"/>
          <a:chExt cx="0" cy="0"/>
        </a:xfrm>
      </p:grpSpPr>
      <p:grpSp>
        <p:nvGrpSpPr>
          <p:cNvPr id="8836" name="Google Shape;8836;p71"/>
          <p:cNvGrpSpPr/>
          <p:nvPr/>
        </p:nvGrpSpPr>
        <p:grpSpPr>
          <a:xfrm>
            <a:off x="718875" y="3363288"/>
            <a:ext cx="2390414" cy="1024800"/>
            <a:chOff x="728925" y="3296613"/>
            <a:chExt cx="2390414" cy="1024800"/>
          </a:xfrm>
        </p:grpSpPr>
        <p:grpSp>
          <p:nvGrpSpPr>
            <p:cNvPr id="8837" name="Google Shape;8837;p71"/>
            <p:cNvGrpSpPr/>
            <p:nvPr/>
          </p:nvGrpSpPr>
          <p:grpSpPr>
            <a:xfrm>
              <a:off x="728925" y="3619800"/>
              <a:ext cx="2390414" cy="500893"/>
              <a:chOff x="728925" y="3619800"/>
              <a:chExt cx="2390414" cy="500893"/>
            </a:xfrm>
          </p:grpSpPr>
          <p:sp>
            <p:nvSpPr>
              <p:cNvPr id="8838" name="Google Shape;8838;p71"/>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39" name="Google Shape;8839;p71"/>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840" name="Google Shape;8840;p71"/>
            <p:cNvGrpSpPr/>
            <p:nvPr/>
          </p:nvGrpSpPr>
          <p:grpSpPr>
            <a:xfrm>
              <a:off x="1348050" y="3296613"/>
              <a:ext cx="1706152" cy="1024800"/>
              <a:chOff x="1348050" y="3296613"/>
              <a:chExt cx="1706152" cy="1024800"/>
            </a:xfrm>
          </p:grpSpPr>
          <p:sp>
            <p:nvSpPr>
              <p:cNvPr id="8841" name="Google Shape;8841;p71"/>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42" name="Google Shape;8842;p71"/>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43" name="Google Shape;8843;p71"/>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44" name="Google Shape;8844;p71"/>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45" name="Google Shape;8845;p71"/>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846" name="Google Shape;8846;p71"/>
            <p:cNvGrpSpPr/>
            <p:nvPr/>
          </p:nvGrpSpPr>
          <p:grpSpPr>
            <a:xfrm>
              <a:off x="1455707" y="3654858"/>
              <a:ext cx="1491150" cy="417657"/>
              <a:chOff x="1455707" y="3654858"/>
              <a:chExt cx="1491150" cy="417657"/>
            </a:xfrm>
          </p:grpSpPr>
          <p:sp>
            <p:nvSpPr>
              <p:cNvPr id="8847" name="Google Shape;8847;p71"/>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1"/>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1"/>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1"/>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1"/>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1"/>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1"/>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1"/>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1"/>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1"/>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1"/>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1"/>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1"/>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1"/>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1"/>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1"/>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1"/>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1"/>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1"/>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1"/>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867" name="Google Shape;8867;p71"/>
          <p:cNvGraphicFramePr/>
          <p:nvPr/>
        </p:nvGraphicFramePr>
        <p:xfrm>
          <a:off x="5954575" y="2361200"/>
          <a:ext cx="3000000" cy="3000000"/>
        </p:xfrm>
        <a:graphic>
          <a:graphicData uri="http://schemas.openxmlformats.org/drawingml/2006/table">
            <a:tbl>
              <a:tblPr>
                <a:noFill/>
                <a:tableStyleId>{FB771966-CB87-4061-9A52-2E49E52CAA6E}</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868" name="Google Shape;8868;p71"/>
          <p:cNvGrpSpPr/>
          <p:nvPr/>
        </p:nvGrpSpPr>
        <p:grpSpPr>
          <a:xfrm>
            <a:off x="727251" y="1188964"/>
            <a:ext cx="2396505" cy="976502"/>
            <a:chOff x="749309" y="1112739"/>
            <a:chExt cx="2371603" cy="976502"/>
          </a:xfrm>
        </p:grpSpPr>
        <p:grpSp>
          <p:nvGrpSpPr>
            <p:cNvPr id="8869" name="Google Shape;8869;p71"/>
            <p:cNvGrpSpPr/>
            <p:nvPr/>
          </p:nvGrpSpPr>
          <p:grpSpPr>
            <a:xfrm>
              <a:off x="1092126" y="1112739"/>
              <a:ext cx="2028786" cy="975464"/>
              <a:chOff x="1092126" y="1112739"/>
              <a:chExt cx="2028786" cy="975464"/>
            </a:xfrm>
          </p:grpSpPr>
          <p:sp>
            <p:nvSpPr>
              <p:cNvPr id="8870" name="Google Shape;8870;p71"/>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1"/>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1"/>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1"/>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1"/>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1"/>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1"/>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1"/>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1"/>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1"/>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1"/>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1"/>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1"/>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1"/>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1"/>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1"/>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1"/>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1"/>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1"/>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1"/>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1"/>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1"/>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1"/>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1"/>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71"/>
            <p:cNvGrpSpPr/>
            <p:nvPr/>
          </p:nvGrpSpPr>
          <p:grpSpPr>
            <a:xfrm>
              <a:off x="749309" y="1112739"/>
              <a:ext cx="314700" cy="975464"/>
              <a:chOff x="749309" y="1112739"/>
              <a:chExt cx="314700" cy="975464"/>
            </a:xfrm>
          </p:grpSpPr>
          <p:sp>
            <p:nvSpPr>
              <p:cNvPr id="8895" name="Google Shape;8895;p71"/>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1"/>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1"/>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1"/>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9" name="Google Shape;8899;p7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903" name="Google Shape;8903;p71"/>
          <p:cNvGraphicFramePr/>
          <p:nvPr/>
        </p:nvGraphicFramePr>
        <p:xfrm>
          <a:off x="5954600" y="1188950"/>
          <a:ext cx="3000000" cy="3000000"/>
        </p:xfrm>
        <a:graphic>
          <a:graphicData uri="http://schemas.openxmlformats.org/drawingml/2006/table">
            <a:tbl>
              <a:tblPr>
                <a:noFill/>
                <a:tableStyleId>{FB771966-CB87-4061-9A52-2E49E52CAA6E}</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904" name="Google Shape;8904;p71"/>
          <p:cNvGraphicFramePr/>
          <p:nvPr/>
        </p:nvGraphicFramePr>
        <p:xfrm>
          <a:off x="3375463" y="2361200"/>
          <a:ext cx="3000000" cy="3000000"/>
        </p:xfrm>
        <a:graphic>
          <a:graphicData uri="http://schemas.openxmlformats.org/drawingml/2006/table">
            <a:tbl>
              <a:tblPr>
                <a:noFill/>
                <a:tableStyleId>{FB771966-CB87-4061-9A52-2E49E52CAA6E}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905" name="Google Shape;8905;p71"/>
          <p:cNvGrpSpPr/>
          <p:nvPr/>
        </p:nvGrpSpPr>
        <p:grpSpPr>
          <a:xfrm>
            <a:off x="3377449" y="3352160"/>
            <a:ext cx="2363377" cy="1047062"/>
            <a:chOff x="3358399" y="3285485"/>
            <a:chExt cx="2363377" cy="1047062"/>
          </a:xfrm>
        </p:grpSpPr>
        <p:grpSp>
          <p:nvGrpSpPr>
            <p:cNvPr id="8906" name="Google Shape;8906;p71"/>
            <p:cNvGrpSpPr/>
            <p:nvPr/>
          </p:nvGrpSpPr>
          <p:grpSpPr>
            <a:xfrm>
              <a:off x="3358412" y="3285485"/>
              <a:ext cx="2363244" cy="139500"/>
              <a:chOff x="3358412" y="3285485"/>
              <a:chExt cx="2363244" cy="139500"/>
            </a:xfrm>
          </p:grpSpPr>
          <p:sp>
            <p:nvSpPr>
              <p:cNvPr id="8907" name="Google Shape;8907;p71"/>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1"/>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1"/>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1"/>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1"/>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71"/>
            <p:cNvGrpSpPr/>
            <p:nvPr/>
          </p:nvGrpSpPr>
          <p:grpSpPr>
            <a:xfrm>
              <a:off x="3358412" y="3466996"/>
              <a:ext cx="2363244" cy="139500"/>
              <a:chOff x="3358412" y="3466996"/>
              <a:chExt cx="2363244" cy="139500"/>
            </a:xfrm>
          </p:grpSpPr>
          <p:sp>
            <p:nvSpPr>
              <p:cNvPr id="8913" name="Google Shape;8913;p71"/>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1"/>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1"/>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1"/>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1"/>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71"/>
            <p:cNvGrpSpPr/>
            <p:nvPr/>
          </p:nvGrpSpPr>
          <p:grpSpPr>
            <a:xfrm>
              <a:off x="3358412" y="3648507"/>
              <a:ext cx="2363244" cy="139500"/>
              <a:chOff x="3358412" y="3648507"/>
              <a:chExt cx="2363244" cy="139500"/>
            </a:xfrm>
          </p:grpSpPr>
          <p:sp>
            <p:nvSpPr>
              <p:cNvPr id="8919" name="Google Shape;8919;p71"/>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1"/>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1"/>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1"/>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1"/>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71"/>
            <p:cNvGrpSpPr/>
            <p:nvPr/>
          </p:nvGrpSpPr>
          <p:grpSpPr>
            <a:xfrm>
              <a:off x="3358412" y="3830018"/>
              <a:ext cx="2363244" cy="139500"/>
              <a:chOff x="3358412" y="3830018"/>
              <a:chExt cx="2363244" cy="139500"/>
            </a:xfrm>
          </p:grpSpPr>
          <p:sp>
            <p:nvSpPr>
              <p:cNvPr id="8925" name="Google Shape;8925;p71"/>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1"/>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1"/>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1"/>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1"/>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71"/>
            <p:cNvGrpSpPr/>
            <p:nvPr/>
          </p:nvGrpSpPr>
          <p:grpSpPr>
            <a:xfrm>
              <a:off x="3358399" y="4011514"/>
              <a:ext cx="2363377" cy="139537"/>
              <a:chOff x="3294800" y="4134603"/>
              <a:chExt cx="2638876" cy="152400"/>
            </a:xfrm>
          </p:grpSpPr>
          <p:sp>
            <p:nvSpPr>
              <p:cNvPr id="8931" name="Google Shape;8931;p7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71"/>
            <p:cNvGrpSpPr/>
            <p:nvPr/>
          </p:nvGrpSpPr>
          <p:grpSpPr>
            <a:xfrm>
              <a:off x="3358399" y="4193010"/>
              <a:ext cx="2363377" cy="139537"/>
              <a:chOff x="3294800" y="4134603"/>
              <a:chExt cx="2638876" cy="152400"/>
            </a:xfrm>
          </p:grpSpPr>
          <p:sp>
            <p:nvSpPr>
              <p:cNvPr id="8937" name="Google Shape;8937;p7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942" name="Google Shape;8942;p71"/>
          <p:cNvGraphicFramePr/>
          <p:nvPr/>
        </p:nvGraphicFramePr>
        <p:xfrm>
          <a:off x="728250" y="2361200"/>
          <a:ext cx="3000000" cy="3000000"/>
        </p:xfrm>
        <a:graphic>
          <a:graphicData uri="http://schemas.openxmlformats.org/drawingml/2006/table">
            <a:tbl>
              <a:tblPr>
                <a:noFill/>
                <a:tableStyleId>{FB771966-CB87-4061-9A52-2E49E52CAA6E}</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943" name="Google Shape;8943;p71"/>
          <p:cNvGrpSpPr/>
          <p:nvPr/>
        </p:nvGrpSpPr>
        <p:grpSpPr>
          <a:xfrm>
            <a:off x="4177919" y="2765014"/>
            <a:ext cx="1302095" cy="60959"/>
            <a:chOff x="3558802" y="4011427"/>
            <a:chExt cx="1866000" cy="111300"/>
          </a:xfrm>
        </p:grpSpPr>
        <p:sp>
          <p:nvSpPr>
            <p:cNvPr id="8944" name="Google Shape;8944;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71"/>
          <p:cNvGrpSpPr/>
          <p:nvPr/>
        </p:nvGrpSpPr>
        <p:grpSpPr>
          <a:xfrm>
            <a:off x="4723407" y="3047174"/>
            <a:ext cx="914340" cy="60959"/>
            <a:chOff x="3558802" y="4011427"/>
            <a:chExt cx="1866000" cy="111300"/>
          </a:xfrm>
        </p:grpSpPr>
        <p:sp>
          <p:nvSpPr>
            <p:cNvPr id="8947" name="Google Shape;8947;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71"/>
          <p:cNvGrpSpPr/>
          <p:nvPr/>
        </p:nvGrpSpPr>
        <p:grpSpPr>
          <a:xfrm>
            <a:off x="5926924" y="3381697"/>
            <a:ext cx="2519825" cy="1001454"/>
            <a:chOff x="1906114" y="789980"/>
            <a:chExt cx="1487676" cy="606868"/>
          </a:xfrm>
        </p:grpSpPr>
        <p:cxnSp>
          <p:nvCxnSpPr>
            <p:cNvPr id="8950" name="Google Shape;8950;p7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951" name="Google Shape;8951;p7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952" name="Google Shape;8952;p7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953" name="Google Shape;8953;p7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954" name="Google Shape;8954;p7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955" name="Google Shape;8955;p7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956" name="Google Shape;8956;p7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957" name="Google Shape;8957;p7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964" name="Google Shape;8964;p7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965" name="Google Shape;8965;p7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966" name="Google Shape;8966;p7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71"/>
          <p:cNvGrpSpPr/>
          <p:nvPr/>
        </p:nvGrpSpPr>
        <p:grpSpPr>
          <a:xfrm>
            <a:off x="3372612" y="1159008"/>
            <a:ext cx="2363393" cy="1005865"/>
            <a:chOff x="3292400" y="1193188"/>
            <a:chExt cx="2615240" cy="1131075"/>
          </a:xfrm>
        </p:grpSpPr>
        <p:sp>
          <p:nvSpPr>
            <p:cNvPr id="8968" name="Google Shape;8968;p71"/>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69" name="Google Shape;8969;p71"/>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70" name="Google Shape;8970;p71"/>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971" name="Google Shape;8971;p71"/>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972" name="Google Shape;8972;p71"/>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973" name="Google Shape;8973;p71"/>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974" name="Google Shape;8974;p71"/>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975" name="Google Shape;8975;p71"/>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976" name="Google Shape;8976;p71"/>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977" name="Google Shape;8977;p71"/>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978" name="Google Shape;8978;p71"/>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979" name="Google Shape;8979;p71"/>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980" name="Google Shape;8980;p71"/>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981" name="Google Shape;8981;p71"/>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982" name="Google Shape;8982;p71"/>
            <p:cNvGrpSpPr/>
            <p:nvPr/>
          </p:nvGrpSpPr>
          <p:grpSpPr>
            <a:xfrm>
              <a:off x="3748438" y="1378608"/>
              <a:ext cx="2159202" cy="903971"/>
              <a:chOff x="1683525" y="2179850"/>
              <a:chExt cx="4519050" cy="2134525"/>
            </a:xfrm>
          </p:grpSpPr>
          <p:sp>
            <p:nvSpPr>
              <p:cNvPr id="8983" name="Google Shape;8983;p7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84" name="Google Shape;8984;p7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85" name="Google Shape;8985;p7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86" name="Google Shape;8986;p7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87" name="Google Shape;8987;p7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88" name="Google Shape;8988;p7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89" name="Google Shape;8989;p7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90" name="Google Shape;8990;p7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91" name="Google Shape;8991;p7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92" name="Google Shape;8992;p7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93" name="Google Shape;8993;p7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94" name="Google Shape;8994;p7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998"/>
        <p:cNvGrpSpPr/>
        <p:nvPr/>
      </p:nvGrpSpPr>
      <p:grpSpPr>
        <a:xfrm>
          <a:off x="0" y="0"/>
          <a:ext cx="0" cy="0"/>
          <a:chOff x="0" y="0"/>
          <a:chExt cx="0" cy="0"/>
        </a:xfrm>
      </p:grpSpPr>
      <p:grpSp>
        <p:nvGrpSpPr>
          <p:cNvPr id="8999" name="Google Shape;8999;p72"/>
          <p:cNvGrpSpPr/>
          <p:nvPr/>
        </p:nvGrpSpPr>
        <p:grpSpPr>
          <a:xfrm>
            <a:off x="4814684" y="1191441"/>
            <a:ext cx="745431" cy="718863"/>
            <a:chOff x="4249973" y="1201875"/>
            <a:chExt cx="1958568" cy="1888762"/>
          </a:xfrm>
        </p:grpSpPr>
        <p:sp>
          <p:nvSpPr>
            <p:cNvPr id="9000" name="Google Shape;9000;p72"/>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1" name="Google Shape;9001;p72"/>
            <p:cNvGrpSpPr/>
            <p:nvPr/>
          </p:nvGrpSpPr>
          <p:grpSpPr>
            <a:xfrm>
              <a:off x="5853086" y="1789142"/>
              <a:ext cx="355454" cy="1048099"/>
              <a:chOff x="5576108" y="2016725"/>
              <a:chExt cx="565200" cy="1666560"/>
            </a:xfrm>
          </p:grpSpPr>
          <p:sp>
            <p:nvSpPr>
              <p:cNvPr id="9002" name="Google Shape;9002;p72"/>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03" name="Google Shape;9003;p7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72"/>
            <p:cNvGrpSpPr/>
            <p:nvPr/>
          </p:nvGrpSpPr>
          <p:grpSpPr>
            <a:xfrm>
              <a:off x="4869455" y="2691676"/>
              <a:ext cx="1013897" cy="398961"/>
              <a:chOff x="4012057" y="3451825"/>
              <a:chExt cx="1612175" cy="634379"/>
            </a:xfrm>
          </p:grpSpPr>
          <p:sp>
            <p:nvSpPr>
              <p:cNvPr id="9005" name="Google Shape;9005;p72"/>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06" name="Google Shape;9006;p7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72"/>
            <p:cNvGrpSpPr/>
            <p:nvPr/>
          </p:nvGrpSpPr>
          <p:grpSpPr>
            <a:xfrm>
              <a:off x="4276937" y="2155961"/>
              <a:ext cx="651965" cy="891358"/>
              <a:chOff x="3069908" y="2599997"/>
              <a:chExt cx="1036675" cy="1417328"/>
            </a:xfrm>
          </p:grpSpPr>
          <p:sp>
            <p:nvSpPr>
              <p:cNvPr id="9008" name="Google Shape;9008;p72"/>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09" name="Google Shape;9009;p7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72"/>
            <p:cNvGrpSpPr/>
            <p:nvPr/>
          </p:nvGrpSpPr>
          <p:grpSpPr>
            <a:xfrm>
              <a:off x="5054918" y="1201875"/>
              <a:ext cx="999548" cy="602711"/>
              <a:chOff x="4306958" y="1082925"/>
              <a:chExt cx="1589359" cy="958358"/>
            </a:xfrm>
          </p:grpSpPr>
          <p:sp>
            <p:nvSpPr>
              <p:cNvPr id="9011" name="Google Shape;9011;p72"/>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12" name="Google Shape;9012;p7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72"/>
            <p:cNvGrpSpPr/>
            <p:nvPr/>
          </p:nvGrpSpPr>
          <p:grpSpPr>
            <a:xfrm>
              <a:off x="4249973" y="1303451"/>
              <a:ext cx="799317" cy="841334"/>
              <a:chOff x="3027033" y="1244439"/>
              <a:chExt cx="1270977" cy="1337786"/>
            </a:xfrm>
          </p:grpSpPr>
          <p:sp>
            <p:nvSpPr>
              <p:cNvPr id="9014" name="Google Shape;9014;p72"/>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15" name="Google Shape;9015;p7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6" name="Google Shape;9016;p72"/>
          <p:cNvGrpSpPr/>
          <p:nvPr/>
        </p:nvGrpSpPr>
        <p:grpSpPr>
          <a:xfrm>
            <a:off x="731057" y="2069890"/>
            <a:ext cx="761767" cy="729896"/>
            <a:chOff x="2657744" y="2337745"/>
            <a:chExt cx="832987" cy="798137"/>
          </a:xfrm>
        </p:grpSpPr>
        <p:sp>
          <p:nvSpPr>
            <p:cNvPr id="9017" name="Google Shape;9017;p72"/>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2"/>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2"/>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72"/>
          <p:cNvGrpSpPr/>
          <p:nvPr/>
        </p:nvGrpSpPr>
        <p:grpSpPr>
          <a:xfrm>
            <a:off x="3242022" y="2073097"/>
            <a:ext cx="685569" cy="723586"/>
            <a:chOff x="3398134" y="2057755"/>
            <a:chExt cx="704087" cy="743130"/>
          </a:xfrm>
        </p:grpSpPr>
        <p:grpSp>
          <p:nvGrpSpPr>
            <p:cNvPr id="9024" name="Google Shape;9024;p72"/>
            <p:cNvGrpSpPr/>
            <p:nvPr/>
          </p:nvGrpSpPr>
          <p:grpSpPr>
            <a:xfrm>
              <a:off x="3398134" y="2290183"/>
              <a:ext cx="315300" cy="219900"/>
              <a:chOff x="3398134" y="2290183"/>
              <a:chExt cx="315300" cy="219900"/>
            </a:xfrm>
          </p:grpSpPr>
          <p:sp>
            <p:nvSpPr>
              <p:cNvPr id="9025" name="Google Shape;9025;p72"/>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26" name="Google Shape;9026;p72"/>
              <p:cNvCxnSpPr>
                <a:stCxn id="902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027" name="Google Shape;9027;p72"/>
            <p:cNvGrpSpPr/>
            <p:nvPr/>
          </p:nvGrpSpPr>
          <p:grpSpPr>
            <a:xfrm>
              <a:off x="3547823" y="2467358"/>
              <a:ext cx="219900" cy="333527"/>
              <a:chOff x="3547823" y="2467358"/>
              <a:chExt cx="219900" cy="333527"/>
            </a:xfrm>
          </p:grpSpPr>
          <p:sp>
            <p:nvSpPr>
              <p:cNvPr id="9028" name="Google Shape;9028;p72"/>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29" name="Google Shape;9029;p72"/>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030" name="Google Shape;9030;p72"/>
            <p:cNvGrpSpPr/>
            <p:nvPr/>
          </p:nvGrpSpPr>
          <p:grpSpPr>
            <a:xfrm>
              <a:off x="3734138" y="2467358"/>
              <a:ext cx="219900" cy="333527"/>
              <a:chOff x="3734138" y="2467358"/>
              <a:chExt cx="219900" cy="333527"/>
            </a:xfrm>
          </p:grpSpPr>
          <p:sp>
            <p:nvSpPr>
              <p:cNvPr id="9031" name="Google Shape;9031;p72"/>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32" name="Google Shape;9032;p72"/>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033" name="Google Shape;9033;p72"/>
            <p:cNvGrpSpPr/>
            <p:nvPr/>
          </p:nvGrpSpPr>
          <p:grpSpPr>
            <a:xfrm>
              <a:off x="3787560" y="2288011"/>
              <a:ext cx="314661" cy="219900"/>
              <a:chOff x="3787560" y="2288011"/>
              <a:chExt cx="314661" cy="219900"/>
            </a:xfrm>
          </p:grpSpPr>
          <p:sp>
            <p:nvSpPr>
              <p:cNvPr id="9034" name="Google Shape;9034;p72"/>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35" name="Google Shape;9035;p72"/>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036" name="Google Shape;9036;p72"/>
            <p:cNvGrpSpPr/>
            <p:nvPr/>
          </p:nvGrpSpPr>
          <p:grpSpPr>
            <a:xfrm>
              <a:off x="3637290" y="2057755"/>
              <a:ext cx="219900" cy="335499"/>
              <a:chOff x="3637290" y="2057755"/>
              <a:chExt cx="219900" cy="335499"/>
            </a:xfrm>
          </p:grpSpPr>
          <p:sp>
            <p:nvSpPr>
              <p:cNvPr id="9037" name="Google Shape;9037;p72"/>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038" name="Google Shape;9038;p72"/>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039" name="Google Shape;9039;p72"/>
          <p:cNvGrpSpPr/>
          <p:nvPr/>
        </p:nvGrpSpPr>
        <p:grpSpPr>
          <a:xfrm>
            <a:off x="4917244" y="2079792"/>
            <a:ext cx="710153" cy="710153"/>
            <a:chOff x="5007123" y="2079403"/>
            <a:chExt cx="687600" cy="687600"/>
          </a:xfrm>
        </p:grpSpPr>
        <p:sp>
          <p:nvSpPr>
            <p:cNvPr id="9040" name="Google Shape;9040;p72"/>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2"/>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2"/>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2"/>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72"/>
          <p:cNvGrpSpPr/>
          <p:nvPr/>
        </p:nvGrpSpPr>
        <p:grpSpPr>
          <a:xfrm>
            <a:off x="5726681" y="2074299"/>
            <a:ext cx="720998" cy="721183"/>
            <a:chOff x="5797446" y="2063053"/>
            <a:chExt cx="698100" cy="698280"/>
          </a:xfrm>
        </p:grpSpPr>
        <p:sp>
          <p:nvSpPr>
            <p:cNvPr id="9045" name="Google Shape;9045;p72"/>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2"/>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2"/>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2"/>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72"/>
          <p:cNvGrpSpPr/>
          <p:nvPr/>
        </p:nvGrpSpPr>
        <p:grpSpPr>
          <a:xfrm>
            <a:off x="8171828" y="3719904"/>
            <a:ext cx="280585" cy="673164"/>
            <a:chOff x="8075075" y="3754290"/>
            <a:chExt cx="255612" cy="613194"/>
          </a:xfrm>
        </p:grpSpPr>
        <p:grpSp>
          <p:nvGrpSpPr>
            <p:cNvPr id="9050" name="Google Shape;9050;p72"/>
            <p:cNvGrpSpPr/>
            <p:nvPr/>
          </p:nvGrpSpPr>
          <p:grpSpPr>
            <a:xfrm>
              <a:off x="8075075" y="3754290"/>
              <a:ext cx="255612" cy="613194"/>
              <a:chOff x="8075075" y="3754290"/>
              <a:chExt cx="255612" cy="613194"/>
            </a:xfrm>
          </p:grpSpPr>
          <p:sp>
            <p:nvSpPr>
              <p:cNvPr id="9051" name="Google Shape;9051;p72"/>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2"/>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3" name="Google Shape;9053;p72"/>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72"/>
          <p:cNvGrpSpPr/>
          <p:nvPr/>
        </p:nvGrpSpPr>
        <p:grpSpPr>
          <a:xfrm>
            <a:off x="5288887" y="3708700"/>
            <a:ext cx="470352" cy="683745"/>
            <a:chOff x="1697726" y="3244179"/>
            <a:chExt cx="788124" cy="1146069"/>
          </a:xfrm>
        </p:grpSpPr>
        <p:sp>
          <p:nvSpPr>
            <p:cNvPr id="9055" name="Google Shape;9055;p7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7" name="Google Shape;9057;p72"/>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8" name="Google Shape;9058;p72"/>
          <p:cNvGrpSpPr/>
          <p:nvPr/>
        </p:nvGrpSpPr>
        <p:grpSpPr>
          <a:xfrm>
            <a:off x="5910037" y="3719902"/>
            <a:ext cx="293891" cy="293845"/>
            <a:chOff x="6134814" y="3754290"/>
            <a:chExt cx="293891" cy="293845"/>
          </a:xfrm>
        </p:grpSpPr>
        <p:sp>
          <p:nvSpPr>
            <p:cNvPr id="9059" name="Google Shape;9059;p72"/>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2"/>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72"/>
          <p:cNvGrpSpPr/>
          <p:nvPr/>
        </p:nvGrpSpPr>
        <p:grpSpPr>
          <a:xfrm>
            <a:off x="5910037" y="4098574"/>
            <a:ext cx="293891" cy="293891"/>
            <a:chOff x="6134814" y="4086186"/>
            <a:chExt cx="293891" cy="293891"/>
          </a:xfrm>
        </p:grpSpPr>
        <p:sp>
          <p:nvSpPr>
            <p:cNvPr id="9062" name="Google Shape;9062;p72"/>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2"/>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4" name="Google Shape;9064;p72"/>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2"/>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6" name="Google Shape;9066;p72"/>
          <p:cNvGrpSpPr/>
          <p:nvPr/>
        </p:nvGrpSpPr>
        <p:grpSpPr>
          <a:xfrm>
            <a:off x="7835013" y="2927266"/>
            <a:ext cx="622883" cy="621944"/>
            <a:chOff x="1187048" y="238125"/>
            <a:chExt cx="5256397" cy="5248476"/>
          </a:xfrm>
        </p:grpSpPr>
        <p:sp>
          <p:nvSpPr>
            <p:cNvPr id="9067" name="Google Shape;9067;p7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2"/>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2"/>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2"/>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72"/>
          <p:cNvGrpSpPr/>
          <p:nvPr/>
        </p:nvGrpSpPr>
        <p:grpSpPr>
          <a:xfrm>
            <a:off x="2292118" y="2936875"/>
            <a:ext cx="1310987" cy="612407"/>
            <a:chOff x="238125" y="1188750"/>
            <a:chExt cx="7140450" cy="3335550"/>
          </a:xfrm>
        </p:grpSpPr>
        <p:sp>
          <p:nvSpPr>
            <p:cNvPr id="9072" name="Google Shape;9072;p7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72"/>
          <p:cNvGrpSpPr/>
          <p:nvPr/>
        </p:nvGrpSpPr>
        <p:grpSpPr>
          <a:xfrm>
            <a:off x="6617990" y="2927430"/>
            <a:ext cx="1110299" cy="621702"/>
            <a:chOff x="238125" y="1335475"/>
            <a:chExt cx="5418735" cy="3034175"/>
          </a:xfrm>
        </p:grpSpPr>
        <p:sp>
          <p:nvSpPr>
            <p:cNvPr id="9078" name="Google Shape;9078;p7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72"/>
          <p:cNvGrpSpPr/>
          <p:nvPr/>
        </p:nvGrpSpPr>
        <p:grpSpPr>
          <a:xfrm>
            <a:off x="5435649" y="2924327"/>
            <a:ext cx="1074451" cy="627181"/>
            <a:chOff x="5359127" y="2910889"/>
            <a:chExt cx="1097723" cy="640831"/>
          </a:xfrm>
        </p:grpSpPr>
        <p:grpSp>
          <p:nvGrpSpPr>
            <p:cNvPr id="9082" name="Google Shape;9082;p72"/>
            <p:cNvGrpSpPr/>
            <p:nvPr/>
          </p:nvGrpSpPr>
          <p:grpSpPr>
            <a:xfrm>
              <a:off x="5929791" y="3263088"/>
              <a:ext cx="527060" cy="287097"/>
              <a:chOff x="5929791" y="3263088"/>
              <a:chExt cx="527060" cy="287097"/>
            </a:xfrm>
          </p:grpSpPr>
          <p:sp>
            <p:nvSpPr>
              <p:cNvPr id="9083" name="Google Shape;9083;p72"/>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084" name="Google Shape;9084;p72"/>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085" name="Google Shape;9085;p72"/>
            <p:cNvGrpSpPr/>
            <p:nvPr/>
          </p:nvGrpSpPr>
          <p:grpSpPr>
            <a:xfrm>
              <a:off x="5359127" y="3263089"/>
              <a:ext cx="526428" cy="288631"/>
              <a:chOff x="5359127" y="3263089"/>
              <a:chExt cx="526428" cy="288631"/>
            </a:xfrm>
          </p:grpSpPr>
          <p:sp>
            <p:nvSpPr>
              <p:cNvPr id="9086" name="Google Shape;9086;p72"/>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087" name="Google Shape;9087;p72"/>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088" name="Google Shape;9088;p72"/>
            <p:cNvGrpSpPr/>
            <p:nvPr/>
          </p:nvGrpSpPr>
          <p:grpSpPr>
            <a:xfrm>
              <a:off x="5551525" y="2910889"/>
              <a:ext cx="520901" cy="610283"/>
              <a:chOff x="5551525" y="2910889"/>
              <a:chExt cx="520901" cy="610283"/>
            </a:xfrm>
          </p:grpSpPr>
          <p:sp>
            <p:nvSpPr>
              <p:cNvPr id="9089" name="Google Shape;9089;p72"/>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090" name="Google Shape;9090;p72"/>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091" name="Google Shape;9091;p72"/>
            <p:cNvGrpSpPr/>
            <p:nvPr/>
          </p:nvGrpSpPr>
          <p:grpSpPr>
            <a:xfrm>
              <a:off x="5743962" y="2919100"/>
              <a:ext cx="623674" cy="284502"/>
              <a:chOff x="5743962" y="2919100"/>
              <a:chExt cx="623674" cy="284502"/>
            </a:xfrm>
          </p:grpSpPr>
          <p:sp>
            <p:nvSpPr>
              <p:cNvPr id="9092" name="Google Shape;9092;p72"/>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093" name="Google Shape;9093;p72"/>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094" name="Google Shape;9094;p72"/>
          <p:cNvGrpSpPr/>
          <p:nvPr/>
        </p:nvGrpSpPr>
        <p:grpSpPr>
          <a:xfrm>
            <a:off x="7586863" y="2075038"/>
            <a:ext cx="874976" cy="719600"/>
            <a:chOff x="7608988" y="2093194"/>
            <a:chExt cx="817276" cy="672147"/>
          </a:xfrm>
        </p:grpSpPr>
        <p:cxnSp>
          <p:nvCxnSpPr>
            <p:cNvPr id="9095" name="Google Shape;9095;p72"/>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096" name="Google Shape;9096;p72"/>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097" name="Google Shape;9097;p72"/>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098" name="Google Shape;9098;p72"/>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099" name="Google Shape;9099;p72"/>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100" name="Google Shape;9100;p72"/>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101" name="Google Shape;9101;p72"/>
            <p:cNvGrpSpPr/>
            <p:nvPr/>
          </p:nvGrpSpPr>
          <p:grpSpPr>
            <a:xfrm>
              <a:off x="7721175" y="2093194"/>
              <a:ext cx="599587" cy="623846"/>
              <a:chOff x="7721175" y="2093194"/>
              <a:chExt cx="599587" cy="623846"/>
            </a:xfrm>
          </p:grpSpPr>
          <p:grpSp>
            <p:nvGrpSpPr>
              <p:cNvPr id="9102" name="Google Shape;9102;p72"/>
              <p:cNvGrpSpPr/>
              <p:nvPr/>
            </p:nvGrpSpPr>
            <p:grpSpPr>
              <a:xfrm>
                <a:off x="7721175" y="2093194"/>
                <a:ext cx="291605" cy="623846"/>
                <a:chOff x="9405575" y="2061418"/>
                <a:chExt cx="291605" cy="623846"/>
              </a:xfrm>
            </p:grpSpPr>
            <p:sp>
              <p:nvSpPr>
                <p:cNvPr id="9103" name="Google Shape;9103;p7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72"/>
              <p:cNvGrpSpPr/>
              <p:nvPr/>
            </p:nvGrpSpPr>
            <p:grpSpPr>
              <a:xfrm flipH="1">
                <a:off x="8029157" y="2093194"/>
                <a:ext cx="291605" cy="623846"/>
                <a:chOff x="9405575" y="2061418"/>
                <a:chExt cx="291605" cy="623846"/>
              </a:xfrm>
            </p:grpSpPr>
            <p:sp>
              <p:nvSpPr>
                <p:cNvPr id="9111" name="Google Shape;9111;p7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18" name="Google Shape;9118;p72"/>
          <p:cNvGrpSpPr/>
          <p:nvPr/>
        </p:nvGrpSpPr>
        <p:grpSpPr>
          <a:xfrm>
            <a:off x="4031299" y="1191441"/>
            <a:ext cx="712557" cy="785901"/>
            <a:chOff x="4206459" y="1191441"/>
            <a:chExt cx="712557" cy="785901"/>
          </a:xfrm>
        </p:grpSpPr>
        <p:sp>
          <p:nvSpPr>
            <p:cNvPr id="9119" name="Google Shape;9119;p72"/>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2"/>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2"/>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2"/>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3" name="Google Shape;9123;p72"/>
            <p:cNvGrpSpPr/>
            <p:nvPr/>
          </p:nvGrpSpPr>
          <p:grpSpPr>
            <a:xfrm>
              <a:off x="4644280" y="1290523"/>
              <a:ext cx="143716" cy="29463"/>
              <a:chOff x="4644280" y="1290523"/>
              <a:chExt cx="143716" cy="29463"/>
            </a:xfrm>
          </p:grpSpPr>
          <p:sp>
            <p:nvSpPr>
              <p:cNvPr id="9124" name="Google Shape;9124;p72"/>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2"/>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2"/>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2"/>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72"/>
            <p:cNvGrpSpPr/>
            <p:nvPr/>
          </p:nvGrpSpPr>
          <p:grpSpPr>
            <a:xfrm>
              <a:off x="4356567" y="1191441"/>
              <a:ext cx="143690" cy="29488"/>
              <a:chOff x="4356567" y="1191441"/>
              <a:chExt cx="143690" cy="29488"/>
            </a:xfrm>
          </p:grpSpPr>
          <p:sp>
            <p:nvSpPr>
              <p:cNvPr id="9129" name="Google Shape;9129;p72"/>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2"/>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2"/>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2"/>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72"/>
            <p:cNvGrpSpPr/>
            <p:nvPr/>
          </p:nvGrpSpPr>
          <p:grpSpPr>
            <a:xfrm>
              <a:off x="4339009" y="1863727"/>
              <a:ext cx="143703" cy="29476"/>
              <a:chOff x="4339009" y="1863727"/>
              <a:chExt cx="143703" cy="29476"/>
            </a:xfrm>
          </p:grpSpPr>
          <p:sp>
            <p:nvSpPr>
              <p:cNvPr id="9134" name="Google Shape;9134;p72"/>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2"/>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2"/>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2"/>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72"/>
            <p:cNvGrpSpPr/>
            <p:nvPr/>
          </p:nvGrpSpPr>
          <p:grpSpPr>
            <a:xfrm>
              <a:off x="4206459" y="1607315"/>
              <a:ext cx="29539" cy="142899"/>
              <a:chOff x="4206459" y="1607315"/>
              <a:chExt cx="29539" cy="142899"/>
            </a:xfrm>
          </p:grpSpPr>
          <p:sp>
            <p:nvSpPr>
              <p:cNvPr id="9139" name="Google Shape;9139;p72"/>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2"/>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2"/>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2"/>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3" name="Google Shape;9143;p72"/>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2"/>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2"/>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2"/>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7" name="Google Shape;9147;p72"/>
            <p:cNvGrpSpPr/>
            <p:nvPr/>
          </p:nvGrpSpPr>
          <p:grpSpPr>
            <a:xfrm>
              <a:off x="4889463" y="1423737"/>
              <a:ext cx="29552" cy="142899"/>
              <a:chOff x="4889463" y="1423737"/>
              <a:chExt cx="29552" cy="142899"/>
            </a:xfrm>
          </p:grpSpPr>
          <p:sp>
            <p:nvSpPr>
              <p:cNvPr id="9148" name="Google Shape;9148;p72"/>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2"/>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2"/>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2"/>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72"/>
            <p:cNvGrpSpPr/>
            <p:nvPr/>
          </p:nvGrpSpPr>
          <p:grpSpPr>
            <a:xfrm>
              <a:off x="4771663" y="1876896"/>
              <a:ext cx="108651" cy="100447"/>
              <a:chOff x="4771663" y="1876896"/>
              <a:chExt cx="108651" cy="100447"/>
            </a:xfrm>
          </p:grpSpPr>
          <p:sp>
            <p:nvSpPr>
              <p:cNvPr id="9153" name="Google Shape;9153;p72"/>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2"/>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2"/>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2"/>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57" name="Google Shape;9157;p72"/>
          <p:cNvGrpSpPr/>
          <p:nvPr/>
        </p:nvGrpSpPr>
        <p:grpSpPr>
          <a:xfrm>
            <a:off x="4026774" y="2074664"/>
            <a:ext cx="791287" cy="720350"/>
            <a:chOff x="267375" y="1071875"/>
            <a:chExt cx="470500" cy="428550"/>
          </a:xfrm>
        </p:grpSpPr>
        <p:sp>
          <p:nvSpPr>
            <p:cNvPr id="9158" name="Google Shape;9158;p72"/>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2"/>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2"/>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2"/>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2"/>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2"/>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2"/>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2"/>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72"/>
          <p:cNvGrpSpPr/>
          <p:nvPr/>
        </p:nvGrpSpPr>
        <p:grpSpPr>
          <a:xfrm>
            <a:off x="727269" y="3719294"/>
            <a:ext cx="1408444" cy="673166"/>
            <a:chOff x="712664" y="3693287"/>
            <a:chExt cx="1460738" cy="698160"/>
          </a:xfrm>
        </p:grpSpPr>
        <p:grpSp>
          <p:nvGrpSpPr>
            <p:cNvPr id="9167" name="Google Shape;9167;p72"/>
            <p:cNvGrpSpPr/>
            <p:nvPr/>
          </p:nvGrpSpPr>
          <p:grpSpPr>
            <a:xfrm>
              <a:off x="1380079" y="4133090"/>
              <a:ext cx="234048" cy="258099"/>
              <a:chOff x="1380079" y="4133090"/>
              <a:chExt cx="234048" cy="258099"/>
            </a:xfrm>
          </p:grpSpPr>
          <p:sp>
            <p:nvSpPr>
              <p:cNvPr id="9168" name="Google Shape;9168;p72"/>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2"/>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2"/>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72"/>
            <p:cNvGrpSpPr/>
            <p:nvPr/>
          </p:nvGrpSpPr>
          <p:grpSpPr>
            <a:xfrm>
              <a:off x="884610" y="3864082"/>
              <a:ext cx="1118566" cy="527275"/>
              <a:chOff x="890961" y="3865463"/>
              <a:chExt cx="1115221" cy="525698"/>
            </a:xfrm>
          </p:grpSpPr>
          <p:sp>
            <p:nvSpPr>
              <p:cNvPr id="9172" name="Google Shape;9172;p72"/>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2"/>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2"/>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72"/>
            <p:cNvGrpSpPr/>
            <p:nvPr/>
          </p:nvGrpSpPr>
          <p:grpSpPr>
            <a:xfrm>
              <a:off x="712664" y="3693287"/>
              <a:ext cx="1460738" cy="698160"/>
              <a:chOff x="712664" y="3693025"/>
              <a:chExt cx="1460738" cy="698160"/>
            </a:xfrm>
          </p:grpSpPr>
          <p:sp>
            <p:nvSpPr>
              <p:cNvPr id="9176" name="Google Shape;9176;p72"/>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2"/>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2"/>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2"/>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2"/>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2"/>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82" name="Google Shape;9182;p72"/>
          <p:cNvGrpSpPr/>
          <p:nvPr/>
        </p:nvGrpSpPr>
        <p:grpSpPr>
          <a:xfrm>
            <a:off x="3164985" y="1191441"/>
            <a:ext cx="795485" cy="738831"/>
            <a:chOff x="3348603" y="1236445"/>
            <a:chExt cx="749256" cy="695894"/>
          </a:xfrm>
        </p:grpSpPr>
        <p:grpSp>
          <p:nvGrpSpPr>
            <p:cNvPr id="9183" name="Google Shape;9183;p72"/>
            <p:cNvGrpSpPr/>
            <p:nvPr/>
          </p:nvGrpSpPr>
          <p:grpSpPr>
            <a:xfrm>
              <a:off x="3583779" y="1236445"/>
              <a:ext cx="293795" cy="285811"/>
              <a:chOff x="3750225" y="1774000"/>
              <a:chExt cx="149575" cy="145525"/>
            </a:xfrm>
          </p:grpSpPr>
          <p:sp>
            <p:nvSpPr>
              <p:cNvPr id="9184" name="Google Shape;9184;p7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72"/>
            <p:cNvGrpSpPr/>
            <p:nvPr/>
          </p:nvGrpSpPr>
          <p:grpSpPr>
            <a:xfrm>
              <a:off x="3775534" y="1462599"/>
              <a:ext cx="322325" cy="285958"/>
              <a:chOff x="3847850" y="1889150"/>
              <a:chExt cx="164100" cy="145600"/>
            </a:xfrm>
          </p:grpSpPr>
          <p:sp>
            <p:nvSpPr>
              <p:cNvPr id="9187" name="Google Shape;9187;p7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72"/>
            <p:cNvGrpSpPr/>
            <p:nvPr/>
          </p:nvGrpSpPr>
          <p:grpSpPr>
            <a:xfrm>
              <a:off x="3545329" y="1646528"/>
              <a:ext cx="293746" cy="285811"/>
              <a:chOff x="3730650" y="1982800"/>
              <a:chExt cx="149550" cy="145525"/>
            </a:xfrm>
          </p:grpSpPr>
          <p:sp>
            <p:nvSpPr>
              <p:cNvPr id="9190" name="Google Shape;9190;p7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72"/>
            <p:cNvGrpSpPr/>
            <p:nvPr/>
          </p:nvGrpSpPr>
          <p:grpSpPr>
            <a:xfrm>
              <a:off x="3348603" y="1415046"/>
              <a:ext cx="294384" cy="284387"/>
              <a:chOff x="3630494" y="1864938"/>
              <a:chExt cx="149875" cy="144800"/>
            </a:xfrm>
          </p:grpSpPr>
          <p:sp>
            <p:nvSpPr>
              <p:cNvPr id="9193" name="Google Shape;9193;p72"/>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2"/>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5" name="Google Shape;9195;p72"/>
          <p:cNvGrpSpPr/>
          <p:nvPr/>
        </p:nvGrpSpPr>
        <p:grpSpPr>
          <a:xfrm>
            <a:off x="2286512" y="3714337"/>
            <a:ext cx="1324924" cy="678083"/>
            <a:chOff x="2413923" y="3711366"/>
            <a:chExt cx="1374117" cy="703260"/>
          </a:xfrm>
        </p:grpSpPr>
        <p:grpSp>
          <p:nvGrpSpPr>
            <p:cNvPr id="9196" name="Google Shape;9196;p72"/>
            <p:cNvGrpSpPr/>
            <p:nvPr/>
          </p:nvGrpSpPr>
          <p:grpSpPr>
            <a:xfrm>
              <a:off x="2413923" y="3711366"/>
              <a:ext cx="1374117" cy="703260"/>
              <a:chOff x="2413923" y="3711366"/>
              <a:chExt cx="1374117" cy="703260"/>
            </a:xfrm>
          </p:grpSpPr>
          <p:sp>
            <p:nvSpPr>
              <p:cNvPr id="9197" name="Google Shape;9197;p72"/>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8" name="Google Shape;9198;p72"/>
              <p:cNvGrpSpPr/>
              <p:nvPr/>
            </p:nvGrpSpPr>
            <p:grpSpPr>
              <a:xfrm>
                <a:off x="2600284" y="3808654"/>
                <a:ext cx="234506" cy="138009"/>
                <a:chOff x="2600284" y="3808654"/>
                <a:chExt cx="234506" cy="138009"/>
              </a:xfrm>
            </p:grpSpPr>
            <p:sp>
              <p:nvSpPr>
                <p:cNvPr id="9199" name="Google Shape;9199;p72"/>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00" name="Google Shape;9200;p72"/>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01" name="Google Shape;9201;p72"/>
              <p:cNvGrpSpPr/>
              <p:nvPr/>
            </p:nvGrpSpPr>
            <p:grpSpPr>
              <a:xfrm>
                <a:off x="3359659" y="3805664"/>
                <a:ext cx="232294" cy="141000"/>
                <a:chOff x="3359659" y="3805664"/>
                <a:chExt cx="232294" cy="141000"/>
              </a:xfrm>
            </p:grpSpPr>
            <p:sp>
              <p:nvSpPr>
                <p:cNvPr id="9202" name="Google Shape;9202;p72"/>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03" name="Google Shape;9203;p72"/>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04" name="Google Shape;9204;p72"/>
              <p:cNvGrpSpPr/>
              <p:nvPr/>
            </p:nvGrpSpPr>
            <p:grpSpPr>
              <a:xfrm>
                <a:off x="3067316" y="3711366"/>
                <a:ext cx="66900" cy="166809"/>
                <a:chOff x="3067316" y="3711366"/>
                <a:chExt cx="66900" cy="166809"/>
              </a:xfrm>
            </p:grpSpPr>
            <p:sp>
              <p:nvSpPr>
                <p:cNvPr id="9205" name="Google Shape;9205;p72"/>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06" name="Google Shape;9206;p72"/>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07" name="Google Shape;9207;p72"/>
              <p:cNvGrpSpPr/>
              <p:nvPr/>
            </p:nvGrpSpPr>
            <p:grpSpPr>
              <a:xfrm>
                <a:off x="2413923" y="4058666"/>
                <a:ext cx="224119" cy="66900"/>
                <a:chOff x="2413923" y="4058666"/>
                <a:chExt cx="224119" cy="66900"/>
              </a:xfrm>
            </p:grpSpPr>
            <p:sp>
              <p:nvSpPr>
                <p:cNvPr id="9208" name="Google Shape;9208;p72"/>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09" name="Google Shape;9209;p72"/>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10" name="Google Shape;9210;p72"/>
              <p:cNvGrpSpPr/>
              <p:nvPr/>
            </p:nvGrpSpPr>
            <p:grpSpPr>
              <a:xfrm>
                <a:off x="3564643" y="4058666"/>
                <a:ext cx="223397" cy="66900"/>
                <a:chOff x="3564643" y="4058666"/>
                <a:chExt cx="223397" cy="66900"/>
              </a:xfrm>
            </p:grpSpPr>
            <p:sp>
              <p:nvSpPr>
                <p:cNvPr id="9211" name="Google Shape;9211;p72"/>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12" name="Google Shape;9212;p72"/>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213" name="Google Shape;9213;p72"/>
            <p:cNvGrpSpPr/>
            <p:nvPr/>
          </p:nvGrpSpPr>
          <p:grpSpPr>
            <a:xfrm>
              <a:off x="2633353" y="3965763"/>
              <a:ext cx="933975" cy="445687"/>
              <a:chOff x="2633353" y="3965763"/>
              <a:chExt cx="933975" cy="445687"/>
            </a:xfrm>
          </p:grpSpPr>
          <p:sp>
            <p:nvSpPr>
              <p:cNvPr id="9214" name="Google Shape;9214;p72"/>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2"/>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6" name="Google Shape;9216;p72"/>
          <p:cNvGrpSpPr/>
          <p:nvPr/>
        </p:nvGrpSpPr>
        <p:grpSpPr>
          <a:xfrm>
            <a:off x="6410784" y="1264884"/>
            <a:ext cx="1131087" cy="587383"/>
            <a:chOff x="238125" y="999450"/>
            <a:chExt cx="7140700" cy="3708225"/>
          </a:xfrm>
        </p:grpSpPr>
        <p:sp>
          <p:nvSpPr>
            <p:cNvPr id="9217" name="Google Shape;9217;p7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2"/>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72"/>
          <p:cNvGrpSpPr/>
          <p:nvPr/>
        </p:nvGrpSpPr>
        <p:grpSpPr>
          <a:xfrm>
            <a:off x="3762234" y="3714379"/>
            <a:ext cx="1375854" cy="678131"/>
            <a:chOff x="3913765" y="3641905"/>
            <a:chExt cx="1522805" cy="750560"/>
          </a:xfrm>
        </p:grpSpPr>
        <p:grpSp>
          <p:nvGrpSpPr>
            <p:cNvPr id="9227" name="Google Shape;9227;p72"/>
            <p:cNvGrpSpPr/>
            <p:nvPr/>
          </p:nvGrpSpPr>
          <p:grpSpPr>
            <a:xfrm>
              <a:off x="3913765" y="3997002"/>
              <a:ext cx="1522805" cy="395463"/>
              <a:chOff x="3913765" y="3997002"/>
              <a:chExt cx="1522805" cy="395463"/>
            </a:xfrm>
          </p:grpSpPr>
          <p:grpSp>
            <p:nvGrpSpPr>
              <p:cNvPr id="9228" name="Google Shape;9228;p72"/>
              <p:cNvGrpSpPr/>
              <p:nvPr/>
            </p:nvGrpSpPr>
            <p:grpSpPr>
              <a:xfrm>
                <a:off x="3913765" y="4138659"/>
                <a:ext cx="507602" cy="253806"/>
                <a:chOff x="3913765" y="4138659"/>
                <a:chExt cx="507602" cy="253806"/>
              </a:xfrm>
            </p:grpSpPr>
            <p:sp>
              <p:nvSpPr>
                <p:cNvPr id="9229" name="Google Shape;9229;p72"/>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2"/>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231" name="Google Shape;9231;p72"/>
              <p:cNvGrpSpPr/>
              <p:nvPr/>
            </p:nvGrpSpPr>
            <p:grpSpPr>
              <a:xfrm>
                <a:off x="4421361" y="3997002"/>
                <a:ext cx="507618" cy="395463"/>
                <a:chOff x="4421361" y="3997002"/>
                <a:chExt cx="507618" cy="395463"/>
              </a:xfrm>
            </p:grpSpPr>
            <p:sp>
              <p:nvSpPr>
                <p:cNvPr id="9232" name="Google Shape;9232;p72"/>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2"/>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2"/>
              <p:cNvGrpSpPr/>
              <p:nvPr/>
            </p:nvGrpSpPr>
            <p:grpSpPr>
              <a:xfrm>
                <a:off x="4928973" y="4189418"/>
                <a:ext cx="507596" cy="203047"/>
                <a:chOff x="4928973" y="4189418"/>
                <a:chExt cx="507596" cy="203047"/>
              </a:xfrm>
            </p:grpSpPr>
            <p:sp>
              <p:nvSpPr>
                <p:cNvPr id="9235" name="Google Shape;9235;p72"/>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2"/>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37" name="Google Shape;9237;p72"/>
            <p:cNvGrpSpPr/>
            <p:nvPr/>
          </p:nvGrpSpPr>
          <p:grpSpPr>
            <a:xfrm>
              <a:off x="4482186" y="3641905"/>
              <a:ext cx="397605" cy="349784"/>
              <a:chOff x="2906375" y="1159725"/>
              <a:chExt cx="1860575" cy="1636800"/>
            </a:xfrm>
          </p:grpSpPr>
          <p:sp>
            <p:nvSpPr>
              <p:cNvPr id="9238" name="Google Shape;9238;p72"/>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2"/>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2"/>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2"/>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2" name="Google Shape;9242;p72"/>
          <p:cNvGrpSpPr/>
          <p:nvPr/>
        </p:nvGrpSpPr>
        <p:grpSpPr>
          <a:xfrm>
            <a:off x="6546943" y="2074305"/>
            <a:ext cx="940737" cy="721067"/>
            <a:chOff x="6599718" y="2068734"/>
            <a:chExt cx="940737" cy="721067"/>
          </a:xfrm>
        </p:grpSpPr>
        <p:sp>
          <p:nvSpPr>
            <p:cNvPr id="9243" name="Google Shape;9243;p72"/>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2"/>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2"/>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2"/>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2"/>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2"/>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9" name="Google Shape;9249;p72"/>
            <p:cNvGrpSpPr/>
            <p:nvPr/>
          </p:nvGrpSpPr>
          <p:grpSpPr>
            <a:xfrm>
              <a:off x="6836957" y="2068734"/>
              <a:ext cx="461892" cy="721067"/>
              <a:chOff x="6836957" y="2068734"/>
              <a:chExt cx="461892" cy="721067"/>
            </a:xfrm>
          </p:grpSpPr>
          <p:sp>
            <p:nvSpPr>
              <p:cNvPr id="9250" name="Google Shape;9250;p72"/>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2"/>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2"/>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2"/>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2"/>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2"/>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6" name="Google Shape;9256;p72"/>
              <p:cNvGrpSpPr/>
              <p:nvPr/>
            </p:nvGrpSpPr>
            <p:grpSpPr>
              <a:xfrm>
                <a:off x="6836957" y="2068734"/>
                <a:ext cx="461892" cy="721067"/>
                <a:chOff x="6836957" y="2068734"/>
                <a:chExt cx="461892" cy="721067"/>
              </a:xfrm>
            </p:grpSpPr>
            <p:sp>
              <p:nvSpPr>
                <p:cNvPr id="9257" name="Google Shape;9257;p72"/>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2"/>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2"/>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2"/>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2"/>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2"/>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2"/>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64" name="Google Shape;9264;p72"/>
          <p:cNvGrpSpPr/>
          <p:nvPr/>
        </p:nvGrpSpPr>
        <p:grpSpPr>
          <a:xfrm>
            <a:off x="2430262" y="2078652"/>
            <a:ext cx="712577" cy="712374"/>
            <a:chOff x="2559249" y="2069323"/>
            <a:chExt cx="685566" cy="685634"/>
          </a:xfrm>
        </p:grpSpPr>
        <p:sp>
          <p:nvSpPr>
            <p:cNvPr id="9265" name="Google Shape;9265;p72"/>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2"/>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2"/>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2"/>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2"/>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2"/>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2"/>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2"/>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2"/>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2"/>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2"/>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2"/>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2"/>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72"/>
          <p:cNvGrpSpPr/>
          <p:nvPr/>
        </p:nvGrpSpPr>
        <p:grpSpPr>
          <a:xfrm>
            <a:off x="7612699" y="1191441"/>
            <a:ext cx="845645" cy="711911"/>
            <a:chOff x="951975" y="315800"/>
            <a:chExt cx="5860325" cy="4933550"/>
          </a:xfrm>
        </p:grpSpPr>
        <p:sp>
          <p:nvSpPr>
            <p:cNvPr id="9279" name="Google Shape;9279;p72"/>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2"/>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2"/>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2"/>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2"/>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2"/>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2"/>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2"/>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72"/>
          <p:cNvGrpSpPr/>
          <p:nvPr/>
        </p:nvGrpSpPr>
        <p:grpSpPr>
          <a:xfrm>
            <a:off x="3709828" y="2927550"/>
            <a:ext cx="1617932" cy="621724"/>
            <a:chOff x="3862800" y="3038525"/>
            <a:chExt cx="1329006" cy="510698"/>
          </a:xfrm>
        </p:grpSpPr>
        <p:sp>
          <p:nvSpPr>
            <p:cNvPr id="9288" name="Google Shape;9288;p72"/>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2"/>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0" name="Google Shape;9290;p72"/>
            <p:cNvGrpSpPr/>
            <p:nvPr/>
          </p:nvGrpSpPr>
          <p:grpSpPr>
            <a:xfrm>
              <a:off x="3967075" y="3040337"/>
              <a:ext cx="1019927" cy="402126"/>
              <a:chOff x="3967075" y="3040337"/>
              <a:chExt cx="1019927" cy="402126"/>
            </a:xfrm>
          </p:grpSpPr>
          <p:sp>
            <p:nvSpPr>
              <p:cNvPr id="9291" name="Google Shape;9291;p72"/>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2"/>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2"/>
            <p:cNvGrpSpPr/>
            <p:nvPr/>
          </p:nvGrpSpPr>
          <p:grpSpPr>
            <a:xfrm>
              <a:off x="4186700" y="3040337"/>
              <a:ext cx="390475" cy="183289"/>
              <a:chOff x="4186700" y="3040337"/>
              <a:chExt cx="390475" cy="183289"/>
            </a:xfrm>
          </p:grpSpPr>
          <p:sp>
            <p:nvSpPr>
              <p:cNvPr id="9294" name="Google Shape;9294;p72"/>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2"/>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72"/>
            <p:cNvGrpSpPr/>
            <p:nvPr/>
          </p:nvGrpSpPr>
          <p:grpSpPr>
            <a:xfrm>
              <a:off x="4073727" y="3040337"/>
              <a:ext cx="697794" cy="296263"/>
              <a:chOff x="4073727" y="3040337"/>
              <a:chExt cx="697794" cy="296263"/>
            </a:xfrm>
          </p:grpSpPr>
          <p:sp>
            <p:nvSpPr>
              <p:cNvPr id="9297" name="Google Shape;9297;p72"/>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2"/>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2"/>
            <p:cNvGrpSpPr/>
            <p:nvPr/>
          </p:nvGrpSpPr>
          <p:grpSpPr>
            <a:xfrm>
              <a:off x="3862800" y="3038525"/>
              <a:ext cx="1329006" cy="510698"/>
              <a:chOff x="3862800" y="3038525"/>
              <a:chExt cx="1329006" cy="510698"/>
            </a:xfrm>
          </p:grpSpPr>
          <p:sp>
            <p:nvSpPr>
              <p:cNvPr id="9300" name="Google Shape;9300;p72"/>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2"/>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2" name="Google Shape;9302;p72"/>
          <p:cNvGrpSpPr/>
          <p:nvPr/>
        </p:nvGrpSpPr>
        <p:grpSpPr>
          <a:xfrm>
            <a:off x="718150" y="1191441"/>
            <a:ext cx="883205" cy="775176"/>
            <a:chOff x="649648" y="271400"/>
            <a:chExt cx="6215377" cy="5455143"/>
          </a:xfrm>
        </p:grpSpPr>
        <p:sp>
          <p:nvSpPr>
            <p:cNvPr id="9303" name="Google Shape;9303;p72"/>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2"/>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2"/>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2"/>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2"/>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2"/>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2"/>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2"/>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2"/>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2"/>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2"/>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2"/>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72"/>
          <p:cNvGrpSpPr/>
          <p:nvPr/>
        </p:nvGrpSpPr>
        <p:grpSpPr>
          <a:xfrm>
            <a:off x="2326452" y="1191441"/>
            <a:ext cx="767704" cy="815489"/>
            <a:chOff x="2499700" y="1135950"/>
            <a:chExt cx="732402" cy="777990"/>
          </a:xfrm>
        </p:grpSpPr>
        <p:grpSp>
          <p:nvGrpSpPr>
            <p:cNvPr id="9316" name="Google Shape;9316;p72"/>
            <p:cNvGrpSpPr/>
            <p:nvPr/>
          </p:nvGrpSpPr>
          <p:grpSpPr>
            <a:xfrm>
              <a:off x="2499700" y="1135950"/>
              <a:ext cx="732402" cy="694705"/>
              <a:chOff x="2499700" y="1135950"/>
              <a:chExt cx="732402" cy="694705"/>
            </a:xfrm>
          </p:grpSpPr>
          <p:sp>
            <p:nvSpPr>
              <p:cNvPr id="9317" name="Google Shape;9317;p72"/>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2"/>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2"/>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2"/>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2"/>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2"/>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2"/>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2"/>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2"/>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2"/>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2"/>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2"/>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2"/>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2"/>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2"/>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2"/>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2"/>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2"/>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2"/>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2"/>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2"/>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2"/>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2"/>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2"/>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2"/>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2"/>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2"/>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72"/>
            <p:cNvGrpSpPr/>
            <p:nvPr/>
          </p:nvGrpSpPr>
          <p:grpSpPr>
            <a:xfrm>
              <a:off x="2517909" y="1188726"/>
              <a:ext cx="702702" cy="725214"/>
              <a:chOff x="2517909" y="1188726"/>
              <a:chExt cx="702702" cy="725214"/>
            </a:xfrm>
          </p:grpSpPr>
          <p:sp>
            <p:nvSpPr>
              <p:cNvPr id="9345" name="Google Shape;9345;p72"/>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2"/>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2"/>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2"/>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2"/>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0" name="Google Shape;9350;p72"/>
          <p:cNvGrpSpPr/>
          <p:nvPr/>
        </p:nvGrpSpPr>
        <p:grpSpPr>
          <a:xfrm>
            <a:off x="1672184" y="1191441"/>
            <a:ext cx="583439" cy="870229"/>
            <a:chOff x="1716825" y="1121550"/>
            <a:chExt cx="622800" cy="928938"/>
          </a:xfrm>
        </p:grpSpPr>
        <p:grpSp>
          <p:nvGrpSpPr>
            <p:cNvPr id="9351" name="Google Shape;9351;p72"/>
            <p:cNvGrpSpPr/>
            <p:nvPr/>
          </p:nvGrpSpPr>
          <p:grpSpPr>
            <a:xfrm>
              <a:off x="1716825" y="1121550"/>
              <a:ext cx="622800" cy="928938"/>
              <a:chOff x="1716825" y="1121550"/>
              <a:chExt cx="622800" cy="928938"/>
            </a:xfrm>
          </p:grpSpPr>
          <p:cxnSp>
            <p:nvCxnSpPr>
              <p:cNvPr id="9352" name="Google Shape;9352;p72"/>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353" name="Google Shape;9353;p72"/>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2"/>
            <p:cNvGrpSpPr/>
            <p:nvPr/>
          </p:nvGrpSpPr>
          <p:grpSpPr>
            <a:xfrm>
              <a:off x="1768050" y="1172775"/>
              <a:ext cx="520200" cy="832000"/>
              <a:chOff x="1768050" y="1172775"/>
              <a:chExt cx="520200" cy="832000"/>
            </a:xfrm>
          </p:grpSpPr>
          <p:cxnSp>
            <p:nvCxnSpPr>
              <p:cNvPr id="9355" name="Google Shape;9355;p72"/>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356" name="Google Shape;9356;p72"/>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72"/>
            <p:cNvGrpSpPr/>
            <p:nvPr/>
          </p:nvGrpSpPr>
          <p:grpSpPr>
            <a:xfrm>
              <a:off x="1820100" y="1225475"/>
              <a:ext cx="416400" cy="729575"/>
              <a:chOff x="1820100" y="1225475"/>
              <a:chExt cx="416400" cy="729575"/>
            </a:xfrm>
          </p:grpSpPr>
          <p:cxnSp>
            <p:nvCxnSpPr>
              <p:cNvPr id="9358" name="Google Shape;9358;p72"/>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359" name="Google Shape;9359;p72"/>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72"/>
            <p:cNvGrpSpPr/>
            <p:nvPr/>
          </p:nvGrpSpPr>
          <p:grpSpPr>
            <a:xfrm>
              <a:off x="1874250" y="1278825"/>
              <a:ext cx="308100" cy="605275"/>
              <a:chOff x="1874250" y="1278825"/>
              <a:chExt cx="308100" cy="605275"/>
            </a:xfrm>
          </p:grpSpPr>
          <p:cxnSp>
            <p:nvCxnSpPr>
              <p:cNvPr id="9361" name="Google Shape;9361;p72"/>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362" name="Google Shape;9362;p72"/>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72"/>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72"/>
          <p:cNvGrpSpPr/>
          <p:nvPr/>
        </p:nvGrpSpPr>
        <p:grpSpPr>
          <a:xfrm>
            <a:off x="1592007" y="2077763"/>
            <a:ext cx="739072" cy="714152"/>
            <a:chOff x="4334725" y="1355875"/>
            <a:chExt cx="3106650" cy="3001900"/>
          </a:xfrm>
        </p:grpSpPr>
        <p:grpSp>
          <p:nvGrpSpPr>
            <p:cNvPr id="9365" name="Google Shape;9365;p72"/>
            <p:cNvGrpSpPr/>
            <p:nvPr/>
          </p:nvGrpSpPr>
          <p:grpSpPr>
            <a:xfrm>
              <a:off x="4516050" y="1724875"/>
              <a:ext cx="2693725" cy="2632900"/>
              <a:chOff x="4516050" y="1724875"/>
              <a:chExt cx="2693725" cy="2632900"/>
            </a:xfrm>
          </p:grpSpPr>
          <p:sp>
            <p:nvSpPr>
              <p:cNvPr id="9366" name="Google Shape;9366;p72"/>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2"/>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2"/>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72"/>
            <p:cNvGrpSpPr/>
            <p:nvPr/>
          </p:nvGrpSpPr>
          <p:grpSpPr>
            <a:xfrm>
              <a:off x="4334725" y="1355875"/>
              <a:ext cx="3106650" cy="2709650"/>
              <a:chOff x="4334725" y="1355875"/>
              <a:chExt cx="3106650" cy="2709650"/>
            </a:xfrm>
          </p:grpSpPr>
          <p:sp>
            <p:nvSpPr>
              <p:cNvPr id="9370" name="Google Shape;9370;p72"/>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2"/>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2"/>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3" name="Google Shape;9373;p72"/>
          <p:cNvGrpSpPr/>
          <p:nvPr/>
        </p:nvGrpSpPr>
        <p:grpSpPr>
          <a:xfrm>
            <a:off x="7708956" y="3708534"/>
            <a:ext cx="312074" cy="684173"/>
            <a:chOff x="7645573" y="3754300"/>
            <a:chExt cx="293855" cy="644170"/>
          </a:xfrm>
        </p:grpSpPr>
        <p:sp>
          <p:nvSpPr>
            <p:cNvPr id="9374" name="Google Shape;9374;p72"/>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2"/>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72"/>
          <p:cNvGrpSpPr/>
          <p:nvPr/>
        </p:nvGrpSpPr>
        <p:grpSpPr>
          <a:xfrm>
            <a:off x="5630944" y="1191441"/>
            <a:ext cx="709011" cy="739359"/>
            <a:chOff x="5830645" y="1256617"/>
            <a:chExt cx="530340" cy="553040"/>
          </a:xfrm>
        </p:grpSpPr>
        <p:grpSp>
          <p:nvGrpSpPr>
            <p:cNvPr id="9377" name="Google Shape;9377;p72"/>
            <p:cNvGrpSpPr/>
            <p:nvPr/>
          </p:nvGrpSpPr>
          <p:grpSpPr>
            <a:xfrm>
              <a:off x="5830645" y="1256617"/>
              <a:ext cx="259743" cy="269909"/>
              <a:chOff x="5830645" y="1256617"/>
              <a:chExt cx="259743" cy="269909"/>
            </a:xfrm>
          </p:grpSpPr>
          <p:sp>
            <p:nvSpPr>
              <p:cNvPr id="9378" name="Google Shape;9378;p72"/>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2"/>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72"/>
            <p:cNvGrpSpPr/>
            <p:nvPr/>
          </p:nvGrpSpPr>
          <p:grpSpPr>
            <a:xfrm>
              <a:off x="6101293" y="1256617"/>
              <a:ext cx="259692" cy="269909"/>
              <a:chOff x="6101293" y="1256617"/>
              <a:chExt cx="259692" cy="269909"/>
            </a:xfrm>
          </p:grpSpPr>
          <p:sp>
            <p:nvSpPr>
              <p:cNvPr id="9381" name="Google Shape;9381;p72"/>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2"/>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72"/>
            <p:cNvGrpSpPr/>
            <p:nvPr/>
          </p:nvGrpSpPr>
          <p:grpSpPr>
            <a:xfrm>
              <a:off x="5830645" y="1539749"/>
              <a:ext cx="259692" cy="269909"/>
              <a:chOff x="5830645" y="1539749"/>
              <a:chExt cx="259692" cy="269909"/>
            </a:xfrm>
          </p:grpSpPr>
          <p:sp>
            <p:nvSpPr>
              <p:cNvPr id="9384" name="Google Shape;9384;p72"/>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2"/>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72"/>
            <p:cNvGrpSpPr/>
            <p:nvPr/>
          </p:nvGrpSpPr>
          <p:grpSpPr>
            <a:xfrm>
              <a:off x="6101293" y="1539749"/>
              <a:ext cx="259692" cy="269909"/>
              <a:chOff x="6101293" y="1539749"/>
              <a:chExt cx="259692" cy="269909"/>
            </a:xfrm>
          </p:grpSpPr>
          <p:sp>
            <p:nvSpPr>
              <p:cNvPr id="9387" name="Google Shape;9387;p72"/>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2"/>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9" name="Google Shape;9389;p72"/>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72"/>
          <p:cNvGrpSpPr/>
          <p:nvPr/>
        </p:nvGrpSpPr>
        <p:grpSpPr>
          <a:xfrm>
            <a:off x="732438" y="2927557"/>
            <a:ext cx="1452955" cy="621360"/>
            <a:chOff x="732422" y="2990152"/>
            <a:chExt cx="1337773" cy="572102"/>
          </a:xfrm>
        </p:grpSpPr>
        <p:sp>
          <p:nvSpPr>
            <p:cNvPr id="9391" name="Google Shape;9391;p72"/>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2"/>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2"/>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2"/>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2"/>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2"/>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93"/>
        <p:cNvGrpSpPr/>
        <p:nvPr/>
      </p:nvGrpSpPr>
      <p:grpSpPr>
        <a:xfrm>
          <a:off x="0" y="0"/>
          <a:ext cx="0" cy="0"/>
          <a:chOff x="0" y="0"/>
          <a:chExt cx="0" cy="0"/>
        </a:xfrm>
      </p:grpSpPr>
      <p:cxnSp>
        <p:nvCxnSpPr>
          <p:cNvPr id="494" name="Google Shape;494;p34"/>
          <p:cNvCxnSpPr>
            <a:endCxn id="495" idx="4"/>
          </p:cNvCxnSpPr>
          <p:nvPr/>
        </p:nvCxnSpPr>
        <p:spPr>
          <a:xfrm rot="10800000" flipH="1">
            <a:off x="1504954" y="1754616"/>
            <a:ext cx="5700" cy="1284000"/>
          </a:xfrm>
          <a:prstGeom prst="straightConnector1">
            <a:avLst/>
          </a:prstGeom>
          <a:noFill/>
          <a:ln w="9525" cap="flat" cmpd="sng">
            <a:solidFill>
              <a:schemeClr val="accent1"/>
            </a:solidFill>
            <a:prstDash val="solid"/>
            <a:round/>
            <a:headEnd type="none" w="med" len="med"/>
            <a:tailEnd type="none" w="med" len="med"/>
          </a:ln>
        </p:spPr>
      </p:cxnSp>
      <p:grpSp>
        <p:nvGrpSpPr>
          <p:cNvPr id="496" name="Google Shape;496;p34"/>
          <p:cNvGrpSpPr/>
          <p:nvPr/>
        </p:nvGrpSpPr>
        <p:grpSpPr>
          <a:xfrm>
            <a:off x="1736077" y="1157803"/>
            <a:ext cx="349884" cy="596813"/>
            <a:chOff x="2419650" y="521000"/>
            <a:chExt cx="176700" cy="301375"/>
          </a:xfrm>
        </p:grpSpPr>
        <p:sp>
          <p:nvSpPr>
            <p:cNvPr id="497" name="Google Shape;497;p34"/>
            <p:cNvSpPr/>
            <p:nvPr/>
          </p:nvSpPr>
          <p:spPr>
            <a:xfrm>
              <a:off x="2419650" y="645675"/>
              <a:ext cx="176700" cy="176700"/>
            </a:xfrm>
            <a:prstGeom prst="ellipse">
              <a:avLst/>
            </a:prstGeom>
            <a:solidFill>
              <a:srgbClr val="C8B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4"/>
            <p:cNvSpPr/>
            <p:nvPr/>
          </p:nvSpPr>
          <p:spPr>
            <a:xfrm>
              <a:off x="2419650" y="521000"/>
              <a:ext cx="162600" cy="198000"/>
            </a:xfrm>
            <a:prstGeom prst="parallelogram">
              <a:avLst>
                <a:gd name="adj" fmla="val 52214"/>
              </a:avLst>
            </a:prstGeom>
            <a:solidFill>
              <a:srgbClr val="C8B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34"/>
          <p:cNvGrpSpPr/>
          <p:nvPr/>
        </p:nvGrpSpPr>
        <p:grpSpPr>
          <a:xfrm>
            <a:off x="1335712" y="1157803"/>
            <a:ext cx="349884" cy="596813"/>
            <a:chOff x="2419650" y="521000"/>
            <a:chExt cx="176700" cy="301375"/>
          </a:xfrm>
        </p:grpSpPr>
        <p:sp>
          <p:nvSpPr>
            <p:cNvPr id="495" name="Google Shape;495;p34"/>
            <p:cNvSpPr/>
            <p:nvPr/>
          </p:nvSpPr>
          <p:spPr>
            <a:xfrm>
              <a:off x="2419650" y="645675"/>
              <a:ext cx="176700" cy="176700"/>
            </a:xfrm>
            <a:prstGeom prst="ellipse">
              <a:avLst/>
            </a:prstGeom>
            <a:solidFill>
              <a:srgbClr val="C8B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4"/>
            <p:cNvSpPr/>
            <p:nvPr/>
          </p:nvSpPr>
          <p:spPr>
            <a:xfrm>
              <a:off x="2419650" y="521000"/>
              <a:ext cx="162600" cy="198000"/>
            </a:xfrm>
            <a:prstGeom prst="parallelogram">
              <a:avLst>
                <a:gd name="adj" fmla="val 52214"/>
              </a:avLst>
            </a:prstGeom>
            <a:solidFill>
              <a:srgbClr val="C8B2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 name="Google Shape;501;p34"/>
          <p:cNvSpPr txBox="1">
            <a:spLocks noGrp="1"/>
          </p:cNvSpPr>
          <p:nvPr>
            <p:ph type="ctrTitle"/>
          </p:nvPr>
        </p:nvSpPr>
        <p:spPr>
          <a:xfrm flipH="1">
            <a:off x="3037200" y="3273263"/>
            <a:ext cx="3069600" cy="467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
        <p:nvSpPr>
          <p:cNvPr id="502" name="Google Shape;502;p34"/>
          <p:cNvSpPr txBox="1">
            <a:spLocks noGrp="1"/>
          </p:cNvSpPr>
          <p:nvPr>
            <p:ph type="subTitle" idx="1"/>
          </p:nvPr>
        </p:nvSpPr>
        <p:spPr>
          <a:xfrm flipH="1">
            <a:off x="1816200" y="1634900"/>
            <a:ext cx="5511600" cy="133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cxnSp>
        <p:nvCxnSpPr>
          <p:cNvPr id="503" name="Google Shape;503;p34"/>
          <p:cNvCxnSpPr/>
          <p:nvPr/>
        </p:nvCxnSpPr>
        <p:spPr>
          <a:xfrm>
            <a:off x="1578350" y="1510415"/>
            <a:ext cx="7518000" cy="0"/>
          </a:xfrm>
          <a:prstGeom prst="straightConnector1">
            <a:avLst/>
          </a:prstGeom>
          <a:noFill/>
          <a:ln w="9525" cap="flat" cmpd="sng">
            <a:solidFill>
              <a:schemeClr val="accent1"/>
            </a:solidFill>
            <a:prstDash val="solid"/>
            <a:round/>
            <a:headEnd type="none" w="med" len="med"/>
            <a:tailEnd type="none" w="med" len="med"/>
          </a:ln>
        </p:spPr>
      </p:cxnSp>
      <p:cxnSp>
        <p:nvCxnSpPr>
          <p:cNvPr id="504" name="Google Shape;504;p34"/>
          <p:cNvCxnSpPr/>
          <p:nvPr/>
        </p:nvCxnSpPr>
        <p:spPr>
          <a:xfrm>
            <a:off x="1654550" y="3044628"/>
            <a:ext cx="7518000" cy="0"/>
          </a:xfrm>
          <a:prstGeom prst="straightConnector1">
            <a:avLst/>
          </a:prstGeom>
          <a:noFill/>
          <a:ln w="9525" cap="flat" cmpd="sng">
            <a:solidFill>
              <a:schemeClr val="accent1"/>
            </a:solidFill>
            <a:prstDash val="solid"/>
            <a:round/>
            <a:headEnd type="none" w="med" len="med"/>
            <a:tailEnd type="none" w="med" len="med"/>
          </a:ln>
        </p:spPr>
      </p:cxnSp>
      <p:cxnSp>
        <p:nvCxnSpPr>
          <p:cNvPr id="505" name="Google Shape;505;p34"/>
          <p:cNvCxnSpPr/>
          <p:nvPr/>
        </p:nvCxnSpPr>
        <p:spPr>
          <a:xfrm>
            <a:off x="1654550" y="3149403"/>
            <a:ext cx="52131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400"/>
        <p:cNvGrpSpPr/>
        <p:nvPr/>
      </p:nvGrpSpPr>
      <p:grpSpPr>
        <a:xfrm>
          <a:off x="0" y="0"/>
          <a:ext cx="0" cy="0"/>
          <a:chOff x="0" y="0"/>
          <a:chExt cx="0" cy="0"/>
        </a:xfrm>
      </p:grpSpPr>
      <p:grpSp>
        <p:nvGrpSpPr>
          <p:cNvPr id="9401" name="Google Shape;9401;p73"/>
          <p:cNvGrpSpPr/>
          <p:nvPr/>
        </p:nvGrpSpPr>
        <p:grpSpPr>
          <a:xfrm>
            <a:off x="729238" y="1179665"/>
            <a:ext cx="1636117" cy="1526144"/>
            <a:chOff x="729238" y="1179665"/>
            <a:chExt cx="1636117" cy="1526144"/>
          </a:xfrm>
        </p:grpSpPr>
        <p:grpSp>
          <p:nvGrpSpPr>
            <p:cNvPr id="9402" name="Google Shape;9402;p73"/>
            <p:cNvGrpSpPr/>
            <p:nvPr/>
          </p:nvGrpSpPr>
          <p:grpSpPr>
            <a:xfrm>
              <a:off x="729238" y="1179665"/>
              <a:ext cx="80700" cy="1526144"/>
              <a:chOff x="729238" y="1179665"/>
              <a:chExt cx="80700" cy="1526144"/>
            </a:xfrm>
          </p:grpSpPr>
          <p:sp>
            <p:nvSpPr>
              <p:cNvPr id="9403" name="Google Shape;9403;p73"/>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3"/>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3"/>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3"/>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73"/>
            <p:cNvGrpSpPr/>
            <p:nvPr/>
          </p:nvGrpSpPr>
          <p:grpSpPr>
            <a:xfrm>
              <a:off x="903098" y="1179665"/>
              <a:ext cx="80700" cy="1526144"/>
              <a:chOff x="903098" y="1179665"/>
              <a:chExt cx="80700" cy="1526144"/>
            </a:xfrm>
          </p:grpSpPr>
          <p:sp>
            <p:nvSpPr>
              <p:cNvPr id="9414" name="Google Shape;9414;p73"/>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3"/>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3"/>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3"/>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3"/>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3"/>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73"/>
            <p:cNvGrpSpPr/>
            <p:nvPr/>
          </p:nvGrpSpPr>
          <p:grpSpPr>
            <a:xfrm>
              <a:off x="1076958" y="1179665"/>
              <a:ext cx="80700" cy="1526144"/>
              <a:chOff x="1076958" y="1179665"/>
              <a:chExt cx="80700" cy="1526144"/>
            </a:xfrm>
          </p:grpSpPr>
          <p:sp>
            <p:nvSpPr>
              <p:cNvPr id="9425" name="Google Shape;9425;p73"/>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3"/>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3"/>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3"/>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3"/>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3"/>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3"/>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3"/>
            <p:cNvGrpSpPr/>
            <p:nvPr/>
          </p:nvGrpSpPr>
          <p:grpSpPr>
            <a:xfrm>
              <a:off x="1247707" y="1179665"/>
              <a:ext cx="80700" cy="1526144"/>
              <a:chOff x="1247707" y="1179665"/>
              <a:chExt cx="80700" cy="1526144"/>
            </a:xfrm>
          </p:grpSpPr>
          <p:sp>
            <p:nvSpPr>
              <p:cNvPr id="9436" name="Google Shape;9436;p73"/>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3"/>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3"/>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73"/>
            <p:cNvGrpSpPr/>
            <p:nvPr/>
          </p:nvGrpSpPr>
          <p:grpSpPr>
            <a:xfrm>
              <a:off x="1421567" y="1179665"/>
              <a:ext cx="80700" cy="1526144"/>
              <a:chOff x="1421567" y="1179665"/>
              <a:chExt cx="80700" cy="1526144"/>
            </a:xfrm>
          </p:grpSpPr>
          <p:sp>
            <p:nvSpPr>
              <p:cNvPr id="9447" name="Google Shape;9447;p73"/>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3"/>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3"/>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3"/>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3"/>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3"/>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3"/>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3"/>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73"/>
            <p:cNvGrpSpPr/>
            <p:nvPr/>
          </p:nvGrpSpPr>
          <p:grpSpPr>
            <a:xfrm>
              <a:off x="1592327" y="1179665"/>
              <a:ext cx="80700" cy="1526144"/>
              <a:chOff x="1592327" y="1179665"/>
              <a:chExt cx="80700" cy="1526144"/>
            </a:xfrm>
          </p:grpSpPr>
          <p:sp>
            <p:nvSpPr>
              <p:cNvPr id="9458" name="Google Shape;9458;p73"/>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3"/>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3"/>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3"/>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3"/>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3"/>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73"/>
            <p:cNvGrpSpPr/>
            <p:nvPr/>
          </p:nvGrpSpPr>
          <p:grpSpPr>
            <a:xfrm>
              <a:off x="1766187" y="1179665"/>
              <a:ext cx="80700" cy="1526144"/>
              <a:chOff x="1766187" y="1179665"/>
              <a:chExt cx="80700" cy="1526144"/>
            </a:xfrm>
          </p:grpSpPr>
          <p:sp>
            <p:nvSpPr>
              <p:cNvPr id="9469" name="Google Shape;9469;p73"/>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3"/>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3"/>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3"/>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3"/>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3"/>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3"/>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3"/>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3"/>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73"/>
            <p:cNvGrpSpPr/>
            <p:nvPr/>
          </p:nvGrpSpPr>
          <p:grpSpPr>
            <a:xfrm>
              <a:off x="1936935" y="1179665"/>
              <a:ext cx="80700" cy="1526144"/>
              <a:chOff x="1936935" y="1179665"/>
              <a:chExt cx="80700" cy="1526144"/>
            </a:xfrm>
          </p:grpSpPr>
          <p:sp>
            <p:nvSpPr>
              <p:cNvPr id="9480" name="Google Shape;9480;p73"/>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3"/>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3"/>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3"/>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3"/>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73"/>
            <p:cNvGrpSpPr/>
            <p:nvPr/>
          </p:nvGrpSpPr>
          <p:grpSpPr>
            <a:xfrm>
              <a:off x="2110795" y="1179665"/>
              <a:ext cx="80700" cy="1526144"/>
              <a:chOff x="2110795" y="1179665"/>
              <a:chExt cx="80700" cy="1526144"/>
            </a:xfrm>
          </p:grpSpPr>
          <p:sp>
            <p:nvSpPr>
              <p:cNvPr id="9491" name="Google Shape;9491;p73"/>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3"/>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3"/>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3"/>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73"/>
            <p:cNvGrpSpPr/>
            <p:nvPr/>
          </p:nvGrpSpPr>
          <p:grpSpPr>
            <a:xfrm>
              <a:off x="2284655" y="1179665"/>
              <a:ext cx="80700" cy="1526144"/>
              <a:chOff x="2284655" y="1179665"/>
              <a:chExt cx="80700" cy="1526144"/>
            </a:xfrm>
          </p:grpSpPr>
          <p:sp>
            <p:nvSpPr>
              <p:cNvPr id="9502" name="Google Shape;9502;p73"/>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3"/>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3"/>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3"/>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3"/>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3"/>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12" name="Google Shape;9512;p73"/>
          <p:cNvGrpSpPr/>
          <p:nvPr/>
        </p:nvGrpSpPr>
        <p:grpSpPr>
          <a:xfrm>
            <a:off x="2623904" y="1198803"/>
            <a:ext cx="1364248" cy="1102133"/>
            <a:chOff x="2623904" y="1198803"/>
            <a:chExt cx="1364248" cy="1102133"/>
          </a:xfrm>
        </p:grpSpPr>
        <p:grpSp>
          <p:nvGrpSpPr>
            <p:cNvPr id="9513" name="Google Shape;9513;p73"/>
            <p:cNvGrpSpPr/>
            <p:nvPr/>
          </p:nvGrpSpPr>
          <p:grpSpPr>
            <a:xfrm>
              <a:off x="2623907" y="1198803"/>
              <a:ext cx="1364245" cy="273000"/>
              <a:chOff x="2623907" y="1198803"/>
              <a:chExt cx="1364245" cy="273000"/>
            </a:xfrm>
          </p:grpSpPr>
          <p:sp>
            <p:nvSpPr>
              <p:cNvPr id="9514" name="Google Shape;9514;p73"/>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73"/>
            <p:cNvGrpSpPr/>
            <p:nvPr/>
          </p:nvGrpSpPr>
          <p:grpSpPr>
            <a:xfrm>
              <a:off x="2623904" y="1476964"/>
              <a:ext cx="1364245" cy="273000"/>
              <a:chOff x="2623904" y="1476964"/>
              <a:chExt cx="1364245" cy="273000"/>
            </a:xfrm>
          </p:grpSpPr>
          <p:sp>
            <p:nvSpPr>
              <p:cNvPr id="9520" name="Google Shape;9520;p73"/>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3"/>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3"/>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3"/>
            <p:cNvGrpSpPr/>
            <p:nvPr/>
          </p:nvGrpSpPr>
          <p:grpSpPr>
            <a:xfrm>
              <a:off x="2623907" y="1749775"/>
              <a:ext cx="1364245" cy="273000"/>
              <a:chOff x="2623907" y="1749775"/>
              <a:chExt cx="1364245" cy="273000"/>
            </a:xfrm>
          </p:grpSpPr>
          <p:sp>
            <p:nvSpPr>
              <p:cNvPr id="9526" name="Google Shape;9526;p73"/>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3"/>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73"/>
            <p:cNvGrpSpPr/>
            <p:nvPr/>
          </p:nvGrpSpPr>
          <p:grpSpPr>
            <a:xfrm>
              <a:off x="2623904" y="2027936"/>
              <a:ext cx="1364245" cy="273000"/>
              <a:chOff x="2623904" y="2027936"/>
              <a:chExt cx="1364245" cy="273000"/>
            </a:xfrm>
          </p:grpSpPr>
          <p:sp>
            <p:nvSpPr>
              <p:cNvPr id="9532" name="Google Shape;9532;p7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7" name="Google Shape;9537;p73"/>
          <p:cNvGrpSpPr/>
          <p:nvPr/>
        </p:nvGrpSpPr>
        <p:grpSpPr>
          <a:xfrm>
            <a:off x="2613365" y="2657986"/>
            <a:ext cx="1387541" cy="159124"/>
            <a:chOff x="3200660" y="2180272"/>
            <a:chExt cx="2563824" cy="378237"/>
          </a:xfrm>
        </p:grpSpPr>
        <p:sp>
          <p:nvSpPr>
            <p:cNvPr id="9538" name="Google Shape;9538;p7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73"/>
          <p:cNvGrpSpPr/>
          <p:nvPr/>
        </p:nvGrpSpPr>
        <p:grpSpPr>
          <a:xfrm>
            <a:off x="2609890" y="2935811"/>
            <a:ext cx="1390502" cy="159625"/>
            <a:chOff x="3530150" y="2790075"/>
            <a:chExt cx="1962600" cy="225300"/>
          </a:xfrm>
        </p:grpSpPr>
        <p:sp>
          <p:nvSpPr>
            <p:cNvPr id="9557" name="Google Shape;9557;p73"/>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3"/>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73"/>
          <p:cNvGrpSpPr/>
          <p:nvPr/>
        </p:nvGrpSpPr>
        <p:grpSpPr>
          <a:xfrm>
            <a:off x="2610543" y="3214137"/>
            <a:ext cx="1411629" cy="153761"/>
            <a:chOff x="3558802" y="4011427"/>
            <a:chExt cx="1866000" cy="111300"/>
          </a:xfrm>
        </p:grpSpPr>
        <p:sp>
          <p:nvSpPr>
            <p:cNvPr id="9560" name="Google Shape;9560;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3"/>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73"/>
          <p:cNvGrpSpPr/>
          <p:nvPr/>
        </p:nvGrpSpPr>
        <p:grpSpPr>
          <a:xfrm>
            <a:off x="2610235" y="2419536"/>
            <a:ext cx="1383503" cy="119749"/>
            <a:chOff x="3465975" y="2270276"/>
            <a:chExt cx="1986364" cy="171929"/>
          </a:xfrm>
        </p:grpSpPr>
        <p:sp>
          <p:nvSpPr>
            <p:cNvPr id="9563" name="Google Shape;9563;p7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3"/>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3"/>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3"/>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3"/>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3"/>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3"/>
          <p:cNvGrpSpPr/>
          <p:nvPr/>
        </p:nvGrpSpPr>
        <p:grpSpPr>
          <a:xfrm>
            <a:off x="2621243" y="3783187"/>
            <a:ext cx="1369531" cy="195460"/>
            <a:chOff x="723300" y="4253549"/>
            <a:chExt cx="2276482" cy="324900"/>
          </a:xfrm>
        </p:grpSpPr>
        <p:sp>
          <p:nvSpPr>
            <p:cNvPr id="9572" name="Google Shape;9572;p7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3"/>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73"/>
          <p:cNvGrpSpPr/>
          <p:nvPr/>
        </p:nvGrpSpPr>
        <p:grpSpPr>
          <a:xfrm>
            <a:off x="2610803" y="3484367"/>
            <a:ext cx="1389066" cy="180119"/>
            <a:chOff x="705948" y="3788465"/>
            <a:chExt cx="2308953" cy="299400"/>
          </a:xfrm>
        </p:grpSpPr>
        <p:sp>
          <p:nvSpPr>
            <p:cNvPr id="9578" name="Google Shape;9578;p7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3"/>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3"/>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3"/>
          <p:cNvGrpSpPr/>
          <p:nvPr/>
        </p:nvGrpSpPr>
        <p:grpSpPr>
          <a:xfrm>
            <a:off x="2658741" y="4097347"/>
            <a:ext cx="1304609" cy="294074"/>
            <a:chOff x="2658741" y="4097347"/>
            <a:chExt cx="1304609" cy="294074"/>
          </a:xfrm>
        </p:grpSpPr>
        <p:grpSp>
          <p:nvGrpSpPr>
            <p:cNvPr id="9584" name="Google Shape;9584;p73"/>
            <p:cNvGrpSpPr/>
            <p:nvPr/>
          </p:nvGrpSpPr>
          <p:grpSpPr>
            <a:xfrm>
              <a:off x="2658741" y="4097347"/>
              <a:ext cx="118572" cy="294074"/>
              <a:chOff x="3343310" y="4475555"/>
              <a:chExt cx="127717" cy="316753"/>
            </a:xfrm>
          </p:grpSpPr>
          <p:sp>
            <p:nvSpPr>
              <p:cNvPr id="9585" name="Google Shape;9585;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73"/>
            <p:cNvGrpSpPr/>
            <p:nvPr/>
          </p:nvGrpSpPr>
          <p:grpSpPr>
            <a:xfrm>
              <a:off x="3815519" y="4098388"/>
              <a:ext cx="147831" cy="291991"/>
              <a:chOff x="3527539" y="4476677"/>
              <a:chExt cx="159232" cy="314510"/>
            </a:xfrm>
          </p:grpSpPr>
          <p:sp>
            <p:nvSpPr>
              <p:cNvPr id="9588" name="Google Shape;9588;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3"/>
            <p:cNvGrpSpPr/>
            <p:nvPr/>
          </p:nvGrpSpPr>
          <p:grpSpPr>
            <a:xfrm>
              <a:off x="3511696" y="4098388"/>
              <a:ext cx="147831" cy="291991"/>
              <a:chOff x="3527539" y="4476677"/>
              <a:chExt cx="159232" cy="314510"/>
            </a:xfrm>
          </p:grpSpPr>
          <p:sp>
            <p:nvSpPr>
              <p:cNvPr id="9591" name="Google Shape;9591;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73"/>
            <p:cNvGrpSpPr/>
            <p:nvPr/>
          </p:nvGrpSpPr>
          <p:grpSpPr>
            <a:xfrm>
              <a:off x="3207874" y="4098388"/>
              <a:ext cx="147831" cy="291991"/>
              <a:chOff x="3527539" y="4476677"/>
              <a:chExt cx="159232" cy="314510"/>
            </a:xfrm>
          </p:grpSpPr>
          <p:sp>
            <p:nvSpPr>
              <p:cNvPr id="9594" name="Google Shape;9594;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73"/>
            <p:cNvGrpSpPr/>
            <p:nvPr/>
          </p:nvGrpSpPr>
          <p:grpSpPr>
            <a:xfrm>
              <a:off x="2933305" y="4097347"/>
              <a:ext cx="118572" cy="294074"/>
              <a:chOff x="3343310" y="4475555"/>
              <a:chExt cx="127717" cy="316753"/>
            </a:xfrm>
          </p:grpSpPr>
          <p:sp>
            <p:nvSpPr>
              <p:cNvPr id="9597" name="Google Shape;9597;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9" name="Google Shape;9599;p73"/>
          <p:cNvGrpSpPr/>
          <p:nvPr/>
        </p:nvGrpSpPr>
        <p:grpSpPr>
          <a:xfrm>
            <a:off x="4277571" y="2080469"/>
            <a:ext cx="1433821" cy="191501"/>
            <a:chOff x="4273350" y="2080469"/>
            <a:chExt cx="1433821" cy="191501"/>
          </a:xfrm>
        </p:grpSpPr>
        <p:grpSp>
          <p:nvGrpSpPr>
            <p:cNvPr id="9600" name="Google Shape;9600;p73"/>
            <p:cNvGrpSpPr/>
            <p:nvPr/>
          </p:nvGrpSpPr>
          <p:grpSpPr>
            <a:xfrm>
              <a:off x="4273350" y="2080469"/>
              <a:ext cx="1433821" cy="0"/>
              <a:chOff x="5224975" y="2962250"/>
              <a:chExt cx="1544400" cy="0"/>
            </a:xfrm>
          </p:grpSpPr>
          <p:cxnSp>
            <p:nvCxnSpPr>
              <p:cNvPr id="9601" name="Google Shape;9601;p7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02" name="Google Shape;9602;p73"/>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603" name="Google Shape;9603;p73"/>
            <p:cNvGrpSpPr/>
            <p:nvPr/>
          </p:nvGrpSpPr>
          <p:grpSpPr>
            <a:xfrm>
              <a:off x="4273350" y="2271969"/>
              <a:ext cx="1433821" cy="0"/>
              <a:chOff x="5224975" y="2962250"/>
              <a:chExt cx="1544400" cy="0"/>
            </a:xfrm>
          </p:grpSpPr>
          <p:cxnSp>
            <p:nvCxnSpPr>
              <p:cNvPr id="9604" name="Google Shape;9604;p7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05" name="Google Shape;9605;p73"/>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606" name="Google Shape;9606;p73"/>
          <p:cNvGrpSpPr/>
          <p:nvPr/>
        </p:nvGrpSpPr>
        <p:grpSpPr>
          <a:xfrm>
            <a:off x="4279126" y="1183036"/>
            <a:ext cx="1430711" cy="743389"/>
            <a:chOff x="5159450" y="1919950"/>
            <a:chExt cx="1541050" cy="862500"/>
          </a:xfrm>
        </p:grpSpPr>
        <p:sp>
          <p:nvSpPr>
            <p:cNvPr id="9607" name="Google Shape;9607;p7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608" name="Google Shape;9608;p73"/>
            <p:cNvGrpSpPr/>
            <p:nvPr/>
          </p:nvGrpSpPr>
          <p:grpSpPr>
            <a:xfrm>
              <a:off x="5159450" y="1919950"/>
              <a:ext cx="1541050" cy="862500"/>
              <a:chOff x="5159450" y="1919950"/>
              <a:chExt cx="1541050" cy="862500"/>
            </a:xfrm>
          </p:grpSpPr>
          <p:cxnSp>
            <p:nvCxnSpPr>
              <p:cNvPr id="9609" name="Google Shape;9609;p7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610" name="Google Shape;9610;p7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611" name="Google Shape;9611;p73"/>
          <p:cNvGrpSpPr/>
          <p:nvPr/>
        </p:nvGrpSpPr>
        <p:grpSpPr>
          <a:xfrm>
            <a:off x="4269239" y="2406364"/>
            <a:ext cx="1450484" cy="1052087"/>
            <a:chOff x="5230575" y="1554475"/>
            <a:chExt cx="2137150" cy="1550150"/>
          </a:xfrm>
        </p:grpSpPr>
        <p:sp>
          <p:nvSpPr>
            <p:cNvPr id="9612" name="Google Shape;9612;p73"/>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3"/>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3"/>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3"/>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3"/>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3"/>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3"/>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3"/>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3"/>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3"/>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3"/>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3"/>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3"/>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73"/>
          <p:cNvGrpSpPr/>
          <p:nvPr/>
        </p:nvGrpSpPr>
        <p:grpSpPr>
          <a:xfrm rot="10800000">
            <a:off x="4285790" y="3498553"/>
            <a:ext cx="1417383" cy="887946"/>
            <a:chOff x="5645403" y="2920021"/>
            <a:chExt cx="2650800" cy="2180614"/>
          </a:xfrm>
        </p:grpSpPr>
        <p:sp>
          <p:nvSpPr>
            <p:cNvPr id="9626" name="Google Shape;9626;p73"/>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27" name="Google Shape;9627;p73"/>
            <p:cNvCxnSpPr>
              <a:stCxn id="962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628" name="Google Shape;9628;p73"/>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29" name="Google Shape;9629;p73"/>
            <p:cNvCxnSpPr>
              <a:endCxn id="9628"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9630" name="Google Shape;9630;p73"/>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31" name="Google Shape;9631;p73"/>
            <p:cNvCxnSpPr>
              <a:stCxn id="9630"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632" name="Google Shape;9632;p73"/>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33" name="Google Shape;9633;p73"/>
            <p:cNvCxnSpPr>
              <a:endCxn id="963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634" name="Google Shape;9634;p73"/>
          <p:cNvGrpSpPr/>
          <p:nvPr/>
        </p:nvGrpSpPr>
        <p:grpSpPr>
          <a:xfrm>
            <a:off x="7386150" y="2401908"/>
            <a:ext cx="1071743" cy="1021579"/>
            <a:chOff x="7189833" y="2022667"/>
            <a:chExt cx="1251159" cy="1192597"/>
          </a:xfrm>
        </p:grpSpPr>
        <p:sp>
          <p:nvSpPr>
            <p:cNvPr id="9635" name="Google Shape;9635;p73"/>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3"/>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3"/>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3"/>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73"/>
          <p:cNvGrpSpPr/>
          <p:nvPr/>
        </p:nvGrpSpPr>
        <p:grpSpPr>
          <a:xfrm>
            <a:off x="727421" y="2828315"/>
            <a:ext cx="1695374" cy="1560837"/>
            <a:chOff x="727421" y="2828315"/>
            <a:chExt cx="1695374" cy="1560837"/>
          </a:xfrm>
        </p:grpSpPr>
        <p:grpSp>
          <p:nvGrpSpPr>
            <p:cNvPr id="9640" name="Google Shape;9640;p73"/>
            <p:cNvGrpSpPr/>
            <p:nvPr/>
          </p:nvGrpSpPr>
          <p:grpSpPr>
            <a:xfrm>
              <a:off x="819108" y="2882501"/>
              <a:ext cx="103104" cy="1426186"/>
              <a:chOff x="4674013" y="3100904"/>
              <a:chExt cx="122758" cy="1698043"/>
            </a:xfrm>
          </p:grpSpPr>
          <p:sp>
            <p:nvSpPr>
              <p:cNvPr id="9641" name="Google Shape;9641;p7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73"/>
            <p:cNvGrpSpPr/>
            <p:nvPr/>
          </p:nvGrpSpPr>
          <p:grpSpPr>
            <a:xfrm>
              <a:off x="1062475" y="2882501"/>
              <a:ext cx="103104" cy="1426186"/>
              <a:chOff x="4940438" y="3100904"/>
              <a:chExt cx="122758" cy="1698043"/>
            </a:xfrm>
          </p:grpSpPr>
          <p:sp>
            <p:nvSpPr>
              <p:cNvPr id="9649" name="Google Shape;9649;p7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3"/>
            <p:cNvGrpSpPr/>
            <p:nvPr/>
          </p:nvGrpSpPr>
          <p:grpSpPr>
            <a:xfrm>
              <a:off x="1299324" y="2882501"/>
              <a:ext cx="103104" cy="1426186"/>
              <a:chOff x="5206863" y="3100904"/>
              <a:chExt cx="122758" cy="1698043"/>
            </a:xfrm>
          </p:grpSpPr>
          <p:sp>
            <p:nvSpPr>
              <p:cNvPr id="9657" name="Google Shape;9657;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3"/>
            <p:cNvGrpSpPr/>
            <p:nvPr/>
          </p:nvGrpSpPr>
          <p:grpSpPr>
            <a:xfrm>
              <a:off x="1786057" y="2882501"/>
              <a:ext cx="103104" cy="1426186"/>
              <a:chOff x="6006138" y="3143629"/>
              <a:chExt cx="122758" cy="1698043"/>
            </a:xfrm>
          </p:grpSpPr>
          <p:sp>
            <p:nvSpPr>
              <p:cNvPr id="9665" name="Google Shape;9665;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3"/>
            <p:cNvGrpSpPr/>
            <p:nvPr/>
          </p:nvGrpSpPr>
          <p:grpSpPr>
            <a:xfrm>
              <a:off x="2029422" y="2882501"/>
              <a:ext cx="103104" cy="1426186"/>
              <a:chOff x="6805413" y="3100904"/>
              <a:chExt cx="122758" cy="1698043"/>
            </a:xfrm>
          </p:grpSpPr>
          <p:sp>
            <p:nvSpPr>
              <p:cNvPr id="9673" name="Google Shape;9673;p7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73"/>
            <p:cNvGrpSpPr/>
            <p:nvPr/>
          </p:nvGrpSpPr>
          <p:grpSpPr>
            <a:xfrm>
              <a:off x="727421" y="2828315"/>
              <a:ext cx="1695374" cy="1560837"/>
              <a:chOff x="734799" y="2782450"/>
              <a:chExt cx="1571100" cy="1577400"/>
            </a:xfrm>
          </p:grpSpPr>
          <p:cxnSp>
            <p:nvCxnSpPr>
              <p:cNvPr id="9681" name="Google Shape;9681;p7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682" name="Google Shape;9682;p7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683" name="Google Shape;9683;p73"/>
            <p:cNvGrpSpPr/>
            <p:nvPr/>
          </p:nvGrpSpPr>
          <p:grpSpPr>
            <a:xfrm>
              <a:off x="2272795" y="2882501"/>
              <a:ext cx="103104" cy="1426186"/>
              <a:chOff x="5206863" y="3100904"/>
              <a:chExt cx="122758" cy="1698043"/>
            </a:xfrm>
          </p:grpSpPr>
          <p:sp>
            <p:nvSpPr>
              <p:cNvPr id="9684" name="Google Shape;9684;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73"/>
            <p:cNvGrpSpPr/>
            <p:nvPr/>
          </p:nvGrpSpPr>
          <p:grpSpPr>
            <a:xfrm>
              <a:off x="1542694" y="2882501"/>
              <a:ext cx="103104" cy="1426186"/>
              <a:chOff x="6006138" y="3143629"/>
              <a:chExt cx="122758" cy="1698043"/>
            </a:xfrm>
          </p:grpSpPr>
          <p:sp>
            <p:nvSpPr>
              <p:cNvPr id="9692" name="Google Shape;9692;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99" name="Google Shape;9699;p73"/>
          <p:cNvGrpSpPr/>
          <p:nvPr/>
        </p:nvGrpSpPr>
        <p:grpSpPr>
          <a:xfrm>
            <a:off x="5936000" y="2405887"/>
            <a:ext cx="1248543" cy="1025319"/>
            <a:chOff x="5183758" y="1210600"/>
            <a:chExt cx="3605380" cy="2960783"/>
          </a:xfrm>
        </p:grpSpPr>
        <p:sp>
          <p:nvSpPr>
            <p:cNvPr id="9700" name="Google Shape;9700;p7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4" name="Google Shape;9704;p73"/>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705" name="Google Shape;9705;p73"/>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706" name="Google Shape;9706;p73"/>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707" name="Google Shape;9707;p73"/>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708" name="Google Shape;9708;p73"/>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73"/>
          <p:cNvGrpSpPr/>
          <p:nvPr/>
        </p:nvGrpSpPr>
        <p:grpSpPr>
          <a:xfrm>
            <a:off x="5793062" y="3544204"/>
            <a:ext cx="2664831" cy="843440"/>
            <a:chOff x="5916567" y="1099697"/>
            <a:chExt cx="2556683" cy="809211"/>
          </a:xfrm>
        </p:grpSpPr>
        <p:sp>
          <p:nvSpPr>
            <p:cNvPr id="9710" name="Google Shape;9710;p73"/>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3"/>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3"/>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3"/>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3"/>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3"/>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3"/>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3"/>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73"/>
          <p:cNvGrpSpPr/>
          <p:nvPr/>
        </p:nvGrpSpPr>
        <p:grpSpPr>
          <a:xfrm>
            <a:off x="5900602" y="1193063"/>
            <a:ext cx="1299851" cy="1023338"/>
            <a:chOff x="5900602" y="1193063"/>
            <a:chExt cx="1299851" cy="1023338"/>
          </a:xfrm>
        </p:grpSpPr>
        <p:grpSp>
          <p:nvGrpSpPr>
            <p:cNvPr id="9719" name="Google Shape;9719;p73"/>
            <p:cNvGrpSpPr/>
            <p:nvPr/>
          </p:nvGrpSpPr>
          <p:grpSpPr>
            <a:xfrm>
              <a:off x="6743564" y="1193063"/>
              <a:ext cx="456889" cy="700379"/>
              <a:chOff x="6743564" y="1193063"/>
              <a:chExt cx="456889" cy="700379"/>
            </a:xfrm>
          </p:grpSpPr>
          <p:grpSp>
            <p:nvGrpSpPr>
              <p:cNvPr id="9720" name="Google Shape;9720;p73"/>
              <p:cNvGrpSpPr/>
              <p:nvPr/>
            </p:nvGrpSpPr>
            <p:grpSpPr>
              <a:xfrm>
                <a:off x="6743564" y="1690731"/>
                <a:ext cx="214402" cy="202710"/>
                <a:chOff x="6743564" y="1690731"/>
                <a:chExt cx="214402" cy="202710"/>
              </a:xfrm>
            </p:grpSpPr>
            <p:sp>
              <p:nvSpPr>
                <p:cNvPr id="9721" name="Google Shape;9721;p73"/>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3"/>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73"/>
              <p:cNvGrpSpPr/>
              <p:nvPr/>
            </p:nvGrpSpPr>
            <p:grpSpPr>
              <a:xfrm>
                <a:off x="6915505" y="1193063"/>
                <a:ext cx="284947" cy="589637"/>
                <a:chOff x="6915505" y="1193063"/>
                <a:chExt cx="284947" cy="589637"/>
              </a:xfrm>
            </p:grpSpPr>
            <p:sp>
              <p:nvSpPr>
                <p:cNvPr id="9724" name="Google Shape;9724;p7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25" name="Google Shape;9725;p73"/>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726" name="Google Shape;9726;p73"/>
            <p:cNvGrpSpPr/>
            <p:nvPr/>
          </p:nvGrpSpPr>
          <p:grpSpPr>
            <a:xfrm>
              <a:off x="6520337" y="1193063"/>
              <a:ext cx="341815" cy="801589"/>
              <a:chOff x="6520337" y="1193063"/>
              <a:chExt cx="341815" cy="801589"/>
            </a:xfrm>
          </p:grpSpPr>
          <p:grpSp>
            <p:nvGrpSpPr>
              <p:cNvPr id="9727" name="Google Shape;9727;p73"/>
              <p:cNvGrpSpPr/>
              <p:nvPr/>
            </p:nvGrpSpPr>
            <p:grpSpPr>
              <a:xfrm>
                <a:off x="6520337" y="1589527"/>
                <a:ext cx="213950" cy="405125"/>
                <a:chOff x="6520337" y="1589527"/>
                <a:chExt cx="213950" cy="405125"/>
              </a:xfrm>
            </p:grpSpPr>
            <p:sp>
              <p:nvSpPr>
                <p:cNvPr id="9728" name="Google Shape;9728;p7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3"/>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73"/>
              <p:cNvGrpSpPr/>
              <p:nvPr/>
            </p:nvGrpSpPr>
            <p:grpSpPr>
              <a:xfrm>
                <a:off x="6577204" y="1193063"/>
                <a:ext cx="284947" cy="453562"/>
                <a:chOff x="6577204" y="1193063"/>
                <a:chExt cx="284947" cy="453562"/>
              </a:xfrm>
            </p:grpSpPr>
            <p:sp>
              <p:nvSpPr>
                <p:cNvPr id="9731" name="Google Shape;9731;p7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2" name="Google Shape;9732;p73"/>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733" name="Google Shape;9733;p73"/>
            <p:cNvGrpSpPr/>
            <p:nvPr/>
          </p:nvGrpSpPr>
          <p:grpSpPr>
            <a:xfrm>
              <a:off x="6238903" y="1193063"/>
              <a:ext cx="300475" cy="901782"/>
              <a:chOff x="6238903" y="1193063"/>
              <a:chExt cx="300475" cy="901782"/>
            </a:xfrm>
          </p:grpSpPr>
          <p:grpSp>
            <p:nvGrpSpPr>
              <p:cNvPr id="9734" name="Google Shape;9734;p73"/>
              <p:cNvGrpSpPr/>
              <p:nvPr/>
            </p:nvGrpSpPr>
            <p:grpSpPr>
              <a:xfrm>
                <a:off x="6290865" y="1489315"/>
                <a:ext cx="248514" cy="605530"/>
                <a:chOff x="6290865" y="1489315"/>
                <a:chExt cx="248514" cy="605530"/>
              </a:xfrm>
            </p:grpSpPr>
            <p:sp>
              <p:nvSpPr>
                <p:cNvPr id="9735" name="Google Shape;9735;p7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3"/>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3"/>
              <p:cNvGrpSpPr/>
              <p:nvPr/>
            </p:nvGrpSpPr>
            <p:grpSpPr>
              <a:xfrm>
                <a:off x="6238903" y="1193063"/>
                <a:ext cx="284947" cy="327512"/>
                <a:chOff x="6238903" y="1193063"/>
                <a:chExt cx="284947" cy="327512"/>
              </a:xfrm>
            </p:grpSpPr>
            <p:sp>
              <p:nvSpPr>
                <p:cNvPr id="9738" name="Google Shape;9738;p7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9" name="Google Shape;9739;p73"/>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740" name="Google Shape;9740;p73"/>
            <p:cNvGrpSpPr/>
            <p:nvPr/>
          </p:nvGrpSpPr>
          <p:grpSpPr>
            <a:xfrm>
              <a:off x="5900602" y="1193063"/>
              <a:ext cx="444345" cy="1023338"/>
              <a:chOff x="5900602" y="1193063"/>
              <a:chExt cx="444345" cy="1023338"/>
            </a:xfrm>
          </p:grpSpPr>
          <p:grpSp>
            <p:nvGrpSpPr>
              <p:cNvPr id="9741" name="Google Shape;9741;p73"/>
              <p:cNvGrpSpPr/>
              <p:nvPr/>
            </p:nvGrpSpPr>
            <p:grpSpPr>
              <a:xfrm>
                <a:off x="6046501" y="1367785"/>
                <a:ext cx="298446" cy="848616"/>
                <a:chOff x="6046501" y="1367785"/>
                <a:chExt cx="298446" cy="848616"/>
              </a:xfrm>
            </p:grpSpPr>
            <p:sp>
              <p:nvSpPr>
                <p:cNvPr id="9742" name="Google Shape;9742;p7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3"/>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73"/>
              <p:cNvGrpSpPr/>
              <p:nvPr/>
            </p:nvGrpSpPr>
            <p:grpSpPr>
              <a:xfrm>
                <a:off x="5900602" y="1193063"/>
                <a:ext cx="284947" cy="182312"/>
                <a:chOff x="5900602" y="1193063"/>
                <a:chExt cx="284947" cy="182312"/>
              </a:xfrm>
            </p:grpSpPr>
            <p:sp>
              <p:nvSpPr>
                <p:cNvPr id="9745" name="Google Shape;9745;p7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46" name="Google Shape;9746;p7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747" name="Google Shape;9747;p73"/>
          <p:cNvGrpSpPr/>
          <p:nvPr/>
        </p:nvGrpSpPr>
        <p:grpSpPr>
          <a:xfrm>
            <a:off x="7238484" y="1193208"/>
            <a:ext cx="1219413" cy="1051365"/>
            <a:chOff x="7287122" y="1165658"/>
            <a:chExt cx="1219413" cy="1051365"/>
          </a:xfrm>
        </p:grpSpPr>
        <p:grpSp>
          <p:nvGrpSpPr>
            <p:cNvPr id="9748" name="Google Shape;9748;p73"/>
            <p:cNvGrpSpPr/>
            <p:nvPr/>
          </p:nvGrpSpPr>
          <p:grpSpPr>
            <a:xfrm>
              <a:off x="7287122" y="1969723"/>
              <a:ext cx="1219413" cy="247300"/>
              <a:chOff x="7287122" y="1969723"/>
              <a:chExt cx="1219413" cy="247300"/>
            </a:xfrm>
          </p:grpSpPr>
          <p:sp>
            <p:nvSpPr>
              <p:cNvPr id="9749" name="Google Shape;9749;p7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0" name="Google Shape;9750;p73"/>
              <p:cNvGrpSpPr/>
              <p:nvPr/>
            </p:nvGrpSpPr>
            <p:grpSpPr>
              <a:xfrm>
                <a:off x="7287122" y="2063892"/>
                <a:ext cx="1151753" cy="73428"/>
                <a:chOff x="7287122" y="2063892"/>
                <a:chExt cx="1151753" cy="73428"/>
              </a:xfrm>
            </p:grpSpPr>
            <p:sp>
              <p:nvSpPr>
                <p:cNvPr id="9751" name="Google Shape;9751;p7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2" name="Google Shape;9752;p7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753" name="Google Shape;9753;p73"/>
            <p:cNvGrpSpPr/>
            <p:nvPr/>
          </p:nvGrpSpPr>
          <p:grpSpPr>
            <a:xfrm>
              <a:off x="7287122" y="1712201"/>
              <a:ext cx="1219403" cy="246767"/>
              <a:chOff x="7287122" y="1712201"/>
              <a:chExt cx="1219403" cy="246767"/>
            </a:xfrm>
          </p:grpSpPr>
          <p:sp>
            <p:nvSpPr>
              <p:cNvPr id="9754" name="Google Shape;9754;p7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5" name="Google Shape;9755;p73"/>
              <p:cNvGrpSpPr/>
              <p:nvPr/>
            </p:nvGrpSpPr>
            <p:grpSpPr>
              <a:xfrm>
                <a:off x="7287122" y="1842861"/>
                <a:ext cx="1005303" cy="73419"/>
                <a:chOff x="7287122" y="1842861"/>
                <a:chExt cx="1005303" cy="73419"/>
              </a:xfrm>
            </p:grpSpPr>
            <p:sp>
              <p:nvSpPr>
                <p:cNvPr id="9756" name="Google Shape;9756;p7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7" name="Google Shape;9757;p7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758" name="Google Shape;9758;p73"/>
            <p:cNvGrpSpPr/>
            <p:nvPr/>
          </p:nvGrpSpPr>
          <p:grpSpPr>
            <a:xfrm>
              <a:off x="7287122" y="1447520"/>
              <a:ext cx="1219403" cy="286667"/>
              <a:chOff x="7287122" y="1447520"/>
              <a:chExt cx="1219403" cy="286667"/>
            </a:xfrm>
          </p:grpSpPr>
          <p:sp>
            <p:nvSpPr>
              <p:cNvPr id="9759" name="Google Shape;9759;p7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0" name="Google Shape;9760;p73"/>
              <p:cNvGrpSpPr/>
              <p:nvPr/>
            </p:nvGrpSpPr>
            <p:grpSpPr>
              <a:xfrm>
                <a:off x="7287122" y="1581977"/>
                <a:ext cx="852803" cy="73428"/>
                <a:chOff x="7287122" y="1581977"/>
                <a:chExt cx="852803" cy="73428"/>
              </a:xfrm>
            </p:grpSpPr>
            <p:sp>
              <p:nvSpPr>
                <p:cNvPr id="9761" name="Google Shape;9761;p7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62" name="Google Shape;9762;p7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763" name="Google Shape;9763;p73"/>
            <p:cNvGrpSpPr/>
            <p:nvPr/>
          </p:nvGrpSpPr>
          <p:grpSpPr>
            <a:xfrm>
              <a:off x="7287122" y="1165658"/>
              <a:ext cx="1219403" cy="344253"/>
              <a:chOff x="7287122" y="1165658"/>
              <a:chExt cx="1219403" cy="344253"/>
            </a:xfrm>
          </p:grpSpPr>
          <p:sp>
            <p:nvSpPr>
              <p:cNvPr id="9764" name="Google Shape;9764;p7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5" name="Google Shape;9765;p73"/>
              <p:cNvGrpSpPr/>
              <p:nvPr/>
            </p:nvGrpSpPr>
            <p:grpSpPr>
              <a:xfrm>
                <a:off x="7287122" y="1341025"/>
                <a:ext cx="695703" cy="73419"/>
                <a:chOff x="7287122" y="1341025"/>
                <a:chExt cx="695703" cy="73419"/>
              </a:xfrm>
            </p:grpSpPr>
            <p:sp>
              <p:nvSpPr>
                <p:cNvPr id="9766" name="Google Shape;9766;p7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67" name="Google Shape;9767;p7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71"/>
        <p:cNvGrpSpPr/>
        <p:nvPr/>
      </p:nvGrpSpPr>
      <p:grpSpPr>
        <a:xfrm>
          <a:off x="0" y="0"/>
          <a:ext cx="0" cy="0"/>
          <a:chOff x="0" y="0"/>
          <a:chExt cx="0" cy="0"/>
        </a:xfrm>
      </p:grpSpPr>
      <p:sp>
        <p:nvSpPr>
          <p:cNvPr id="9772" name="Google Shape;9772;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773" name="Google Shape;9773;p74"/>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774" name="Google Shape;9774;p74"/>
          <p:cNvGrpSpPr/>
          <p:nvPr/>
        </p:nvGrpSpPr>
        <p:grpSpPr>
          <a:xfrm>
            <a:off x="866243" y="2291587"/>
            <a:ext cx="415546" cy="355053"/>
            <a:chOff x="866243" y="2291587"/>
            <a:chExt cx="415546" cy="355053"/>
          </a:xfrm>
        </p:grpSpPr>
        <p:sp>
          <p:nvSpPr>
            <p:cNvPr id="9775" name="Google Shape;9775;p74"/>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4"/>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4"/>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4"/>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4"/>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0" name="Google Shape;9780;p74"/>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74"/>
          <p:cNvGrpSpPr/>
          <p:nvPr/>
        </p:nvGrpSpPr>
        <p:grpSpPr>
          <a:xfrm>
            <a:off x="1958520" y="2302574"/>
            <a:ext cx="359213" cy="327807"/>
            <a:chOff x="1958520" y="2302574"/>
            <a:chExt cx="359213" cy="327807"/>
          </a:xfrm>
        </p:grpSpPr>
        <p:sp>
          <p:nvSpPr>
            <p:cNvPr id="9782" name="Google Shape;9782;p74"/>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4"/>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4"/>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74"/>
          <p:cNvGrpSpPr/>
          <p:nvPr/>
        </p:nvGrpSpPr>
        <p:grpSpPr>
          <a:xfrm>
            <a:off x="2579882" y="2287427"/>
            <a:ext cx="207582" cy="359594"/>
            <a:chOff x="2656082" y="2287427"/>
            <a:chExt cx="207582" cy="359594"/>
          </a:xfrm>
        </p:grpSpPr>
        <p:sp>
          <p:nvSpPr>
            <p:cNvPr id="9786" name="Google Shape;9786;p74"/>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4"/>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4"/>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4"/>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4"/>
          <p:cNvGrpSpPr/>
          <p:nvPr/>
        </p:nvGrpSpPr>
        <p:grpSpPr>
          <a:xfrm>
            <a:off x="3049653" y="2321468"/>
            <a:ext cx="362991" cy="290018"/>
            <a:chOff x="3049653" y="2321468"/>
            <a:chExt cx="362991" cy="290018"/>
          </a:xfrm>
        </p:grpSpPr>
        <p:sp>
          <p:nvSpPr>
            <p:cNvPr id="9791" name="Google Shape;9791;p74"/>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4"/>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4"/>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4"/>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74"/>
          <p:cNvGrpSpPr/>
          <p:nvPr/>
        </p:nvGrpSpPr>
        <p:grpSpPr>
          <a:xfrm>
            <a:off x="3564243" y="2289904"/>
            <a:ext cx="422342" cy="355243"/>
            <a:chOff x="3564243" y="2289904"/>
            <a:chExt cx="422342" cy="355243"/>
          </a:xfrm>
        </p:grpSpPr>
        <p:sp>
          <p:nvSpPr>
            <p:cNvPr id="9796" name="Google Shape;9796;p74"/>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4"/>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4"/>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4"/>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4"/>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1" name="Google Shape;9801;p74"/>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2" name="Google Shape;9802;p74"/>
          <p:cNvGrpSpPr/>
          <p:nvPr/>
        </p:nvGrpSpPr>
        <p:grpSpPr>
          <a:xfrm>
            <a:off x="4687894" y="2289713"/>
            <a:ext cx="359594" cy="353909"/>
            <a:chOff x="4687894" y="2289713"/>
            <a:chExt cx="359594" cy="353909"/>
          </a:xfrm>
        </p:grpSpPr>
        <p:sp>
          <p:nvSpPr>
            <p:cNvPr id="9803" name="Google Shape;9803;p74"/>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4"/>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4"/>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6" name="Google Shape;9806;p74"/>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7" name="Google Shape;9807;p74"/>
          <p:cNvGrpSpPr/>
          <p:nvPr/>
        </p:nvGrpSpPr>
        <p:grpSpPr>
          <a:xfrm>
            <a:off x="6372624" y="2308227"/>
            <a:ext cx="263567" cy="317614"/>
            <a:chOff x="6421399" y="2308227"/>
            <a:chExt cx="263567" cy="317614"/>
          </a:xfrm>
        </p:grpSpPr>
        <p:sp>
          <p:nvSpPr>
            <p:cNvPr id="9808" name="Google Shape;9808;p74"/>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4"/>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4"/>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4"/>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74"/>
          <p:cNvGrpSpPr/>
          <p:nvPr/>
        </p:nvGrpSpPr>
        <p:grpSpPr>
          <a:xfrm>
            <a:off x="6870193" y="2295620"/>
            <a:ext cx="360356" cy="343462"/>
            <a:chOff x="6870193" y="2295620"/>
            <a:chExt cx="360356" cy="343462"/>
          </a:xfrm>
        </p:grpSpPr>
        <p:sp>
          <p:nvSpPr>
            <p:cNvPr id="9813" name="Google Shape;9813;p74"/>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4"/>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74"/>
          <p:cNvGrpSpPr/>
          <p:nvPr/>
        </p:nvGrpSpPr>
        <p:grpSpPr>
          <a:xfrm>
            <a:off x="7441465" y="2302860"/>
            <a:ext cx="342192" cy="327140"/>
            <a:chOff x="7441465" y="2302860"/>
            <a:chExt cx="342192" cy="327140"/>
          </a:xfrm>
        </p:grpSpPr>
        <p:sp>
          <p:nvSpPr>
            <p:cNvPr id="9816" name="Google Shape;9816;p74"/>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4"/>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74"/>
          <p:cNvGrpSpPr/>
          <p:nvPr/>
        </p:nvGrpSpPr>
        <p:grpSpPr>
          <a:xfrm>
            <a:off x="7989683" y="2350207"/>
            <a:ext cx="332761" cy="234066"/>
            <a:chOff x="7989683" y="2350207"/>
            <a:chExt cx="332761" cy="234066"/>
          </a:xfrm>
        </p:grpSpPr>
        <p:sp>
          <p:nvSpPr>
            <p:cNvPr id="9819" name="Google Shape;9819;p74"/>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4"/>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4"/>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4"/>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4"/>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4"/>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4"/>
          <p:cNvGrpSpPr/>
          <p:nvPr/>
        </p:nvGrpSpPr>
        <p:grpSpPr>
          <a:xfrm>
            <a:off x="5823294" y="2309751"/>
            <a:ext cx="315327" cy="314978"/>
            <a:chOff x="5823294" y="2309751"/>
            <a:chExt cx="315327" cy="314978"/>
          </a:xfrm>
        </p:grpSpPr>
        <p:sp>
          <p:nvSpPr>
            <p:cNvPr id="9826" name="Google Shape;9826;p74"/>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4"/>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4"/>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4"/>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4"/>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4"/>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4"/>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4"/>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4"/>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4"/>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4"/>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4"/>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4"/>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4"/>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4"/>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4"/>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4"/>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74"/>
          <p:cNvGrpSpPr/>
          <p:nvPr/>
        </p:nvGrpSpPr>
        <p:grpSpPr>
          <a:xfrm>
            <a:off x="2497275" y="2744159"/>
            <a:ext cx="370930" cy="370549"/>
            <a:chOff x="2497275" y="2744159"/>
            <a:chExt cx="370930" cy="370549"/>
          </a:xfrm>
        </p:grpSpPr>
        <p:sp>
          <p:nvSpPr>
            <p:cNvPr id="9844" name="Google Shape;9844;p74"/>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4"/>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4"/>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4"/>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4"/>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4"/>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74"/>
          <p:cNvGrpSpPr/>
          <p:nvPr/>
        </p:nvGrpSpPr>
        <p:grpSpPr>
          <a:xfrm>
            <a:off x="860940" y="2746477"/>
            <a:ext cx="371883" cy="365691"/>
            <a:chOff x="860940" y="2746477"/>
            <a:chExt cx="371883" cy="365691"/>
          </a:xfrm>
        </p:grpSpPr>
        <p:sp>
          <p:nvSpPr>
            <p:cNvPr id="9851" name="Google Shape;9851;p74"/>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4"/>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4"/>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4"/>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4"/>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74"/>
          <p:cNvGrpSpPr/>
          <p:nvPr/>
        </p:nvGrpSpPr>
        <p:grpSpPr>
          <a:xfrm>
            <a:off x="1493849" y="2775533"/>
            <a:ext cx="283985" cy="341080"/>
            <a:chOff x="1493849" y="2775533"/>
            <a:chExt cx="283985" cy="341080"/>
          </a:xfrm>
        </p:grpSpPr>
        <p:sp>
          <p:nvSpPr>
            <p:cNvPr id="9857" name="Google Shape;9857;p74"/>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4"/>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74"/>
          <p:cNvGrpSpPr/>
          <p:nvPr/>
        </p:nvGrpSpPr>
        <p:grpSpPr>
          <a:xfrm>
            <a:off x="1952836" y="2774422"/>
            <a:ext cx="372835" cy="342573"/>
            <a:chOff x="1952836" y="2774422"/>
            <a:chExt cx="372835" cy="342573"/>
          </a:xfrm>
        </p:grpSpPr>
        <p:sp>
          <p:nvSpPr>
            <p:cNvPr id="9860" name="Google Shape;9860;p74"/>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4"/>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4"/>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4"/>
          <p:cNvGrpSpPr/>
          <p:nvPr/>
        </p:nvGrpSpPr>
        <p:grpSpPr>
          <a:xfrm>
            <a:off x="3079916" y="2744477"/>
            <a:ext cx="332729" cy="372518"/>
            <a:chOff x="3079916" y="2744477"/>
            <a:chExt cx="332729" cy="372518"/>
          </a:xfrm>
        </p:grpSpPr>
        <p:sp>
          <p:nvSpPr>
            <p:cNvPr id="9864" name="Google Shape;9864;p74"/>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4"/>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4"/>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74"/>
          <p:cNvGrpSpPr/>
          <p:nvPr/>
        </p:nvGrpSpPr>
        <p:grpSpPr>
          <a:xfrm>
            <a:off x="3620576" y="2745525"/>
            <a:ext cx="336889" cy="355592"/>
            <a:chOff x="3620576" y="2745525"/>
            <a:chExt cx="336889" cy="355592"/>
          </a:xfrm>
        </p:grpSpPr>
        <p:sp>
          <p:nvSpPr>
            <p:cNvPr id="9868" name="Google Shape;9868;p74"/>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4"/>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74"/>
          <p:cNvGrpSpPr/>
          <p:nvPr/>
        </p:nvGrpSpPr>
        <p:grpSpPr>
          <a:xfrm>
            <a:off x="4126815" y="2760704"/>
            <a:ext cx="380393" cy="363118"/>
            <a:chOff x="4126815" y="2760704"/>
            <a:chExt cx="380393" cy="363118"/>
          </a:xfrm>
        </p:grpSpPr>
        <p:sp>
          <p:nvSpPr>
            <p:cNvPr id="9871" name="Google Shape;9871;p74"/>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4"/>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4"/>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4"/>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74"/>
          <p:cNvGrpSpPr/>
          <p:nvPr/>
        </p:nvGrpSpPr>
        <p:grpSpPr>
          <a:xfrm>
            <a:off x="4675986" y="2745684"/>
            <a:ext cx="381346" cy="368644"/>
            <a:chOff x="4675986" y="2745684"/>
            <a:chExt cx="381346" cy="368644"/>
          </a:xfrm>
        </p:grpSpPr>
        <p:sp>
          <p:nvSpPr>
            <p:cNvPr id="9876" name="Google Shape;9876;p74"/>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4"/>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74"/>
          <p:cNvGrpSpPr/>
          <p:nvPr/>
        </p:nvGrpSpPr>
        <p:grpSpPr>
          <a:xfrm>
            <a:off x="5220616" y="2791061"/>
            <a:ext cx="373185" cy="302466"/>
            <a:chOff x="5220616" y="2791061"/>
            <a:chExt cx="373185" cy="302466"/>
          </a:xfrm>
        </p:grpSpPr>
        <p:sp>
          <p:nvSpPr>
            <p:cNvPr id="9879" name="Google Shape;9879;p74"/>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4"/>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4"/>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4"/>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4"/>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4"/>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4"/>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4"/>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4"/>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4"/>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4"/>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4"/>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4"/>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4"/>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4"/>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4"/>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4"/>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4"/>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74"/>
          <p:cNvGrpSpPr/>
          <p:nvPr/>
        </p:nvGrpSpPr>
        <p:grpSpPr>
          <a:xfrm>
            <a:off x="5788661" y="2772517"/>
            <a:ext cx="284366" cy="344097"/>
            <a:chOff x="5864861" y="2772517"/>
            <a:chExt cx="284366" cy="344097"/>
          </a:xfrm>
        </p:grpSpPr>
        <p:sp>
          <p:nvSpPr>
            <p:cNvPr id="9898" name="Google Shape;9898;p74"/>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4"/>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4"/>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4"/>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4"/>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4"/>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4" name="Google Shape;9904;p74"/>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5" name="Google Shape;9905;p74"/>
          <p:cNvGrpSpPr/>
          <p:nvPr/>
        </p:nvGrpSpPr>
        <p:grpSpPr>
          <a:xfrm>
            <a:off x="6974158" y="2789537"/>
            <a:ext cx="255247" cy="327458"/>
            <a:chOff x="6974158" y="2789537"/>
            <a:chExt cx="255247" cy="327458"/>
          </a:xfrm>
        </p:grpSpPr>
        <p:sp>
          <p:nvSpPr>
            <p:cNvPr id="9906" name="Google Shape;9906;p7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4"/>
          <p:cNvGrpSpPr/>
          <p:nvPr/>
        </p:nvGrpSpPr>
        <p:grpSpPr>
          <a:xfrm>
            <a:off x="7530697" y="2790299"/>
            <a:ext cx="244291" cy="326314"/>
            <a:chOff x="7530697" y="2790299"/>
            <a:chExt cx="244291" cy="326314"/>
          </a:xfrm>
        </p:grpSpPr>
        <p:sp>
          <p:nvSpPr>
            <p:cNvPr id="9913" name="Google Shape;9913;p7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74"/>
          <p:cNvGrpSpPr/>
          <p:nvPr/>
        </p:nvGrpSpPr>
        <p:grpSpPr>
          <a:xfrm>
            <a:off x="7988191" y="2832248"/>
            <a:ext cx="332348" cy="283985"/>
            <a:chOff x="7988191" y="2832248"/>
            <a:chExt cx="332348" cy="283985"/>
          </a:xfrm>
        </p:grpSpPr>
        <p:sp>
          <p:nvSpPr>
            <p:cNvPr id="9920" name="Google Shape;9920;p74"/>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4"/>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4"/>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3" name="Google Shape;9923;p74"/>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4" name="Google Shape;9924;p74"/>
          <p:cNvGrpSpPr/>
          <p:nvPr/>
        </p:nvGrpSpPr>
        <p:grpSpPr>
          <a:xfrm>
            <a:off x="3588440" y="3258368"/>
            <a:ext cx="364484" cy="262423"/>
            <a:chOff x="3588440" y="3258368"/>
            <a:chExt cx="364484" cy="262423"/>
          </a:xfrm>
        </p:grpSpPr>
        <p:sp>
          <p:nvSpPr>
            <p:cNvPr id="9925" name="Google Shape;9925;p74"/>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4"/>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4"/>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4"/>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4"/>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4"/>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1" name="Google Shape;9931;p74"/>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2" name="Google Shape;9932;p74"/>
          <p:cNvGrpSpPr/>
          <p:nvPr/>
        </p:nvGrpSpPr>
        <p:grpSpPr>
          <a:xfrm>
            <a:off x="5765817" y="3227724"/>
            <a:ext cx="364865" cy="324822"/>
            <a:chOff x="5765817" y="3227724"/>
            <a:chExt cx="364865" cy="324822"/>
          </a:xfrm>
        </p:grpSpPr>
        <p:sp>
          <p:nvSpPr>
            <p:cNvPr id="9933" name="Google Shape;9933;p74"/>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4"/>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4"/>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74"/>
          <p:cNvGrpSpPr/>
          <p:nvPr/>
        </p:nvGrpSpPr>
        <p:grpSpPr>
          <a:xfrm>
            <a:off x="6228583" y="3237664"/>
            <a:ext cx="446539" cy="303895"/>
            <a:chOff x="6228583" y="3237664"/>
            <a:chExt cx="446539" cy="303895"/>
          </a:xfrm>
        </p:grpSpPr>
        <p:sp>
          <p:nvSpPr>
            <p:cNvPr id="9937" name="Google Shape;9937;p74"/>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4"/>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4"/>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4"/>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4"/>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4"/>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4"/>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4"/>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4"/>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4"/>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4"/>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4"/>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4"/>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4"/>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4"/>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4"/>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4"/>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4"/>
          <p:cNvGrpSpPr/>
          <p:nvPr/>
        </p:nvGrpSpPr>
        <p:grpSpPr>
          <a:xfrm>
            <a:off x="865862" y="3207306"/>
            <a:ext cx="364484" cy="364897"/>
            <a:chOff x="865862" y="3207306"/>
            <a:chExt cx="364484" cy="364897"/>
          </a:xfrm>
        </p:grpSpPr>
        <p:sp>
          <p:nvSpPr>
            <p:cNvPr id="9955" name="Google Shape;9955;p74"/>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4"/>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4"/>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4"/>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4"/>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4"/>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4"/>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4"/>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4"/>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4"/>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4"/>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4"/>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4"/>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4"/>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74"/>
          <p:cNvGrpSpPr/>
          <p:nvPr/>
        </p:nvGrpSpPr>
        <p:grpSpPr>
          <a:xfrm>
            <a:off x="1404617" y="3226962"/>
            <a:ext cx="370168" cy="325965"/>
            <a:chOff x="1404617" y="3226962"/>
            <a:chExt cx="370168" cy="325965"/>
          </a:xfrm>
        </p:grpSpPr>
        <p:sp>
          <p:nvSpPr>
            <p:cNvPr id="9970" name="Google Shape;9970;p7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74"/>
          <p:cNvGrpSpPr/>
          <p:nvPr/>
        </p:nvGrpSpPr>
        <p:grpSpPr>
          <a:xfrm>
            <a:off x="1954741" y="3212419"/>
            <a:ext cx="366389" cy="354481"/>
            <a:chOff x="1954741" y="3212419"/>
            <a:chExt cx="366389" cy="354481"/>
          </a:xfrm>
        </p:grpSpPr>
        <p:sp>
          <p:nvSpPr>
            <p:cNvPr id="9980" name="Google Shape;9980;p74"/>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4"/>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4"/>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4"/>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4"/>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4"/>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4"/>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74"/>
          <p:cNvGrpSpPr/>
          <p:nvPr/>
        </p:nvGrpSpPr>
        <p:grpSpPr>
          <a:xfrm>
            <a:off x="3043239" y="3215626"/>
            <a:ext cx="366008" cy="348670"/>
            <a:chOff x="3043239" y="3215626"/>
            <a:chExt cx="366008" cy="348670"/>
          </a:xfrm>
        </p:grpSpPr>
        <p:sp>
          <p:nvSpPr>
            <p:cNvPr id="9988" name="Google Shape;9988;p74"/>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4"/>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74"/>
          <p:cNvGrpSpPr/>
          <p:nvPr/>
        </p:nvGrpSpPr>
        <p:grpSpPr>
          <a:xfrm>
            <a:off x="4218333" y="3184982"/>
            <a:ext cx="209107" cy="383442"/>
            <a:chOff x="4218333" y="3184982"/>
            <a:chExt cx="209107" cy="383442"/>
          </a:xfrm>
        </p:grpSpPr>
        <p:sp>
          <p:nvSpPr>
            <p:cNvPr id="9991" name="Google Shape;9991;p74"/>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4"/>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3" name="Google Shape;9993;p74"/>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4" name="Google Shape;9994;p74"/>
          <p:cNvGrpSpPr/>
          <p:nvPr/>
        </p:nvGrpSpPr>
        <p:grpSpPr>
          <a:xfrm>
            <a:off x="6896644" y="3216007"/>
            <a:ext cx="322917" cy="347876"/>
            <a:chOff x="6896644" y="3216007"/>
            <a:chExt cx="322917" cy="347876"/>
          </a:xfrm>
        </p:grpSpPr>
        <p:sp>
          <p:nvSpPr>
            <p:cNvPr id="9995" name="Google Shape;9995;p74"/>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4"/>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4"/>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4"/>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4"/>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4"/>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4"/>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74"/>
          <p:cNvGrpSpPr/>
          <p:nvPr/>
        </p:nvGrpSpPr>
        <p:grpSpPr>
          <a:xfrm>
            <a:off x="7429366" y="3223183"/>
            <a:ext cx="334634" cy="333904"/>
            <a:chOff x="7429366" y="3223183"/>
            <a:chExt cx="334634" cy="333904"/>
          </a:xfrm>
        </p:grpSpPr>
        <p:sp>
          <p:nvSpPr>
            <p:cNvPr id="10003" name="Google Shape;10003;p74"/>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4"/>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5" name="Google Shape;10005;p74"/>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6" name="Google Shape;10006;p74"/>
          <p:cNvGrpSpPr/>
          <p:nvPr/>
        </p:nvGrpSpPr>
        <p:grpSpPr>
          <a:xfrm>
            <a:off x="5216456" y="3725484"/>
            <a:ext cx="356196" cy="265631"/>
            <a:chOff x="5216456" y="3725484"/>
            <a:chExt cx="356196" cy="265631"/>
          </a:xfrm>
        </p:grpSpPr>
        <p:sp>
          <p:nvSpPr>
            <p:cNvPr id="10007" name="Google Shape;10007;p74"/>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4"/>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4"/>
          <p:cNvGrpSpPr/>
          <p:nvPr/>
        </p:nvGrpSpPr>
        <p:grpSpPr>
          <a:xfrm>
            <a:off x="6849393" y="3733994"/>
            <a:ext cx="355053" cy="248038"/>
            <a:chOff x="6849393" y="3733994"/>
            <a:chExt cx="355053" cy="248038"/>
          </a:xfrm>
        </p:grpSpPr>
        <p:sp>
          <p:nvSpPr>
            <p:cNvPr id="10010" name="Google Shape;10010;p74"/>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4"/>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4"/>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4"/>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4"/>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74"/>
          <p:cNvGrpSpPr/>
          <p:nvPr/>
        </p:nvGrpSpPr>
        <p:grpSpPr>
          <a:xfrm>
            <a:off x="7918997" y="3714687"/>
            <a:ext cx="392111" cy="280206"/>
            <a:chOff x="7918997" y="3714687"/>
            <a:chExt cx="392111" cy="280206"/>
          </a:xfrm>
        </p:grpSpPr>
        <p:sp>
          <p:nvSpPr>
            <p:cNvPr id="10016" name="Google Shape;10016;p74"/>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4"/>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4"/>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4"/>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4"/>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1" name="Google Shape;10021;p74"/>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2" name="Google Shape;10022;p74"/>
          <p:cNvGrpSpPr/>
          <p:nvPr/>
        </p:nvGrpSpPr>
        <p:grpSpPr>
          <a:xfrm>
            <a:off x="1408777" y="3680964"/>
            <a:ext cx="357720" cy="355148"/>
            <a:chOff x="1408777" y="3680964"/>
            <a:chExt cx="357720" cy="355148"/>
          </a:xfrm>
        </p:grpSpPr>
        <p:sp>
          <p:nvSpPr>
            <p:cNvPr id="10023" name="Google Shape;10023;p7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74"/>
          <p:cNvGrpSpPr/>
          <p:nvPr/>
        </p:nvGrpSpPr>
        <p:grpSpPr>
          <a:xfrm>
            <a:off x="1952836" y="3680964"/>
            <a:ext cx="357720" cy="355148"/>
            <a:chOff x="1952836" y="3680964"/>
            <a:chExt cx="357720" cy="355148"/>
          </a:xfrm>
        </p:grpSpPr>
        <p:sp>
          <p:nvSpPr>
            <p:cNvPr id="10029" name="Google Shape;10029;p74"/>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4"/>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4"/>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4"/>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4"/>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74"/>
          <p:cNvGrpSpPr/>
          <p:nvPr/>
        </p:nvGrpSpPr>
        <p:grpSpPr>
          <a:xfrm>
            <a:off x="2496894" y="3680964"/>
            <a:ext cx="357720" cy="355148"/>
            <a:chOff x="2496894" y="3680964"/>
            <a:chExt cx="357720" cy="355148"/>
          </a:xfrm>
        </p:grpSpPr>
        <p:sp>
          <p:nvSpPr>
            <p:cNvPr id="10035" name="Google Shape;10035;p74"/>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4"/>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4"/>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4"/>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4"/>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74"/>
          <p:cNvGrpSpPr/>
          <p:nvPr/>
        </p:nvGrpSpPr>
        <p:grpSpPr>
          <a:xfrm>
            <a:off x="3040984" y="3681059"/>
            <a:ext cx="356164" cy="355815"/>
            <a:chOff x="3040984" y="3681059"/>
            <a:chExt cx="356164" cy="355815"/>
          </a:xfrm>
        </p:grpSpPr>
        <p:sp>
          <p:nvSpPr>
            <p:cNvPr id="10041" name="Google Shape;10041;p74"/>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4"/>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4"/>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74"/>
          <p:cNvGrpSpPr/>
          <p:nvPr/>
        </p:nvGrpSpPr>
        <p:grpSpPr>
          <a:xfrm>
            <a:off x="3584280" y="3699191"/>
            <a:ext cx="358069" cy="317995"/>
            <a:chOff x="3584280" y="3699191"/>
            <a:chExt cx="358069" cy="317995"/>
          </a:xfrm>
        </p:grpSpPr>
        <p:sp>
          <p:nvSpPr>
            <p:cNvPr id="10045" name="Google Shape;10045;p74"/>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4"/>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4"/>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4"/>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74"/>
          <p:cNvGrpSpPr/>
          <p:nvPr/>
        </p:nvGrpSpPr>
        <p:grpSpPr>
          <a:xfrm>
            <a:off x="4129482" y="3681059"/>
            <a:ext cx="355402" cy="354291"/>
            <a:chOff x="4129482" y="3681059"/>
            <a:chExt cx="355402" cy="354291"/>
          </a:xfrm>
        </p:grpSpPr>
        <p:sp>
          <p:nvSpPr>
            <p:cNvPr id="10050" name="Google Shape;10050;p74"/>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4"/>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4"/>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4"/>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4"/>
          <p:cNvGrpSpPr/>
          <p:nvPr/>
        </p:nvGrpSpPr>
        <p:grpSpPr>
          <a:xfrm>
            <a:off x="4673540" y="3680297"/>
            <a:ext cx="355434" cy="355815"/>
            <a:chOff x="4673540" y="3680297"/>
            <a:chExt cx="355434" cy="355815"/>
          </a:xfrm>
        </p:grpSpPr>
        <p:sp>
          <p:nvSpPr>
            <p:cNvPr id="10055" name="Google Shape;10055;p74"/>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4"/>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4"/>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74"/>
          <p:cNvGrpSpPr/>
          <p:nvPr/>
        </p:nvGrpSpPr>
        <p:grpSpPr>
          <a:xfrm>
            <a:off x="5779408" y="3699191"/>
            <a:ext cx="317645" cy="318757"/>
            <a:chOff x="5779408" y="3699191"/>
            <a:chExt cx="317645" cy="318757"/>
          </a:xfrm>
        </p:grpSpPr>
        <p:sp>
          <p:nvSpPr>
            <p:cNvPr id="10059" name="Google Shape;10059;p74"/>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4"/>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1" name="Google Shape;10061;p74"/>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2" name="Google Shape;10062;p74"/>
          <p:cNvGrpSpPr/>
          <p:nvPr/>
        </p:nvGrpSpPr>
        <p:grpSpPr>
          <a:xfrm>
            <a:off x="7390435" y="3680868"/>
            <a:ext cx="372073" cy="355243"/>
            <a:chOff x="7390435" y="3680868"/>
            <a:chExt cx="372073" cy="355243"/>
          </a:xfrm>
        </p:grpSpPr>
        <p:sp>
          <p:nvSpPr>
            <p:cNvPr id="10063" name="Google Shape;10063;p74"/>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4"/>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4"/>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4"/>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4"/>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4"/>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74"/>
          <p:cNvGrpSpPr/>
          <p:nvPr/>
        </p:nvGrpSpPr>
        <p:grpSpPr>
          <a:xfrm>
            <a:off x="1421638" y="4125629"/>
            <a:ext cx="374709" cy="374010"/>
            <a:chOff x="1421638" y="4125629"/>
            <a:chExt cx="374709" cy="374010"/>
          </a:xfrm>
        </p:grpSpPr>
        <p:sp>
          <p:nvSpPr>
            <p:cNvPr id="10070" name="Google Shape;10070;p74"/>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4"/>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74"/>
          <p:cNvGrpSpPr/>
          <p:nvPr/>
        </p:nvGrpSpPr>
        <p:grpSpPr>
          <a:xfrm>
            <a:off x="1973254" y="4156304"/>
            <a:ext cx="357720" cy="342192"/>
            <a:chOff x="1973254" y="4156304"/>
            <a:chExt cx="357720" cy="342192"/>
          </a:xfrm>
        </p:grpSpPr>
        <p:sp>
          <p:nvSpPr>
            <p:cNvPr id="10073" name="Google Shape;10073;p74"/>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4"/>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4"/>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4"/>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4"/>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4"/>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74"/>
          <p:cNvGrpSpPr/>
          <p:nvPr/>
        </p:nvGrpSpPr>
        <p:grpSpPr>
          <a:xfrm>
            <a:off x="2523759" y="4135505"/>
            <a:ext cx="341049" cy="340318"/>
            <a:chOff x="2523759" y="4135505"/>
            <a:chExt cx="341049" cy="340318"/>
          </a:xfrm>
        </p:grpSpPr>
        <p:sp>
          <p:nvSpPr>
            <p:cNvPr id="10080" name="Google Shape;10080;p74"/>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4"/>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74"/>
          <p:cNvGrpSpPr/>
          <p:nvPr/>
        </p:nvGrpSpPr>
        <p:grpSpPr>
          <a:xfrm>
            <a:off x="3040603" y="4130360"/>
            <a:ext cx="392079" cy="350353"/>
            <a:chOff x="3040603" y="4130360"/>
            <a:chExt cx="392079" cy="350353"/>
          </a:xfrm>
        </p:grpSpPr>
        <p:sp>
          <p:nvSpPr>
            <p:cNvPr id="10083" name="Google Shape;10083;p74"/>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4"/>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4"/>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4"/>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4"/>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4"/>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4"/>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4"/>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4"/>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4"/>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74"/>
          <p:cNvGrpSpPr/>
          <p:nvPr/>
        </p:nvGrpSpPr>
        <p:grpSpPr>
          <a:xfrm>
            <a:off x="3662144" y="4135505"/>
            <a:ext cx="232955" cy="340318"/>
            <a:chOff x="3662144" y="4135505"/>
            <a:chExt cx="232955" cy="340318"/>
          </a:xfrm>
        </p:grpSpPr>
        <p:sp>
          <p:nvSpPr>
            <p:cNvPr id="10094" name="Google Shape;10094;p74"/>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4"/>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4"/>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4"/>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74"/>
          <p:cNvGrpSpPr/>
          <p:nvPr/>
        </p:nvGrpSpPr>
        <p:grpSpPr>
          <a:xfrm>
            <a:off x="4149138" y="4121151"/>
            <a:ext cx="344065" cy="368644"/>
            <a:chOff x="4149138" y="4121151"/>
            <a:chExt cx="344065" cy="368644"/>
          </a:xfrm>
        </p:grpSpPr>
        <p:sp>
          <p:nvSpPr>
            <p:cNvPr id="10099" name="Google Shape;10099;p74"/>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4"/>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4"/>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4"/>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4"/>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4"/>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4"/>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4"/>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4"/>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4"/>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4"/>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4"/>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1" name="Google Shape;10111;p74"/>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2" name="Google Shape;10112;p74"/>
          <p:cNvGrpSpPr/>
          <p:nvPr/>
        </p:nvGrpSpPr>
        <p:grpSpPr>
          <a:xfrm>
            <a:off x="5206262" y="4174817"/>
            <a:ext cx="397763" cy="262804"/>
            <a:chOff x="5206262" y="4174817"/>
            <a:chExt cx="397763" cy="262804"/>
          </a:xfrm>
        </p:grpSpPr>
        <p:sp>
          <p:nvSpPr>
            <p:cNvPr id="10113" name="Google Shape;10113;p74"/>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4"/>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4"/>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4"/>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4"/>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4"/>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4"/>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4"/>
          <p:cNvGrpSpPr/>
          <p:nvPr/>
        </p:nvGrpSpPr>
        <p:grpSpPr>
          <a:xfrm>
            <a:off x="5727616" y="4204699"/>
            <a:ext cx="440505" cy="290018"/>
            <a:chOff x="5727616" y="4204699"/>
            <a:chExt cx="440505" cy="290018"/>
          </a:xfrm>
        </p:grpSpPr>
        <p:sp>
          <p:nvSpPr>
            <p:cNvPr id="10121" name="Google Shape;10121;p74"/>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4"/>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4"/>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4"/>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4"/>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4"/>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4"/>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4"/>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74"/>
          <p:cNvGrpSpPr/>
          <p:nvPr/>
        </p:nvGrpSpPr>
        <p:grpSpPr>
          <a:xfrm>
            <a:off x="6410063" y="4135124"/>
            <a:ext cx="159950" cy="364516"/>
            <a:chOff x="6410063" y="4135124"/>
            <a:chExt cx="159950" cy="364516"/>
          </a:xfrm>
        </p:grpSpPr>
        <p:sp>
          <p:nvSpPr>
            <p:cNvPr id="10130" name="Google Shape;10130;p74"/>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4"/>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4"/>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4"/>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74"/>
          <p:cNvGrpSpPr/>
          <p:nvPr/>
        </p:nvGrpSpPr>
        <p:grpSpPr>
          <a:xfrm>
            <a:off x="6924652" y="4135505"/>
            <a:ext cx="214378" cy="364135"/>
            <a:chOff x="6924652" y="4135505"/>
            <a:chExt cx="214378" cy="364135"/>
          </a:xfrm>
        </p:grpSpPr>
        <p:sp>
          <p:nvSpPr>
            <p:cNvPr id="10135" name="Google Shape;10135;p74"/>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4"/>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4"/>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4"/>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4"/>
          <p:cNvGrpSpPr/>
          <p:nvPr/>
        </p:nvGrpSpPr>
        <p:grpSpPr>
          <a:xfrm>
            <a:off x="7384751" y="4147984"/>
            <a:ext cx="380012" cy="351274"/>
            <a:chOff x="7384751" y="4147984"/>
            <a:chExt cx="380012" cy="351274"/>
          </a:xfrm>
        </p:grpSpPr>
        <p:sp>
          <p:nvSpPr>
            <p:cNvPr id="10140" name="Google Shape;10140;p74"/>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4"/>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4"/>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4"/>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4"/>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148"/>
        <p:cNvGrpSpPr/>
        <p:nvPr/>
      </p:nvGrpSpPr>
      <p:grpSpPr>
        <a:xfrm>
          <a:off x="0" y="0"/>
          <a:ext cx="0" cy="0"/>
          <a:chOff x="0" y="0"/>
          <a:chExt cx="0" cy="0"/>
        </a:xfrm>
      </p:grpSpPr>
      <p:sp>
        <p:nvSpPr>
          <p:cNvPr id="10149" name="Google Shape;10149;p75"/>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50" name="Google Shape;10150;p75"/>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151" name="Google Shape;10151;p75"/>
          <p:cNvGrpSpPr/>
          <p:nvPr/>
        </p:nvGrpSpPr>
        <p:grpSpPr>
          <a:xfrm>
            <a:off x="1989449" y="4282269"/>
            <a:ext cx="374774" cy="346073"/>
            <a:chOff x="1989449" y="4282269"/>
            <a:chExt cx="374774" cy="346073"/>
          </a:xfrm>
        </p:grpSpPr>
        <p:sp>
          <p:nvSpPr>
            <p:cNvPr id="10152" name="Google Shape;10152;p75"/>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5"/>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5"/>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5"/>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5"/>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5"/>
          <p:cNvGrpSpPr/>
          <p:nvPr/>
        </p:nvGrpSpPr>
        <p:grpSpPr>
          <a:xfrm>
            <a:off x="2487439" y="4280740"/>
            <a:ext cx="198775" cy="348972"/>
            <a:chOff x="2487439" y="4280740"/>
            <a:chExt cx="198775" cy="348972"/>
          </a:xfrm>
        </p:grpSpPr>
        <p:sp>
          <p:nvSpPr>
            <p:cNvPr id="10158" name="Google Shape;10158;p75"/>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5"/>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5"/>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5"/>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75"/>
          <p:cNvGrpSpPr/>
          <p:nvPr/>
        </p:nvGrpSpPr>
        <p:grpSpPr>
          <a:xfrm>
            <a:off x="2810958" y="4273923"/>
            <a:ext cx="353145" cy="361873"/>
            <a:chOff x="2810958" y="4273923"/>
            <a:chExt cx="353145" cy="361873"/>
          </a:xfrm>
        </p:grpSpPr>
        <p:sp>
          <p:nvSpPr>
            <p:cNvPr id="10163" name="Google Shape;10163;p75"/>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5"/>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5"/>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5"/>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5"/>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5"/>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5"/>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75"/>
          <p:cNvGrpSpPr/>
          <p:nvPr/>
        </p:nvGrpSpPr>
        <p:grpSpPr>
          <a:xfrm>
            <a:off x="6275635" y="4282651"/>
            <a:ext cx="209383" cy="366778"/>
            <a:chOff x="6275635" y="4282651"/>
            <a:chExt cx="209383" cy="366778"/>
          </a:xfrm>
        </p:grpSpPr>
        <p:sp>
          <p:nvSpPr>
            <p:cNvPr id="10171" name="Google Shape;10171;p75"/>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5"/>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5"/>
          <p:cNvGrpSpPr/>
          <p:nvPr/>
        </p:nvGrpSpPr>
        <p:grpSpPr>
          <a:xfrm>
            <a:off x="6701186" y="4283033"/>
            <a:ext cx="280292" cy="366396"/>
            <a:chOff x="6701186" y="4283033"/>
            <a:chExt cx="280292" cy="366396"/>
          </a:xfrm>
        </p:grpSpPr>
        <p:sp>
          <p:nvSpPr>
            <p:cNvPr id="10174" name="Google Shape;10174;p75"/>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5"/>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5"/>
          <p:cNvGrpSpPr/>
          <p:nvPr/>
        </p:nvGrpSpPr>
        <p:grpSpPr>
          <a:xfrm>
            <a:off x="2609571" y="3824958"/>
            <a:ext cx="373627" cy="347347"/>
            <a:chOff x="2609571" y="3824958"/>
            <a:chExt cx="373627" cy="347347"/>
          </a:xfrm>
        </p:grpSpPr>
        <p:sp>
          <p:nvSpPr>
            <p:cNvPr id="10177" name="Google Shape;10177;p75"/>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5"/>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9" name="Google Shape;10179;p75"/>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0" name="Google Shape;10180;p75"/>
          <p:cNvGrpSpPr/>
          <p:nvPr/>
        </p:nvGrpSpPr>
        <p:grpSpPr>
          <a:xfrm>
            <a:off x="916127" y="3807056"/>
            <a:ext cx="221902" cy="380795"/>
            <a:chOff x="916127" y="3807056"/>
            <a:chExt cx="221902" cy="380795"/>
          </a:xfrm>
        </p:grpSpPr>
        <p:sp>
          <p:nvSpPr>
            <p:cNvPr id="10181" name="Google Shape;10181;p75"/>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5"/>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5"/>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5"/>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5" name="Google Shape;10185;p75"/>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5"/>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7" name="Google Shape;10187;p75"/>
          <p:cNvGrpSpPr/>
          <p:nvPr/>
        </p:nvGrpSpPr>
        <p:grpSpPr>
          <a:xfrm>
            <a:off x="3513010" y="3816134"/>
            <a:ext cx="362223" cy="361108"/>
            <a:chOff x="3513010" y="3816134"/>
            <a:chExt cx="362223" cy="361108"/>
          </a:xfrm>
        </p:grpSpPr>
        <p:sp>
          <p:nvSpPr>
            <p:cNvPr id="10188" name="Google Shape;10188;p75"/>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5"/>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5"/>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5"/>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75"/>
          <p:cNvGrpSpPr/>
          <p:nvPr/>
        </p:nvGrpSpPr>
        <p:grpSpPr>
          <a:xfrm>
            <a:off x="3950316" y="3820307"/>
            <a:ext cx="369805" cy="353782"/>
            <a:chOff x="3950316" y="3820307"/>
            <a:chExt cx="369805" cy="353782"/>
          </a:xfrm>
        </p:grpSpPr>
        <p:sp>
          <p:nvSpPr>
            <p:cNvPr id="10193" name="Google Shape;10193;p75"/>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5"/>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5"/>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5"/>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75"/>
          <p:cNvGrpSpPr/>
          <p:nvPr/>
        </p:nvGrpSpPr>
        <p:grpSpPr>
          <a:xfrm>
            <a:off x="1761909" y="3811961"/>
            <a:ext cx="307974" cy="371716"/>
            <a:chOff x="1761909" y="3811961"/>
            <a:chExt cx="307974" cy="371716"/>
          </a:xfrm>
        </p:grpSpPr>
        <p:sp>
          <p:nvSpPr>
            <p:cNvPr id="10198" name="Google Shape;10198;p75"/>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5"/>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5"/>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5"/>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5"/>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5"/>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5"/>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5"/>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5"/>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5"/>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75"/>
          <p:cNvGrpSpPr/>
          <p:nvPr/>
        </p:nvGrpSpPr>
        <p:grpSpPr>
          <a:xfrm>
            <a:off x="5373342" y="3808935"/>
            <a:ext cx="231395" cy="353145"/>
            <a:chOff x="5373342" y="3808935"/>
            <a:chExt cx="231395" cy="353145"/>
          </a:xfrm>
        </p:grpSpPr>
        <p:sp>
          <p:nvSpPr>
            <p:cNvPr id="10209" name="Google Shape;10209;p75"/>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5"/>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5"/>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5"/>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5"/>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5"/>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5"/>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5"/>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5"/>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8" name="Google Shape;10218;p75"/>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9" name="Google Shape;10219;p75"/>
          <p:cNvGrpSpPr/>
          <p:nvPr/>
        </p:nvGrpSpPr>
        <p:grpSpPr>
          <a:xfrm>
            <a:off x="5833775" y="3809445"/>
            <a:ext cx="235185" cy="352253"/>
            <a:chOff x="5833775" y="3809445"/>
            <a:chExt cx="235185" cy="352253"/>
          </a:xfrm>
        </p:grpSpPr>
        <p:sp>
          <p:nvSpPr>
            <p:cNvPr id="10220" name="Google Shape;10220;p75"/>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5"/>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5"/>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75"/>
          <p:cNvGrpSpPr/>
          <p:nvPr/>
        </p:nvGrpSpPr>
        <p:grpSpPr>
          <a:xfrm>
            <a:off x="4942472" y="3809318"/>
            <a:ext cx="238976" cy="352762"/>
            <a:chOff x="4942472" y="3809318"/>
            <a:chExt cx="238976" cy="352762"/>
          </a:xfrm>
        </p:grpSpPr>
        <p:sp>
          <p:nvSpPr>
            <p:cNvPr id="10224" name="Google Shape;10224;p75"/>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5"/>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5"/>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5"/>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5"/>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5"/>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5"/>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75"/>
          <p:cNvGrpSpPr/>
          <p:nvPr/>
        </p:nvGrpSpPr>
        <p:grpSpPr>
          <a:xfrm>
            <a:off x="6266525" y="3807788"/>
            <a:ext cx="260223" cy="353527"/>
            <a:chOff x="6266525" y="3807788"/>
            <a:chExt cx="260223" cy="353527"/>
          </a:xfrm>
        </p:grpSpPr>
        <p:sp>
          <p:nvSpPr>
            <p:cNvPr id="10232" name="Google Shape;10232;p75"/>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5"/>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5"/>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5"/>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6" name="Google Shape;10236;p75"/>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7" name="Google Shape;10237;p75"/>
          <p:cNvGrpSpPr/>
          <p:nvPr/>
        </p:nvGrpSpPr>
        <p:grpSpPr>
          <a:xfrm>
            <a:off x="7184363" y="3809604"/>
            <a:ext cx="202184" cy="352762"/>
            <a:chOff x="7184363" y="3809604"/>
            <a:chExt cx="202184" cy="352762"/>
          </a:xfrm>
        </p:grpSpPr>
        <p:sp>
          <p:nvSpPr>
            <p:cNvPr id="10238" name="Google Shape;10238;p75"/>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5"/>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75"/>
          <p:cNvGrpSpPr/>
          <p:nvPr/>
        </p:nvGrpSpPr>
        <p:grpSpPr>
          <a:xfrm>
            <a:off x="7571624" y="3808935"/>
            <a:ext cx="292047" cy="352762"/>
            <a:chOff x="7571624" y="3808935"/>
            <a:chExt cx="292047" cy="352762"/>
          </a:xfrm>
        </p:grpSpPr>
        <p:sp>
          <p:nvSpPr>
            <p:cNvPr id="10241" name="Google Shape;10241;p75"/>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5"/>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5"/>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5"/>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5"/>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5"/>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75"/>
          <p:cNvGrpSpPr/>
          <p:nvPr/>
        </p:nvGrpSpPr>
        <p:grpSpPr>
          <a:xfrm>
            <a:off x="2174559" y="3356116"/>
            <a:ext cx="364135" cy="359930"/>
            <a:chOff x="2174559" y="3356116"/>
            <a:chExt cx="364135" cy="359930"/>
          </a:xfrm>
        </p:grpSpPr>
        <p:sp>
          <p:nvSpPr>
            <p:cNvPr id="10248" name="Google Shape;10248;p75"/>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5"/>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75"/>
          <p:cNvGrpSpPr/>
          <p:nvPr/>
        </p:nvGrpSpPr>
        <p:grpSpPr>
          <a:xfrm>
            <a:off x="1731934" y="3355639"/>
            <a:ext cx="368371" cy="361554"/>
            <a:chOff x="1731934" y="3355639"/>
            <a:chExt cx="368371" cy="361554"/>
          </a:xfrm>
        </p:grpSpPr>
        <p:sp>
          <p:nvSpPr>
            <p:cNvPr id="10251" name="Google Shape;10251;p75"/>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5"/>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75"/>
          <p:cNvGrpSpPr/>
          <p:nvPr/>
        </p:nvGrpSpPr>
        <p:grpSpPr>
          <a:xfrm>
            <a:off x="3990517" y="3354173"/>
            <a:ext cx="279559" cy="363402"/>
            <a:chOff x="3990517" y="3354173"/>
            <a:chExt cx="279559" cy="363402"/>
          </a:xfrm>
        </p:grpSpPr>
        <p:sp>
          <p:nvSpPr>
            <p:cNvPr id="10254" name="Google Shape;10254;p75"/>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5"/>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5"/>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75"/>
          <p:cNvGrpSpPr/>
          <p:nvPr/>
        </p:nvGrpSpPr>
        <p:grpSpPr>
          <a:xfrm>
            <a:off x="3497847" y="3417374"/>
            <a:ext cx="379680" cy="237606"/>
            <a:chOff x="3497847" y="3417374"/>
            <a:chExt cx="379680" cy="237606"/>
          </a:xfrm>
        </p:grpSpPr>
        <p:sp>
          <p:nvSpPr>
            <p:cNvPr id="10258" name="Google Shape;10258;p75"/>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5"/>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5"/>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5"/>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75"/>
          <p:cNvGrpSpPr/>
          <p:nvPr/>
        </p:nvGrpSpPr>
        <p:grpSpPr>
          <a:xfrm>
            <a:off x="2612597" y="3367075"/>
            <a:ext cx="376271" cy="337982"/>
            <a:chOff x="2612597" y="3367075"/>
            <a:chExt cx="376271" cy="337982"/>
          </a:xfrm>
        </p:grpSpPr>
        <p:sp>
          <p:nvSpPr>
            <p:cNvPr id="10263" name="Google Shape;10263;p75"/>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5"/>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75"/>
          <p:cNvGrpSpPr/>
          <p:nvPr/>
        </p:nvGrpSpPr>
        <p:grpSpPr>
          <a:xfrm>
            <a:off x="3071914" y="3364431"/>
            <a:ext cx="343652" cy="342505"/>
            <a:chOff x="3071914" y="3364431"/>
            <a:chExt cx="343652" cy="342505"/>
          </a:xfrm>
        </p:grpSpPr>
        <p:sp>
          <p:nvSpPr>
            <p:cNvPr id="10266" name="Google Shape;10266;p75"/>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5"/>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5"/>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5"/>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5"/>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75"/>
          <p:cNvGrpSpPr/>
          <p:nvPr/>
        </p:nvGrpSpPr>
        <p:grpSpPr>
          <a:xfrm>
            <a:off x="897141" y="3359875"/>
            <a:ext cx="257962" cy="352762"/>
            <a:chOff x="897141" y="3359875"/>
            <a:chExt cx="257962" cy="352762"/>
          </a:xfrm>
        </p:grpSpPr>
        <p:sp>
          <p:nvSpPr>
            <p:cNvPr id="10272" name="Google Shape;10272;p75"/>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5"/>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5"/>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5"/>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5"/>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5"/>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5"/>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5"/>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75"/>
          <p:cNvGrpSpPr/>
          <p:nvPr/>
        </p:nvGrpSpPr>
        <p:grpSpPr>
          <a:xfrm>
            <a:off x="1333682" y="3344330"/>
            <a:ext cx="271213" cy="383088"/>
            <a:chOff x="1333682" y="3344330"/>
            <a:chExt cx="271213" cy="383088"/>
          </a:xfrm>
        </p:grpSpPr>
        <p:sp>
          <p:nvSpPr>
            <p:cNvPr id="10281" name="Google Shape;10281;p75"/>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5"/>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5"/>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5"/>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5"/>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5"/>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5"/>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5"/>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5"/>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5"/>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5"/>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75"/>
          <p:cNvGrpSpPr/>
          <p:nvPr/>
        </p:nvGrpSpPr>
        <p:grpSpPr>
          <a:xfrm>
            <a:off x="6664394" y="3346974"/>
            <a:ext cx="353113" cy="351998"/>
            <a:chOff x="6664394" y="3346974"/>
            <a:chExt cx="353113" cy="351998"/>
          </a:xfrm>
        </p:grpSpPr>
        <p:sp>
          <p:nvSpPr>
            <p:cNvPr id="10293" name="Google Shape;10293;p75"/>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5"/>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5"/>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5"/>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5"/>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8" name="Google Shape;10298;p75"/>
          <p:cNvGrpSpPr/>
          <p:nvPr/>
        </p:nvGrpSpPr>
        <p:grpSpPr>
          <a:xfrm>
            <a:off x="849741" y="1959307"/>
            <a:ext cx="399398" cy="375443"/>
            <a:chOff x="849741" y="1959307"/>
            <a:chExt cx="399398" cy="375443"/>
          </a:xfrm>
        </p:grpSpPr>
        <p:sp>
          <p:nvSpPr>
            <p:cNvPr id="10299" name="Google Shape;10299;p75"/>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5"/>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75"/>
          <p:cNvGrpSpPr/>
          <p:nvPr/>
        </p:nvGrpSpPr>
        <p:grpSpPr>
          <a:xfrm>
            <a:off x="1284212" y="1963766"/>
            <a:ext cx="379489" cy="366046"/>
            <a:chOff x="1284212" y="1963766"/>
            <a:chExt cx="379489" cy="366046"/>
          </a:xfrm>
        </p:grpSpPr>
        <p:sp>
          <p:nvSpPr>
            <p:cNvPr id="10302" name="Google Shape;10302;p75"/>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5"/>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5"/>
          <p:cNvGrpSpPr/>
          <p:nvPr/>
        </p:nvGrpSpPr>
        <p:grpSpPr>
          <a:xfrm>
            <a:off x="3037766" y="1969564"/>
            <a:ext cx="370219" cy="354928"/>
            <a:chOff x="3037766" y="1969564"/>
            <a:chExt cx="370219" cy="354928"/>
          </a:xfrm>
        </p:grpSpPr>
        <p:sp>
          <p:nvSpPr>
            <p:cNvPr id="10305" name="Google Shape;10305;p75"/>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5"/>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5"/>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5"/>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75"/>
          <p:cNvGrpSpPr/>
          <p:nvPr/>
        </p:nvGrpSpPr>
        <p:grpSpPr>
          <a:xfrm>
            <a:off x="3982553" y="1971730"/>
            <a:ext cx="304566" cy="350501"/>
            <a:chOff x="3982553" y="1971730"/>
            <a:chExt cx="304566" cy="350501"/>
          </a:xfrm>
        </p:grpSpPr>
        <p:sp>
          <p:nvSpPr>
            <p:cNvPr id="10310" name="Google Shape;10310;p75"/>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5"/>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5"/>
          <p:cNvGrpSpPr/>
          <p:nvPr/>
        </p:nvGrpSpPr>
        <p:grpSpPr>
          <a:xfrm>
            <a:off x="2567841" y="1994124"/>
            <a:ext cx="399812" cy="306477"/>
            <a:chOff x="2567841" y="1994124"/>
            <a:chExt cx="399812" cy="306477"/>
          </a:xfrm>
        </p:grpSpPr>
        <p:sp>
          <p:nvSpPr>
            <p:cNvPr id="10313" name="Google Shape;10313;p75"/>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5"/>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5"/>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75"/>
          <p:cNvGrpSpPr/>
          <p:nvPr/>
        </p:nvGrpSpPr>
        <p:grpSpPr>
          <a:xfrm>
            <a:off x="2212084" y="1960358"/>
            <a:ext cx="324698" cy="372863"/>
            <a:chOff x="2212084" y="1960358"/>
            <a:chExt cx="324698" cy="372863"/>
          </a:xfrm>
        </p:grpSpPr>
        <p:sp>
          <p:nvSpPr>
            <p:cNvPr id="10317" name="Google Shape;10317;p75"/>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5"/>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5"/>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75"/>
          <p:cNvGrpSpPr/>
          <p:nvPr/>
        </p:nvGrpSpPr>
        <p:grpSpPr>
          <a:xfrm>
            <a:off x="1805901" y="1960358"/>
            <a:ext cx="284847" cy="373627"/>
            <a:chOff x="1805901" y="1960358"/>
            <a:chExt cx="284847" cy="373627"/>
          </a:xfrm>
        </p:grpSpPr>
        <p:sp>
          <p:nvSpPr>
            <p:cNvPr id="10321" name="Google Shape;10321;p75"/>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5"/>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3" name="Google Shape;10323;p75"/>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5"/>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5"/>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6" name="Google Shape;10326;p75"/>
          <p:cNvGrpSpPr/>
          <p:nvPr/>
        </p:nvGrpSpPr>
        <p:grpSpPr>
          <a:xfrm>
            <a:off x="6656812" y="2029388"/>
            <a:ext cx="368690" cy="245793"/>
            <a:chOff x="6656812" y="2029388"/>
            <a:chExt cx="368690" cy="245793"/>
          </a:xfrm>
        </p:grpSpPr>
        <p:sp>
          <p:nvSpPr>
            <p:cNvPr id="10327" name="Google Shape;10327;p75"/>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5"/>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5"/>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5"/>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5"/>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5"/>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5"/>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5"/>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5"/>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5"/>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75"/>
          <p:cNvGrpSpPr/>
          <p:nvPr/>
        </p:nvGrpSpPr>
        <p:grpSpPr>
          <a:xfrm>
            <a:off x="4869651" y="2012218"/>
            <a:ext cx="376654" cy="281566"/>
            <a:chOff x="4869651" y="2012218"/>
            <a:chExt cx="376654" cy="281566"/>
          </a:xfrm>
        </p:grpSpPr>
        <p:sp>
          <p:nvSpPr>
            <p:cNvPr id="10338" name="Google Shape;10338;p75"/>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5"/>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5"/>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5"/>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75"/>
          <p:cNvGrpSpPr/>
          <p:nvPr/>
        </p:nvGrpSpPr>
        <p:grpSpPr>
          <a:xfrm>
            <a:off x="5306224" y="2012313"/>
            <a:ext cx="367925" cy="281694"/>
            <a:chOff x="5306224" y="2012313"/>
            <a:chExt cx="367925" cy="281694"/>
          </a:xfrm>
        </p:grpSpPr>
        <p:sp>
          <p:nvSpPr>
            <p:cNvPr id="10343" name="Google Shape;10343;p75"/>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5"/>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5" name="Google Shape;10345;p75"/>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6" name="Google Shape;10346;p75"/>
          <p:cNvGrpSpPr/>
          <p:nvPr/>
        </p:nvGrpSpPr>
        <p:grpSpPr>
          <a:xfrm>
            <a:off x="6195998" y="1983102"/>
            <a:ext cx="368308" cy="338746"/>
            <a:chOff x="6195998" y="1983102"/>
            <a:chExt cx="368308" cy="338746"/>
          </a:xfrm>
        </p:grpSpPr>
        <p:sp>
          <p:nvSpPr>
            <p:cNvPr id="10347" name="Google Shape;10347;p75"/>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5"/>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5"/>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75"/>
          <p:cNvGrpSpPr/>
          <p:nvPr/>
        </p:nvGrpSpPr>
        <p:grpSpPr>
          <a:xfrm>
            <a:off x="7542031" y="2011835"/>
            <a:ext cx="369072" cy="280037"/>
            <a:chOff x="7542031" y="2011835"/>
            <a:chExt cx="369072" cy="280037"/>
          </a:xfrm>
        </p:grpSpPr>
        <p:sp>
          <p:nvSpPr>
            <p:cNvPr id="10351" name="Google Shape;10351;p75"/>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5"/>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5"/>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5"/>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5"/>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5"/>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5"/>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5"/>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5"/>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75"/>
          <p:cNvGrpSpPr/>
          <p:nvPr/>
        </p:nvGrpSpPr>
        <p:grpSpPr>
          <a:xfrm>
            <a:off x="8010427" y="3348503"/>
            <a:ext cx="278795" cy="351615"/>
            <a:chOff x="8010427" y="3348503"/>
            <a:chExt cx="278795" cy="351615"/>
          </a:xfrm>
        </p:grpSpPr>
        <p:sp>
          <p:nvSpPr>
            <p:cNvPr id="10361" name="Google Shape;10361;p75"/>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5"/>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5"/>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5"/>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5" name="Google Shape;10365;p75"/>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6" name="Google Shape;10366;p75"/>
          <p:cNvGrpSpPr/>
          <p:nvPr/>
        </p:nvGrpSpPr>
        <p:grpSpPr>
          <a:xfrm>
            <a:off x="7141900" y="3349204"/>
            <a:ext cx="281057" cy="351010"/>
            <a:chOff x="7141900" y="3349204"/>
            <a:chExt cx="281057" cy="351010"/>
          </a:xfrm>
        </p:grpSpPr>
        <p:sp>
          <p:nvSpPr>
            <p:cNvPr id="10367" name="Google Shape;10367;p75"/>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5"/>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5"/>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5"/>
          <p:cNvGrpSpPr/>
          <p:nvPr/>
        </p:nvGrpSpPr>
        <p:grpSpPr>
          <a:xfrm>
            <a:off x="5314188" y="3350032"/>
            <a:ext cx="363752" cy="353113"/>
            <a:chOff x="5314188" y="3350032"/>
            <a:chExt cx="363752" cy="353113"/>
          </a:xfrm>
        </p:grpSpPr>
        <p:sp>
          <p:nvSpPr>
            <p:cNvPr id="10371" name="Google Shape;10371;p75"/>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5"/>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75"/>
          <p:cNvGrpSpPr/>
          <p:nvPr/>
        </p:nvGrpSpPr>
        <p:grpSpPr>
          <a:xfrm>
            <a:off x="6203579" y="3348981"/>
            <a:ext cx="351615" cy="350373"/>
            <a:chOff x="6203579" y="3348981"/>
            <a:chExt cx="351615" cy="350373"/>
          </a:xfrm>
        </p:grpSpPr>
        <p:sp>
          <p:nvSpPr>
            <p:cNvPr id="10374" name="Google Shape;10374;p75"/>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5"/>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5"/>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5"/>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5"/>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75"/>
          <p:cNvGrpSpPr/>
          <p:nvPr/>
        </p:nvGrpSpPr>
        <p:grpSpPr>
          <a:xfrm>
            <a:off x="5829984" y="3350032"/>
            <a:ext cx="220755" cy="352348"/>
            <a:chOff x="5829984" y="3350032"/>
            <a:chExt cx="220755" cy="352348"/>
          </a:xfrm>
        </p:grpSpPr>
        <p:sp>
          <p:nvSpPr>
            <p:cNvPr id="10380" name="Google Shape;10380;p75"/>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5"/>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5"/>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5"/>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4" name="Google Shape;10384;p75"/>
          <p:cNvGrpSpPr/>
          <p:nvPr/>
        </p:nvGrpSpPr>
        <p:grpSpPr>
          <a:xfrm>
            <a:off x="4882170" y="3349841"/>
            <a:ext cx="358464" cy="352316"/>
            <a:chOff x="4882170" y="3349841"/>
            <a:chExt cx="358464" cy="352316"/>
          </a:xfrm>
        </p:grpSpPr>
        <p:sp>
          <p:nvSpPr>
            <p:cNvPr id="10385" name="Google Shape;10385;p75"/>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5"/>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7" name="Google Shape;10387;p75"/>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5"/>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9" name="Google Shape;10389;p75"/>
          <p:cNvGrpSpPr/>
          <p:nvPr/>
        </p:nvGrpSpPr>
        <p:grpSpPr>
          <a:xfrm>
            <a:off x="3044965" y="2435220"/>
            <a:ext cx="400194" cy="324316"/>
            <a:chOff x="3044965" y="2435220"/>
            <a:chExt cx="400194" cy="324316"/>
          </a:xfrm>
        </p:grpSpPr>
        <p:sp>
          <p:nvSpPr>
            <p:cNvPr id="10390" name="Google Shape;10390;p75"/>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5"/>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5"/>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5"/>
          <p:cNvGrpSpPr/>
          <p:nvPr/>
        </p:nvGrpSpPr>
        <p:grpSpPr>
          <a:xfrm>
            <a:off x="4878379" y="2473892"/>
            <a:ext cx="367161" cy="287523"/>
            <a:chOff x="4878379" y="2473892"/>
            <a:chExt cx="367161" cy="287523"/>
          </a:xfrm>
        </p:grpSpPr>
        <p:sp>
          <p:nvSpPr>
            <p:cNvPr id="10394" name="Google Shape;10394;p75"/>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5"/>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5"/>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5"/>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5"/>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75"/>
          <p:cNvGrpSpPr/>
          <p:nvPr/>
        </p:nvGrpSpPr>
        <p:grpSpPr>
          <a:xfrm>
            <a:off x="1325719" y="2887689"/>
            <a:ext cx="290581" cy="372481"/>
            <a:chOff x="1325719" y="2887689"/>
            <a:chExt cx="290581" cy="372481"/>
          </a:xfrm>
        </p:grpSpPr>
        <p:sp>
          <p:nvSpPr>
            <p:cNvPr id="10400" name="Google Shape;10400;p75"/>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5"/>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2" name="Google Shape;10402;p75"/>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3" name="Google Shape;10403;p75"/>
          <p:cNvGrpSpPr/>
          <p:nvPr/>
        </p:nvGrpSpPr>
        <p:grpSpPr>
          <a:xfrm>
            <a:off x="3510335" y="2892499"/>
            <a:ext cx="360726" cy="361204"/>
            <a:chOff x="3510335" y="2892499"/>
            <a:chExt cx="360726" cy="361204"/>
          </a:xfrm>
        </p:grpSpPr>
        <p:sp>
          <p:nvSpPr>
            <p:cNvPr id="10404" name="Google Shape;10404;p75"/>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5"/>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5"/>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5"/>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5"/>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75"/>
          <p:cNvGrpSpPr/>
          <p:nvPr/>
        </p:nvGrpSpPr>
        <p:grpSpPr>
          <a:xfrm>
            <a:off x="3086313" y="2877049"/>
            <a:ext cx="320143" cy="392581"/>
            <a:chOff x="3086313" y="2877049"/>
            <a:chExt cx="320143" cy="392581"/>
          </a:xfrm>
        </p:grpSpPr>
        <p:sp>
          <p:nvSpPr>
            <p:cNvPr id="10410" name="Google Shape;10410;p75"/>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5"/>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5"/>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5"/>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5"/>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5"/>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5"/>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5"/>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5"/>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5"/>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5"/>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5"/>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2" name="Google Shape;10422;p75"/>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3" name="Google Shape;10423;p75"/>
          <p:cNvGrpSpPr/>
          <p:nvPr/>
        </p:nvGrpSpPr>
        <p:grpSpPr>
          <a:xfrm>
            <a:off x="861113" y="2885746"/>
            <a:ext cx="333809" cy="373277"/>
            <a:chOff x="861113" y="2885746"/>
            <a:chExt cx="333809" cy="373277"/>
          </a:xfrm>
        </p:grpSpPr>
        <p:sp>
          <p:nvSpPr>
            <p:cNvPr id="10424" name="Google Shape;10424;p75"/>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5"/>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5"/>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7" name="Google Shape;10427;p75"/>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5"/>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9" name="Google Shape;10429;p75"/>
          <p:cNvGrpSpPr/>
          <p:nvPr/>
        </p:nvGrpSpPr>
        <p:grpSpPr>
          <a:xfrm>
            <a:off x="1297654" y="1504481"/>
            <a:ext cx="349354" cy="362223"/>
            <a:chOff x="1297654" y="1504481"/>
            <a:chExt cx="349354" cy="362223"/>
          </a:xfrm>
        </p:grpSpPr>
        <p:sp>
          <p:nvSpPr>
            <p:cNvPr id="10430" name="Google Shape;10430;p75"/>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5"/>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5"/>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3" name="Google Shape;10433;p75"/>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4" name="Google Shape;10434;p75"/>
          <p:cNvGrpSpPr/>
          <p:nvPr/>
        </p:nvGrpSpPr>
        <p:grpSpPr>
          <a:xfrm>
            <a:off x="852385" y="1510916"/>
            <a:ext cx="353145" cy="351998"/>
            <a:chOff x="852385" y="1510916"/>
            <a:chExt cx="353145" cy="351998"/>
          </a:xfrm>
        </p:grpSpPr>
        <p:sp>
          <p:nvSpPr>
            <p:cNvPr id="10435" name="Google Shape;10435;p75"/>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5"/>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5"/>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5"/>
          <p:cNvGrpSpPr/>
          <p:nvPr/>
        </p:nvGrpSpPr>
        <p:grpSpPr>
          <a:xfrm>
            <a:off x="1745217" y="1515471"/>
            <a:ext cx="343269" cy="342505"/>
            <a:chOff x="1745217" y="1515471"/>
            <a:chExt cx="343269" cy="342505"/>
          </a:xfrm>
        </p:grpSpPr>
        <p:sp>
          <p:nvSpPr>
            <p:cNvPr id="10439" name="Google Shape;10439;p75"/>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5"/>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5"/>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5"/>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3" name="Google Shape;10443;p75"/>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4" name="Google Shape;10444;p75"/>
          <p:cNvGrpSpPr/>
          <p:nvPr/>
        </p:nvGrpSpPr>
        <p:grpSpPr>
          <a:xfrm>
            <a:off x="3042703" y="1529137"/>
            <a:ext cx="411535" cy="315587"/>
            <a:chOff x="3042703" y="1529137"/>
            <a:chExt cx="411535" cy="315587"/>
          </a:xfrm>
        </p:grpSpPr>
        <p:sp>
          <p:nvSpPr>
            <p:cNvPr id="10445" name="Google Shape;10445;p75"/>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5"/>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5"/>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5"/>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5"/>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5"/>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5"/>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5"/>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5"/>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5"/>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75"/>
          <p:cNvGrpSpPr/>
          <p:nvPr/>
        </p:nvGrpSpPr>
        <p:grpSpPr>
          <a:xfrm>
            <a:off x="2629289" y="1544682"/>
            <a:ext cx="350501" cy="284497"/>
            <a:chOff x="2629289" y="1544682"/>
            <a:chExt cx="350501" cy="284497"/>
          </a:xfrm>
        </p:grpSpPr>
        <p:sp>
          <p:nvSpPr>
            <p:cNvPr id="10456" name="Google Shape;10456;p75"/>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5"/>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5"/>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5"/>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5"/>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5"/>
          <p:cNvGrpSpPr/>
          <p:nvPr/>
        </p:nvGrpSpPr>
        <p:grpSpPr>
          <a:xfrm>
            <a:off x="5305077" y="1502633"/>
            <a:ext cx="367893" cy="365218"/>
            <a:chOff x="5305077" y="1502633"/>
            <a:chExt cx="367893" cy="365218"/>
          </a:xfrm>
        </p:grpSpPr>
        <p:sp>
          <p:nvSpPr>
            <p:cNvPr id="10462" name="Google Shape;10462;p75"/>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5"/>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75"/>
          <p:cNvGrpSpPr/>
          <p:nvPr/>
        </p:nvGrpSpPr>
        <p:grpSpPr>
          <a:xfrm>
            <a:off x="7100170" y="1500117"/>
            <a:ext cx="368308" cy="367033"/>
            <a:chOff x="7100170" y="1500117"/>
            <a:chExt cx="368308" cy="367033"/>
          </a:xfrm>
        </p:grpSpPr>
        <p:sp>
          <p:nvSpPr>
            <p:cNvPr id="10465" name="Google Shape;10465;p75"/>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5"/>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5"/>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5"/>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5"/>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5"/>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5"/>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5"/>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5"/>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5"/>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5"/>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5"/>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5"/>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8" name="Google Shape;10478;p75"/>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9" name="Google Shape;10479;p75"/>
          <p:cNvGrpSpPr/>
          <p:nvPr/>
        </p:nvGrpSpPr>
        <p:grpSpPr>
          <a:xfrm>
            <a:off x="6649231" y="1500021"/>
            <a:ext cx="390287" cy="367065"/>
            <a:chOff x="6649231" y="1500021"/>
            <a:chExt cx="390287" cy="367065"/>
          </a:xfrm>
        </p:grpSpPr>
        <p:sp>
          <p:nvSpPr>
            <p:cNvPr id="10480" name="Google Shape;10480;p75"/>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5"/>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5"/>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5"/>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5"/>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5"/>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5"/>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5"/>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5"/>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5"/>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5"/>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5"/>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5"/>
          <p:cNvGrpSpPr/>
          <p:nvPr/>
        </p:nvGrpSpPr>
        <p:grpSpPr>
          <a:xfrm>
            <a:off x="5746938" y="1543503"/>
            <a:ext cx="387261" cy="280356"/>
            <a:chOff x="5746938" y="1543503"/>
            <a:chExt cx="387261" cy="280356"/>
          </a:xfrm>
        </p:grpSpPr>
        <p:sp>
          <p:nvSpPr>
            <p:cNvPr id="10493" name="Google Shape;10493;p75"/>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5"/>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75"/>
          <p:cNvGrpSpPr/>
          <p:nvPr/>
        </p:nvGrpSpPr>
        <p:grpSpPr>
          <a:xfrm>
            <a:off x="6196730" y="1525346"/>
            <a:ext cx="369072" cy="317467"/>
            <a:chOff x="6196730" y="1525346"/>
            <a:chExt cx="369072" cy="317467"/>
          </a:xfrm>
        </p:grpSpPr>
        <p:sp>
          <p:nvSpPr>
            <p:cNvPr id="10496" name="Google Shape;10496;p75"/>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5"/>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5"/>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5"/>
          <p:cNvGrpSpPr/>
          <p:nvPr/>
        </p:nvGrpSpPr>
        <p:grpSpPr>
          <a:xfrm>
            <a:off x="4940592" y="1500690"/>
            <a:ext cx="246558" cy="367161"/>
            <a:chOff x="4940592" y="1500690"/>
            <a:chExt cx="246558" cy="367161"/>
          </a:xfrm>
        </p:grpSpPr>
        <p:sp>
          <p:nvSpPr>
            <p:cNvPr id="10500" name="Google Shape;10500;p75"/>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5"/>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5"/>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5"/>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5"/>
          <p:cNvGrpSpPr/>
          <p:nvPr/>
        </p:nvGrpSpPr>
        <p:grpSpPr>
          <a:xfrm>
            <a:off x="7964906" y="1499894"/>
            <a:ext cx="380858" cy="367575"/>
            <a:chOff x="7964906" y="1499894"/>
            <a:chExt cx="380858" cy="367575"/>
          </a:xfrm>
        </p:grpSpPr>
        <p:sp>
          <p:nvSpPr>
            <p:cNvPr id="10505" name="Google Shape;10505;p75"/>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5"/>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5"/>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8" name="Google Shape;10508;p75"/>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9" name="Google Shape;10509;p75"/>
          <p:cNvGrpSpPr/>
          <p:nvPr/>
        </p:nvGrpSpPr>
        <p:grpSpPr>
          <a:xfrm>
            <a:off x="8007400" y="2902278"/>
            <a:ext cx="285230" cy="355597"/>
            <a:chOff x="8007400" y="2902278"/>
            <a:chExt cx="285230" cy="355597"/>
          </a:xfrm>
        </p:grpSpPr>
        <p:sp>
          <p:nvSpPr>
            <p:cNvPr id="10510" name="Google Shape;10510;p75"/>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5"/>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5"/>
          <p:cNvGrpSpPr/>
          <p:nvPr/>
        </p:nvGrpSpPr>
        <p:grpSpPr>
          <a:xfrm>
            <a:off x="6219124" y="2902788"/>
            <a:ext cx="318231" cy="355470"/>
            <a:chOff x="6219124" y="2902788"/>
            <a:chExt cx="318231" cy="355470"/>
          </a:xfrm>
        </p:grpSpPr>
        <p:sp>
          <p:nvSpPr>
            <p:cNvPr id="10513" name="Google Shape;10513;p75"/>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5"/>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5"/>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75"/>
          <p:cNvGrpSpPr/>
          <p:nvPr/>
        </p:nvGrpSpPr>
        <p:grpSpPr>
          <a:xfrm>
            <a:off x="4969421" y="2902852"/>
            <a:ext cx="185109" cy="355406"/>
            <a:chOff x="4969421" y="2902852"/>
            <a:chExt cx="185109" cy="355406"/>
          </a:xfrm>
        </p:grpSpPr>
        <p:sp>
          <p:nvSpPr>
            <p:cNvPr id="10517" name="Google Shape;10517;p75"/>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5"/>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5"/>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5"/>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5"/>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5"/>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3" name="Google Shape;10523;p75"/>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5"/>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5" name="Google Shape;10525;p75"/>
          <p:cNvGrpSpPr/>
          <p:nvPr/>
        </p:nvGrpSpPr>
        <p:grpSpPr>
          <a:xfrm>
            <a:off x="6685259" y="2902852"/>
            <a:ext cx="311414" cy="355406"/>
            <a:chOff x="6685259" y="2902852"/>
            <a:chExt cx="311414" cy="355406"/>
          </a:xfrm>
        </p:grpSpPr>
        <p:sp>
          <p:nvSpPr>
            <p:cNvPr id="10526" name="Google Shape;10526;p75"/>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5"/>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5"/>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75"/>
          <p:cNvGrpSpPr/>
          <p:nvPr/>
        </p:nvGrpSpPr>
        <p:grpSpPr>
          <a:xfrm>
            <a:off x="5309250" y="2903170"/>
            <a:ext cx="359579" cy="355852"/>
            <a:chOff x="5309250" y="2903170"/>
            <a:chExt cx="359579" cy="355852"/>
          </a:xfrm>
        </p:grpSpPr>
        <p:sp>
          <p:nvSpPr>
            <p:cNvPr id="10530" name="Google Shape;10530;p75"/>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5"/>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5"/>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75"/>
          <p:cNvGrpSpPr/>
          <p:nvPr/>
        </p:nvGrpSpPr>
        <p:grpSpPr>
          <a:xfrm>
            <a:off x="2199565" y="2421172"/>
            <a:ext cx="312179" cy="353431"/>
            <a:chOff x="2199565" y="2421172"/>
            <a:chExt cx="312179" cy="353431"/>
          </a:xfrm>
        </p:grpSpPr>
        <p:sp>
          <p:nvSpPr>
            <p:cNvPr id="10534" name="Google Shape;10534;p75"/>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5"/>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75"/>
          <p:cNvGrpSpPr/>
          <p:nvPr/>
        </p:nvGrpSpPr>
        <p:grpSpPr>
          <a:xfrm>
            <a:off x="1750887" y="2425727"/>
            <a:ext cx="320143" cy="343269"/>
            <a:chOff x="1750887" y="2425727"/>
            <a:chExt cx="320143" cy="343269"/>
          </a:xfrm>
        </p:grpSpPr>
        <p:sp>
          <p:nvSpPr>
            <p:cNvPr id="10537" name="Google Shape;10537;p75"/>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5"/>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75"/>
          <p:cNvGrpSpPr/>
          <p:nvPr/>
        </p:nvGrpSpPr>
        <p:grpSpPr>
          <a:xfrm>
            <a:off x="1298037" y="2425727"/>
            <a:ext cx="338364" cy="342887"/>
            <a:chOff x="1298037" y="2425727"/>
            <a:chExt cx="338364" cy="342887"/>
          </a:xfrm>
        </p:grpSpPr>
        <p:sp>
          <p:nvSpPr>
            <p:cNvPr id="10540" name="Google Shape;10540;p75"/>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5"/>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5"/>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5"/>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4" name="Google Shape;10544;p75"/>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5" name="Google Shape;10545;p75"/>
          <p:cNvGrpSpPr/>
          <p:nvPr/>
        </p:nvGrpSpPr>
        <p:grpSpPr>
          <a:xfrm>
            <a:off x="3974207" y="2429009"/>
            <a:ext cx="320143" cy="338491"/>
            <a:chOff x="3974207" y="2429009"/>
            <a:chExt cx="320143" cy="338491"/>
          </a:xfrm>
        </p:grpSpPr>
        <p:sp>
          <p:nvSpPr>
            <p:cNvPr id="10546" name="Google Shape;10546;p75"/>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5"/>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5"/>
          <p:cNvGrpSpPr/>
          <p:nvPr/>
        </p:nvGrpSpPr>
        <p:grpSpPr>
          <a:xfrm>
            <a:off x="2623237" y="2431047"/>
            <a:ext cx="355024" cy="332630"/>
            <a:chOff x="2623237" y="2431047"/>
            <a:chExt cx="355024" cy="332630"/>
          </a:xfrm>
        </p:grpSpPr>
        <p:sp>
          <p:nvSpPr>
            <p:cNvPr id="10549" name="Google Shape;10549;p75"/>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5"/>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5"/>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5"/>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75"/>
          <p:cNvGrpSpPr/>
          <p:nvPr/>
        </p:nvGrpSpPr>
        <p:grpSpPr>
          <a:xfrm>
            <a:off x="6657194" y="2434073"/>
            <a:ext cx="375507" cy="367925"/>
            <a:chOff x="6657194" y="2434073"/>
            <a:chExt cx="375507" cy="367925"/>
          </a:xfrm>
        </p:grpSpPr>
        <p:sp>
          <p:nvSpPr>
            <p:cNvPr id="10554" name="Google Shape;10554;p75"/>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5"/>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5"/>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75"/>
          <p:cNvGrpSpPr/>
          <p:nvPr/>
        </p:nvGrpSpPr>
        <p:grpSpPr>
          <a:xfrm>
            <a:off x="7101317" y="2441655"/>
            <a:ext cx="367925" cy="352380"/>
            <a:chOff x="7101317" y="2441655"/>
            <a:chExt cx="367925" cy="352380"/>
          </a:xfrm>
        </p:grpSpPr>
        <p:sp>
          <p:nvSpPr>
            <p:cNvPr id="10558" name="Google Shape;10558;p75"/>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5"/>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75"/>
          <p:cNvGrpSpPr/>
          <p:nvPr/>
        </p:nvGrpSpPr>
        <p:grpSpPr>
          <a:xfrm>
            <a:off x="5756399" y="2434456"/>
            <a:ext cx="367925" cy="367161"/>
            <a:chOff x="5756399" y="2434456"/>
            <a:chExt cx="367925" cy="367161"/>
          </a:xfrm>
        </p:grpSpPr>
        <p:sp>
          <p:nvSpPr>
            <p:cNvPr id="10561" name="Google Shape;10561;p75"/>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5"/>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5"/>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5"/>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5"/>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5"/>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5"/>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8" name="Google Shape;10568;p75"/>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5"/>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0" name="Google Shape;10570;p75"/>
          <p:cNvGrpSpPr/>
          <p:nvPr/>
        </p:nvGrpSpPr>
        <p:grpSpPr>
          <a:xfrm>
            <a:off x="7964906" y="2434073"/>
            <a:ext cx="373627" cy="367925"/>
            <a:chOff x="7964906" y="2434073"/>
            <a:chExt cx="373627" cy="367925"/>
          </a:xfrm>
        </p:grpSpPr>
        <p:sp>
          <p:nvSpPr>
            <p:cNvPr id="10571" name="Google Shape;10571;p75"/>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5"/>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75"/>
          <p:cNvGrpSpPr/>
          <p:nvPr/>
        </p:nvGrpSpPr>
        <p:grpSpPr>
          <a:xfrm>
            <a:off x="6194086" y="2437737"/>
            <a:ext cx="369837" cy="360471"/>
            <a:chOff x="6194086" y="2437737"/>
            <a:chExt cx="369837" cy="360471"/>
          </a:xfrm>
        </p:grpSpPr>
        <p:sp>
          <p:nvSpPr>
            <p:cNvPr id="10574" name="Google Shape;10574;p75"/>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5"/>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79"/>
        <p:cNvGrpSpPr/>
        <p:nvPr/>
      </p:nvGrpSpPr>
      <p:grpSpPr>
        <a:xfrm>
          <a:off x="0" y="0"/>
          <a:ext cx="0" cy="0"/>
          <a:chOff x="0" y="0"/>
          <a:chExt cx="0" cy="0"/>
        </a:xfrm>
      </p:grpSpPr>
      <p:sp>
        <p:nvSpPr>
          <p:cNvPr id="10580" name="Google Shape;10580;p76"/>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581" name="Google Shape;10581;p76"/>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582" name="Google Shape;10582;p76"/>
          <p:cNvGrpSpPr/>
          <p:nvPr/>
        </p:nvGrpSpPr>
        <p:grpSpPr>
          <a:xfrm>
            <a:off x="3541011" y="1508594"/>
            <a:ext cx="350166" cy="349434"/>
            <a:chOff x="3541011" y="1508594"/>
            <a:chExt cx="350166" cy="349434"/>
          </a:xfrm>
        </p:grpSpPr>
        <p:sp>
          <p:nvSpPr>
            <p:cNvPr id="10583" name="Google Shape;10583;p76"/>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6"/>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6"/>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6"/>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6"/>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6"/>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6"/>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6"/>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6"/>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6"/>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6"/>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6"/>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6"/>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76"/>
          <p:cNvGrpSpPr/>
          <p:nvPr/>
        </p:nvGrpSpPr>
        <p:grpSpPr>
          <a:xfrm>
            <a:off x="3122257" y="1508594"/>
            <a:ext cx="294850" cy="349434"/>
            <a:chOff x="3122257" y="1508594"/>
            <a:chExt cx="294850" cy="349434"/>
          </a:xfrm>
        </p:grpSpPr>
        <p:sp>
          <p:nvSpPr>
            <p:cNvPr id="10597" name="Google Shape;10597;p76"/>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6"/>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6"/>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6"/>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6"/>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76"/>
          <p:cNvGrpSpPr/>
          <p:nvPr/>
        </p:nvGrpSpPr>
        <p:grpSpPr>
          <a:xfrm>
            <a:off x="910723" y="1508212"/>
            <a:ext cx="251660" cy="350166"/>
            <a:chOff x="910723" y="1508212"/>
            <a:chExt cx="251660" cy="350166"/>
          </a:xfrm>
        </p:grpSpPr>
        <p:sp>
          <p:nvSpPr>
            <p:cNvPr id="10603" name="Google Shape;10603;p76"/>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6"/>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6"/>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6"/>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6"/>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6"/>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6"/>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6"/>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6"/>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6"/>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6"/>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6"/>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6"/>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6"/>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6"/>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6"/>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6"/>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76"/>
          <p:cNvGrpSpPr/>
          <p:nvPr/>
        </p:nvGrpSpPr>
        <p:grpSpPr>
          <a:xfrm>
            <a:off x="1308631" y="1507830"/>
            <a:ext cx="350166" cy="350198"/>
            <a:chOff x="1308631" y="1507830"/>
            <a:chExt cx="350166" cy="350198"/>
          </a:xfrm>
        </p:grpSpPr>
        <p:sp>
          <p:nvSpPr>
            <p:cNvPr id="10621" name="Google Shape;10621;p76"/>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6"/>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6"/>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6"/>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6"/>
          <p:cNvGrpSpPr/>
          <p:nvPr/>
        </p:nvGrpSpPr>
        <p:grpSpPr>
          <a:xfrm>
            <a:off x="1756921" y="1509739"/>
            <a:ext cx="345997" cy="345997"/>
            <a:chOff x="1756921" y="1509739"/>
            <a:chExt cx="345997" cy="345997"/>
          </a:xfrm>
        </p:grpSpPr>
        <p:sp>
          <p:nvSpPr>
            <p:cNvPr id="10626" name="Google Shape;10626;p76"/>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6"/>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6"/>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6"/>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6"/>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6"/>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6"/>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6"/>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6"/>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6"/>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6"/>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6"/>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6"/>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6"/>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6"/>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6"/>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6"/>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6"/>
          <p:cNvGrpSpPr/>
          <p:nvPr/>
        </p:nvGrpSpPr>
        <p:grpSpPr>
          <a:xfrm>
            <a:off x="2216956" y="1510503"/>
            <a:ext cx="318721" cy="345615"/>
            <a:chOff x="2216956" y="1510503"/>
            <a:chExt cx="318721" cy="345615"/>
          </a:xfrm>
        </p:grpSpPr>
        <p:sp>
          <p:nvSpPr>
            <p:cNvPr id="10644" name="Google Shape;10644;p76"/>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6"/>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6"/>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6"/>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6"/>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76"/>
          <p:cNvGrpSpPr/>
          <p:nvPr/>
        </p:nvGrpSpPr>
        <p:grpSpPr>
          <a:xfrm>
            <a:off x="3988156" y="1568461"/>
            <a:ext cx="349052" cy="230049"/>
            <a:chOff x="3988156" y="1568461"/>
            <a:chExt cx="349052" cy="230049"/>
          </a:xfrm>
        </p:grpSpPr>
        <p:sp>
          <p:nvSpPr>
            <p:cNvPr id="10650" name="Google Shape;10650;p76"/>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6"/>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6"/>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6"/>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6"/>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6"/>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6"/>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76"/>
          <p:cNvGrpSpPr/>
          <p:nvPr/>
        </p:nvGrpSpPr>
        <p:grpSpPr>
          <a:xfrm>
            <a:off x="2633037" y="1499873"/>
            <a:ext cx="379002" cy="366112"/>
            <a:chOff x="2633037" y="1499873"/>
            <a:chExt cx="379002" cy="366112"/>
          </a:xfrm>
        </p:grpSpPr>
        <p:sp>
          <p:nvSpPr>
            <p:cNvPr id="10658" name="Google Shape;10658;p76"/>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6"/>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6"/>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6"/>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6"/>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6"/>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76"/>
          <p:cNvGrpSpPr/>
          <p:nvPr/>
        </p:nvGrpSpPr>
        <p:grpSpPr>
          <a:xfrm>
            <a:off x="6675256" y="1516169"/>
            <a:ext cx="327823" cy="357009"/>
            <a:chOff x="6675256" y="1516169"/>
            <a:chExt cx="327823" cy="357009"/>
          </a:xfrm>
        </p:grpSpPr>
        <p:sp>
          <p:nvSpPr>
            <p:cNvPr id="10665" name="Google Shape;10665;p76"/>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6"/>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6"/>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6"/>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6"/>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6"/>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6"/>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6"/>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6"/>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76"/>
          <p:cNvGrpSpPr/>
          <p:nvPr/>
        </p:nvGrpSpPr>
        <p:grpSpPr>
          <a:xfrm>
            <a:off x="8020159" y="1516551"/>
            <a:ext cx="300897" cy="356627"/>
            <a:chOff x="8020159" y="1516551"/>
            <a:chExt cx="300897" cy="356627"/>
          </a:xfrm>
        </p:grpSpPr>
        <p:sp>
          <p:nvSpPr>
            <p:cNvPr id="10675" name="Google Shape;10675;p76"/>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6"/>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6"/>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6"/>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6"/>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76"/>
          <p:cNvGrpSpPr/>
          <p:nvPr/>
        </p:nvGrpSpPr>
        <p:grpSpPr>
          <a:xfrm>
            <a:off x="5377363" y="1516169"/>
            <a:ext cx="257357" cy="356627"/>
            <a:chOff x="5377363" y="1516169"/>
            <a:chExt cx="257357" cy="356627"/>
          </a:xfrm>
        </p:grpSpPr>
        <p:sp>
          <p:nvSpPr>
            <p:cNvPr id="10681" name="Google Shape;10681;p76"/>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6"/>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6"/>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6"/>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6"/>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6"/>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6"/>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6"/>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6"/>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6"/>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6"/>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6"/>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6"/>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6"/>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6"/>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6"/>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6"/>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76"/>
          <p:cNvGrpSpPr/>
          <p:nvPr/>
        </p:nvGrpSpPr>
        <p:grpSpPr>
          <a:xfrm>
            <a:off x="4880567" y="1535870"/>
            <a:ext cx="356245" cy="317607"/>
            <a:chOff x="4880567" y="1535870"/>
            <a:chExt cx="356245" cy="317607"/>
          </a:xfrm>
        </p:grpSpPr>
        <p:sp>
          <p:nvSpPr>
            <p:cNvPr id="10699" name="Google Shape;10699;p76"/>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6"/>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6"/>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6"/>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6"/>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76"/>
          <p:cNvGrpSpPr/>
          <p:nvPr/>
        </p:nvGrpSpPr>
        <p:grpSpPr>
          <a:xfrm>
            <a:off x="5771483" y="1515787"/>
            <a:ext cx="357359" cy="357391"/>
            <a:chOff x="5771483" y="1515787"/>
            <a:chExt cx="357359" cy="357391"/>
          </a:xfrm>
        </p:grpSpPr>
        <p:sp>
          <p:nvSpPr>
            <p:cNvPr id="10705" name="Google Shape;10705;p76"/>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6"/>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6"/>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6"/>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76"/>
          <p:cNvGrpSpPr/>
          <p:nvPr/>
        </p:nvGrpSpPr>
        <p:grpSpPr>
          <a:xfrm>
            <a:off x="7121669" y="1533610"/>
            <a:ext cx="321362" cy="321362"/>
            <a:chOff x="7121669" y="1533610"/>
            <a:chExt cx="321362" cy="321362"/>
          </a:xfrm>
        </p:grpSpPr>
        <p:sp>
          <p:nvSpPr>
            <p:cNvPr id="10710" name="Google Shape;10710;p76"/>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6"/>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6"/>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6"/>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6"/>
          <p:cNvGrpSpPr/>
          <p:nvPr/>
        </p:nvGrpSpPr>
        <p:grpSpPr>
          <a:xfrm>
            <a:off x="7562766" y="1514864"/>
            <a:ext cx="327059" cy="360192"/>
            <a:chOff x="7562766" y="1514864"/>
            <a:chExt cx="327059" cy="360192"/>
          </a:xfrm>
        </p:grpSpPr>
        <p:sp>
          <p:nvSpPr>
            <p:cNvPr id="10715" name="Google Shape;10715;p76"/>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6"/>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6"/>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6"/>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76"/>
          <p:cNvGrpSpPr/>
          <p:nvPr/>
        </p:nvGrpSpPr>
        <p:grpSpPr>
          <a:xfrm>
            <a:off x="6221229" y="1498673"/>
            <a:ext cx="361636" cy="362183"/>
            <a:chOff x="6259175" y="1559008"/>
            <a:chExt cx="271743" cy="272093"/>
          </a:xfrm>
        </p:grpSpPr>
        <p:sp>
          <p:nvSpPr>
            <p:cNvPr id="10720" name="Google Shape;10720;p76"/>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6"/>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6"/>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6"/>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6"/>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6"/>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6"/>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6"/>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6"/>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6"/>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6"/>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6"/>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6"/>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6"/>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6"/>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6"/>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6"/>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76"/>
          <p:cNvGrpSpPr/>
          <p:nvPr/>
        </p:nvGrpSpPr>
        <p:grpSpPr>
          <a:xfrm>
            <a:off x="2661459" y="2015001"/>
            <a:ext cx="322508" cy="273494"/>
            <a:chOff x="2661459" y="2015001"/>
            <a:chExt cx="322508" cy="273494"/>
          </a:xfrm>
        </p:grpSpPr>
        <p:sp>
          <p:nvSpPr>
            <p:cNvPr id="10738" name="Google Shape;10738;p76"/>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6"/>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76"/>
          <p:cNvGrpSpPr/>
          <p:nvPr/>
        </p:nvGrpSpPr>
        <p:grpSpPr>
          <a:xfrm>
            <a:off x="6671087" y="2009304"/>
            <a:ext cx="332757" cy="281833"/>
            <a:chOff x="6671087" y="2009304"/>
            <a:chExt cx="332757" cy="281833"/>
          </a:xfrm>
        </p:grpSpPr>
        <p:sp>
          <p:nvSpPr>
            <p:cNvPr id="10741" name="Google Shape;10741;p76"/>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6"/>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3" name="Google Shape;10743;p76"/>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4" name="Google Shape;10744;p76"/>
          <p:cNvGrpSpPr/>
          <p:nvPr/>
        </p:nvGrpSpPr>
        <p:grpSpPr>
          <a:xfrm>
            <a:off x="2201806" y="1976585"/>
            <a:ext cx="349784" cy="349434"/>
            <a:chOff x="2201806" y="1976585"/>
            <a:chExt cx="349784" cy="349434"/>
          </a:xfrm>
        </p:grpSpPr>
        <p:sp>
          <p:nvSpPr>
            <p:cNvPr id="10745" name="Google Shape;10745;p76"/>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6"/>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6"/>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6"/>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76"/>
          <p:cNvGrpSpPr/>
          <p:nvPr/>
        </p:nvGrpSpPr>
        <p:grpSpPr>
          <a:xfrm>
            <a:off x="3094217" y="1976585"/>
            <a:ext cx="350198" cy="350548"/>
            <a:chOff x="3094217" y="1976585"/>
            <a:chExt cx="350198" cy="350548"/>
          </a:xfrm>
        </p:grpSpPr>
        <p:sp>
          <p:nvSpPr>
            <p:cNvPr id="10750" name="Google Shape;10750;p76"/>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6"/>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6"/>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6"/>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6"/>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6"/>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6"/>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6"/>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6"/>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6"/>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6"/>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6"/>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6"/>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76"/>
          <p:cNvGrpSpPr/>
          <p:nvPr/>
        </p:nvGrpSpPr>
        <p:grpSpPr>
          <a:xfrm>
            <a:off x="870939" y="1975821"/>
            <a:ext cx="332375" cy="350071"/>
            <a:chOff x="870939" y="1975821"/>
            <a:chExt cx="332375" cy="350071"/>
          </a:xfrm>
        </p:grpSpPr>
        <p:sp>
          <p:nvSpPr>
            <p:cNvPr id="10764" name="Google Shape;10764;p7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8" name="Google Shape;10768;p76"/>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9" name="Google Shape;10769;p76"/>
          <p:cNvGrpSpPr/>
          <p:nvPr/>
        </p:nvGrpSpPr>
        <p:grpSpPr>
          <a:xfrm>
            <a:off x="3979435" y="1976585"/>
            <a:ext cx="345265" cy="349848"/>
            <a:chOff x="3979435" y="1976585"/>
            <a:chExt cx="345265" cy="349848"/>
          </a:xfrm>
        </p:grpSpPr>
        <p:sp>
          <p:nvSpPr>
            <p:cNvPr id="10770" name="Google Shape;10770;p76"/>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6"/>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6"/>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6"/>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6"/>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6"/>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6"/>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6"/>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6"/>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6"/>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6"/>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6"/>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6"/>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6"/>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6"/>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6"/>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6"/>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76"/>
          <p:cNvGrpSpPr/>
          <p:nvPr/>
        </p:nvGrpSpPr>
        <p:grpSpPr>
          <a:xfrm>
            <a:off x="3576626" y="1975821"/>
            <a:ext cx="284251" cy="351694"/>
            <a:chOff x="3576626" y="1975821"/>
            <a:chExt cx="284251" cy="351694"/>
          </a:xfrm>
        </p:grpSpPr>
        <p:sp>
          <p:nvSpPr>
            <p:cNvPr id="10788" name="Google Shape;10788;p76"/>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6"/>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6"/>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76"/>
          <p:cNvGrpSpPr/>
          <p:nvPr/>
        </p:nvGrpSpPr>
        <p:grpSpPr>
          <a:xfrm>
            <a:off x="2722090" y="2890162"/>
            <a:ext cx="238770" cy="371841"/>
            <a:chOff x="2722090" y="2890162"/>
            <a:chExt cx="238770" cy="371841"/>
          </a:xfrm>
        </p:grpSpPr>
        <p:sp>
          <p:nvSpPr>
            <p:cNvPr id="10792" name="Google Shape;10792;p76"/>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6"/>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6"/>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5" name="Google Shape;10795;p76"/>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6" name="Google Shape;10796;p76"/>
          <p:cNvGrpSpPr/>
          <p:nvPr/>
        </p:nvGrpSpPr>
        <p:grpSpPr>
          <a:xfrm>
            <a:off x="6216367" y="1970156"/>
            <a:ext cx="361147" cy="361147"/>
            <a:chOff x="6216367" y="1970156"/>
            <a:chExt cx="361147" cy="361147"/>
          </a:xfrm>
        </p:grpSpPr>
        <p:sp>
          <p:nvSpPr>
            <p:cNvPr id="10797" name="Google Shape;10797;p76"/>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6"/>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6"/>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6"/>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76"/>
          <p:cNvGrpSpPr/>
          <p:nvPr/>
        </p:nvGrpSpPr>
        <p:grpSpPr>
          <a:xfrm>
            <a:off x="1289311" y="2926222"/>
            <a:ext cx="408156" cy="299783"/>
            <a:chOff x="1289311" y="2926222"/>
            <a:chExt cx="408156" cy="299783"/>
          </a:xfrm>
        </p:grpSpPr>
        <p:sp>
          <p:nvSpPr>
            <p:cNvPr id="10802" name="Google Shape;10802;p76"/>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6"/>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76"/>
          <p:cNvGrpSpPr/>
          <p:nvPr/>
        </p:nvGrpSpPr>
        <p:grpSpPr>
          <a:xfrm>
            <a:off x="7978465" y="1969392"/>
            <a:ext cx="361147" cy="360797"/>
            <a:chOff x="7978465" y="1969392"/>
            <a:chExt cx="361147" cy="360797"/>
          </a:xfrm>
        </p:grpSpPr>
        <p:sp>
          <p:nvSpPr>
            <p:cNvPr id="10805" name="Google Shape;10805;p76"/>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6"/>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6"/>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6"/>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6"/>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6"/>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6"/>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6"/>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6"/>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4" name="Google Shape;10814;p76"/>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5" name="Google Shape;10815;p76"/>
          <p:cNvGrpSpPr/>
          <p:nvPr/>
        </p:nvGrpSpPr>
        <p:grpSpPr>
          <a:xfrm>
            <a:off x="854261" y="2908813"/>
            <a:ext cx="377474" cy="335748"/>
            <a:chOff x="854261" y="2908813"/>
            <a:chExt cx="377474" cy="335748"/>
          </a:xfrm>
        </p:grpSpPr>
        <p:sp>
          <p:nvSpPr>
            <p:cNvPr id="10816" name="Google Shape;10816;p76"/>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6"/>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6"/>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6"/>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6"/>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76"/>
          <p:cNvGrpSpPr/>
          <p:nvPr/>
        </p:nvGrpSpPr>
        <p:grpSpPr>
          <a:xfrm>
            <a:off x="1749728" y="2894777"/>
            <a:ext cx="386927" cy="363438"/>
            <a:chOff x="1749728" y="2894777"/>
            <a:chExt cx="386927" cy="363438"/>
          </a:xfrm>
        </p:grpSpPr>
        <p:sp>
          <p:nvSpPr>
            <p:cNvPr id="10822" name="Google Shape;10822;p76"/>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6"/>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6"/>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6"/>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6"/>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6"/>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6"/>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76"/>
          <p:cNvGrpSpPr/>
          <p:nvPr/>
        </p:nvGrpSpPr>
        <p:grpSpPr>
          <a:xfrm>
            <a:off x="7098912" y="1969392"/>
            <a:ext cx="359651" cy="361560"/>
            <a:chOff x="7098912" y="1969392"/>
            <a:chExt cx="359651" cy="361560"/>
          </a:xfrm>
        </p:grpSpPr>
        <p:sp>
          <p:nvSpPr>
            <p:cNvPr id="10830" name="Google Shape;10830;p76"/>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6"/>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6"/>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6"/>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6"/>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6"/>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6"/>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6"/>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6"/>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6"/>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6"/>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6"/>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6"/>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6"/>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6"/>
          <p:cNvGrpSpPr/>
          <p:nvPr/>
        </p:nvGrpSpPr>
        <p:grpSpPr>
          <a:xfrm>
            <a:off x="5352728" y="1990239"/>
            <a:ext cx="327091" cy="322508"/>
            <a:chOff x="5352728" y="1990239"/>
            <a:chExt cx="327091" cy="322508"/>
          </a:xfrm>
        </p:grpSpPr>
        <p:sp>
          <p:nvSpPr>
            <p:cNvPr id="10845" name="Google Shape;10845;p76"/>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6"/>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6"/>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6"/>
          <p:cNvGrpSpPr/>
          <p:nvPr/>
        </p:nvGrpSpPr>
        <p:grpSpPr>
          <a:xfrm>
            <a:off x="7538896" y="1970156"/>
            <a:ext cx="361147" cy="361529"/>
            <a:chOff x="7538896" y="1970156"/>
            <a:chExt cx="361147" cy="361529"/>
          </a:xfrm>
        </p:grpSpPr>
        <p:sp>
          <p:nvSpPr>
            <p:cNvPr id="10849" name="Google Shape;10849;p76"/>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6"/>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6"/>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6"/>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6"/>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6"/>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5" name="Google Shape;10855;p76"/>
          <p:cNvGrpSpPr/>
          <p:nvPr/>
        </p:nvGrpSpPr>
        <p:grpSpPr>
          <a:xfrm>
            <a:off x="4896099" y="1970920"/>
            <a:ext cx="358155" cy="358123"/>
            <a:chOff x="4896099" y="1970920"/>
            <a:chExt cx="358155" cy="358123"/>
          </a:xfrm>
        </p:grpSpPr>
        <p:sp>
          <p:nvSpPr>
            <p:cNvPr id="10856" name="Google Shape;10856;p76"/>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6"/>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6"/>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6"/>
          <p:cNvGrpSpPr/>
          <p:nvPr/>
        </p:nvGrpSpPr>
        <p:grpSpPr>
          <a:xfrm>
            <a:off x="4048787" y="2977019"/>
            <a:ext cx="283488" cy="198604"/>
            <a:chOff x="4048787" y="2977019"/>
            <a:chExt cx="283488" cy="198604"/>
          </a:xfrm>
        </p:grpSpPr>
        <p:sp>
          <p:nvSpPr>
            <p:cNvPr id="10860" name="Google Shape;10860;p76"/>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6"/>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6"/>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6"/>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6"/>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6"/>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6"/>
          <p:cNvGrpSpPr/>
          <p:nvPr/>
        </p:nvGrpSpPr>
        <p:grpSpPr>
          <a:xfrm>
            <a:off x="4054103" y="2430191"/>
            <a:ext cx="218687" cy="349052"/>
            <a:chOff x="4054103" y="2430191"/>
            <a:chExt cx="218687" cy="349052"/>
          </a:xfrm>
        </p:grpSpPr>
        <p:sp>
          <p:nvSpPr>
            <p:cNvPr id="10867" name="Google Shape;10867;p76"/>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6"/>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6"/>
          <p:cNvGrpSpPr/>
          <p:nvPr/>
        </p:nvGrpSpPr>
        <p:grpSpPr>
          <a:xfrm>
            <a:off x="2185128" y="2427549"/>
            <a:ext cx="382758" cy="356595"/>
            <a:chOff x="2185128" y="2427549"/>
            <a:chExt cx="382758" cy="356595"/>
          </a:xfrm>
        </p:grpSpPr>
        <p:sp>
          <p:nvSpPr>
            <p:cNvPr id="10870" name="Google Shape;10870;p76"/>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6"/>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6"/>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6"/>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76"/>
          <p:cNvGrpSpPr/>
          <p:nvPr/>
        </p:nvGrpSpPr>
        <p:grpSpPr>
          <a:xfrm>
            <a:off x="3539102" y="2427549"/>
            <a:ext cx="355099" cy="355481"/>
            <a:chOff x="3539102" y="2427549"/>
            <a:chExt cx="355099" cy="355481"/>
          </a:xfrm>
        </p:grpSpPr>
        <p:sp>
          <p:nvSpPr>
            <p:cNvPr id="10875" name="Google Shape;10875;p76"/>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6"/>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6"/>
          <p:cNvGrpSpPr/>
          <p:nvPr/>
        </p:nvGrpSpPr>
        <p:grpSpPr>
          <a:xfrm>
            <a:off x="2656907" y="2439293"/>
            <a:ext cx="332757" cy="332343"/>
            <a:chOff x="2656907" y="2439293"/>
            <a:chExt cx="332757" cy="332343"/>
          </a:xfrm>
        </p:grpSpPr>
        <p:sp>
          <p:nvSpPr>
            <p:cNvPr id="10878" name="Google Shape;10878;p76"/>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6"/>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6"/>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6"/>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6"/>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6"/>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6"/>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76"/>
          <p:cNvGrpSpPr/>
          <p:nvPr/>
        </p:nvGrpSpPr>
        <p:grpSpPr>
          <a:xfrm>
            <a:off x="1731523" y="2422616"/>
            <a:ext cx="399435" cy="365698"/>
            <a:chOff x="1731523" y="2422616"/>
            <a:chExt cx="399435" cy="365698"/>
          </a:xfrm>
        </p:grpSpPr>
        <p:sp>
          <p:nvSpPr>
            <p:cNvPr id="10886" name="Google Shape;10886;p76"/>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6"/>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6"/>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76"/>
          <p:cNvGrpSpPr/>
          <p:nvPr/>
        </p:nvGrpSpPr>
        <p:grpSpPr>
          <a:xfrm>
            <a:off x="3097241" y="2433564"/>
            <a:ext cx="344883" cy="343387"/>
            <a:chOff x="3097241" y="2433564"/>
            <a:chExt cx="344883" cy="343387"/>
          </a:xfrm>
        </p:grpSpPr>
        <p:sp>
          <p:nvSpPr>
            <p:cNvPr id="10890" name="Google Shape;10890;p76"/>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6"/>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6"/>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6"/>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6"/>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6"/>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6"/>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6"/>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6"/>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6"/>
          <p:cNvGrpSpPr/>
          <p:nvPr/>
        </p:nvGrpSpPr>
        <p:grpSpPr>
          <a:xfrm>
            <a:off x="1278299" y="2439293"/>
            <a:ext cx="410829" cy="332343"/>
            <a:chOff x="1278299" y="2439293"/>
            <a:chExt cx="410829" cy="332343"/>
          </a:xfrm>
        </p:grpSpPr>
        <p:sp>
          <p:nvSpPr>
            <p:cNvPr id="10900" name="Google Shape;10900;p76"/>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6"/>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6"/>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6"/>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6"/>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6"/>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6"/>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6"/>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6"/>
          <p:cNvGrpSpPr/>
          <p:nvPr/>
        </p:nvGrpSpPr>
        <p:grpSpPr>
          <a:xfrm>
            <a:off x="870939" y="2439293"/>
            <a:ext cx="331993" cy="331993"/>
            <a:chOff x="870939" y="2439293"/>
            <a:chExt cx="331993" cy="331993"/>
          </a:xfrm>
        </p:grpSpPr>
        <p:sp>
          <p:nvSpPr>
            <p:cNvPr id="10909" name="Google Shape;10909;p76"/>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6"/>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6"/>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6"/>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6"/>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6"/>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6"/>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6"/>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6"/>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6"/>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6"/>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6"/>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6"/>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6"/>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6"/>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6"/>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76"/>
          <p:cNvGrpSpPr/>
          <p:nvPr/>
        </p:nvGrpSpPr>
        <p:grpSpPr>
          <a:xfrm>
            <a:off x="6644957" y="2456353"/>
            <a:ext cx="371395" cy="278904"/>
            <a:chOff x="6644957" y="2456353"/>
            <a:chExt cx="371395" cy="278904"/>
          </a:xfrm>
        </p:grpSpPr>
        <p:sp>
          <p:nvSpPr>
            <p:cNvPr id="10926" name="Google Shape;10926;p76"/>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6"/>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6"/>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6"/>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6"/>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76"/>
          <p:cNvGrpSpPr/>
          <p:nvPr/>
        </p:nvGrpSpPr>
        <p:grpSpPr>
          <a:xfrm>
            <a:off x="5388757" y="2414659"/>
            <a:ext cx="260349" cy="362292"/>
            <a:chOff x="5388757" y="2414659"/>
            <a:chExt cx="260349" cy="362292"/>
          </a:xfrm>
        </p:grpSpPr>
        <p:sp>
          <p:nvSpPr>
            <p:cNvPr id="10932" name="Google Shape;10932;p76"/>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6"/>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6"/>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6"/>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6"/>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6"/>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6"/>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6"/>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6"/>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6"/>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6"/>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6"/>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6"/>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6"/>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6"/>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6"/>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6"/>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6"/>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6"/>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6"/>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76"/>
          <p:cNvGrpSpPr/>
          <p:nvPr/>
        </p:nvGrpSpPr>
        <p:grpSpPr>
          <a:xfrm>
            <a:off x="3567142" y="2905757"/>
            <a:ext cx="348288" cy="340331"/>
            <a:chOff x="3567142" y="2905757"/>
            <a:chExt cx="348288" cy="340331"/>
          </a:xfrm>
        </p:grpSpPr>
        <p:sp>
          <p:nvSpPr>
            <p:cNvPr id="10953" name="Google Shape;10953;p76"/>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6"/>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6"/>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6"/>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6"/>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76"/>
          <p:cNvGrpSpPr/>
          <p:nvPr/>
        </p:nvGrpSpPr>
        <p:grpSpPr>
          <a:xfrm>
            <a:off x="7967103" y="2415041"/>
            <a:ext cx="355863" cy="361911"/>
            <a:chOff x="7967103" y="2415041"/>
            <a:chExt cx="355863" cy="361911"/>
          </a:xfrm>
        </p:grpSpPr>
        <p:sp>
          <p:nvSpPr>
            <p:cNvPr id="10959" name="Google Shape;10959;p76"/>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6"/>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6"/>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6"/>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6"/>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6"/>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6"/>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6"/>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6"/>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6"/>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6"/>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76"/>
          <p:cNvGrpSpPr/>
          <p:nvPr/>
        </p:nvGrpSpPr>
        <p:grpSpPr>
          <a:xfrm>
            <a:off x="7529411" y="2414659"/>
            <a:ext cx="355863" cy="362292"/>
            <a:chOff x="7529411" y="2414659"/>
            <a:chExt cx="355863" cy="362292"/>
          </a:xfrm>
        </p:grpSpPr>
        <p:sp>
          <p:nvSpPr>
            <p:cNvPr id="10971" name="Google Shape;10971;p76"/>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6"/>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6"/>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6"/>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6"/>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6"/>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6"/>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6"/>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6"/>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6"/>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6"/>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6"/>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76"/>
          <p:cNvGrpSpPr/>
          <p:nvPr/>
        </p:nvGrpSpPr>
        <p:grpSpPr>
          <a:xfrm>
            <a:off x="5733194" y="2431718"/>
            <a:ext cx="446826" cy="327059"/>
            <a:chOff x="5733194" y="2431718"/>
            <a:chExt cx="446826" cy="327059"/>
          </a:xfrm>
        </p:grpSpPr>
        <p:sp>
          <p:nvSpPr>
            <p:cNvPr id="10984" name="Google Shape;10984;p76"/>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6"/>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6"/>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76"/>
          <p:cNvGrpSpPr/>
          <p:nvPr/>
        </p:nvGrpSpPr>
        <p:grpSpPr>
          <a:xfrm>
            <a:off x="4876780" y="2418064"/>
            <a:ext cx="407774" cy="356627"/>
            <a:chOff x="4876780" y="2418064"/>
            <a:chExt cx="407774" cy="356627"/>
          </a:xfrm>
        </p:grpSpPr>
        <p:sp>
          <p:nvSpPr>
            <p:cNvPr id="10988" name="Google Shape;10988;p76"/>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6"/>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6"/>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6"/>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6"/>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6"/>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6"/>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6"/>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76"/>
          <p:cNvGrpSpPr/>
          <p:nvPr/>
        </p:nvGrpSpPr>
        <p:grpSpPr>
          <a:xfrm>
            <a:off x="7070872" y="2410871"/>
            <a:ext cx="398321" cy="371013"/>
            <a:chOff x="7070872" y="2410871"/>
            <a:chExt cx="398321" cy="371013"/>
          </a:xfrm>
        </p:grpSpPr>
        <p:sp>
          <p:nvSpPr>
            <p:cNvPr id="10997" name="Google Shape;10997;p76"/>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6"/>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6"/>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6"/>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1" name="Google Shape;11001;p76"/>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2" name="Google Shape;11002;p76"/>
          <p:cNvGrpSpPr/>
          <p:nvPr/>
        </p:nvGrpSpPr>
        <p:grpSpPr>
          <a:xfrm>
            <a:off x="5318259" y="2982111"/>
            <a:ext cx="371013" cy="220787"/>
            <a:chOff x="5318259" y="2982111"/>
            <a:chExt cx="371013" cy="220787"/>
          </a:xfrm>
        </p:grpSpPr>
        <p:sp>
          <p:nvSpPr>
            <p:cNvPr id="11003" name="Google Shape;11003;p76"/>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6"/>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6"/>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6"/>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6"/>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6"/>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6"/>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6"/>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76"/>
          <p:cNvGrpSpPr/>
          <p:nvPr/>
        </p:nvGrpSpPr>
        <p:grpSpPr>
          <a:xfrm>
            <a:off x="7073928" y="2905757"/>
            <a:ext cx="371395" cy="371809"/>
            <a:chOff x="7073928" y="2905757"/>
            <a:chExt cx="371395" cy="371809"/>
          </a:xfrm>
        </p:grpSpPr>
        <p:sp>
          <p:nvSpPr>
            <p:cNvPr id="11012" name="Google Shape;11012;p76"/>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6"/>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6"/>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6"/>
          <p:cNvGrpSpPr/>
          <p:nvPr/>
        </p:nvGrpSpPr>
        <p:grpSpPr>
          <a:xfrm>
            <a:off x="6188327" y="2955408"/>
            <a:ext cx="371395" cy="272857"/>
            <a:chOff x="6188327" y="2955408"/>
            <a:chExt cx="371395" cy="272857"/>
          </a:xfrm>
        </p:grpSpPr>
        <p:sp>
          <p:nvSpPr>
            <p:cNvPr id="11016" name="Google Shape;11016;p76"/>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6"/>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76"/>
          <p:cNvGrpSpPr/>
          <p:nvPr/>
        </p:nvGrpSpPr>
        <p:grpSpPr>
          <a:xfrm>
            <a:off x="7521454" y="2906139"/>
            <a:ext cx="359651" cy="371013"/>
            <a:chOff x="7521454" y="2906139"/>
            <a:chExt cx="359651" cy="371013"/>
          </a:xfrm>
        </p:grpSpPr>
        <p:sp>
          <p:nvSpPr>
            <p:cNvPr id="11019" name="Google Shape;11019;p76"/>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6"/>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6"/>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6"/>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6"/>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76"/>
          <p:cNvGrpSpPr/>
          <p:nvPr/>
        </p:nvGrpSpPr>
        <p:grpSpPr>
          <a:xfrm>
            <a:off x="5782845" y="2906521"/>
            <a:ext cx="301661" cy="371013"/>
            <a:chOff x="5782845" y="2906521"/>
            <a:chExt cx="301661" cy="371013"/>
          </a:xfrm>
        </p:grpSpPr>
        <p:sp>
          <p:nvSpPr>
            <p:cNvPr id="11025" name="Google Shape;11025;p76"/>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6"/>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6"/>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76"/>
          <p:cNvGrpSpPr/>
          <p:nvPr/>
        </p:nvGrpSpPr>
        <p:grpSpPr>
          <a:xfrm>
            <a:off x="6630539" y="2917502"/>
            <a:ext cx="371777" cy="349434"/>
            <a:chOff x="6630539" y="2917502"/>
            <a:chExt cx="371777" cy="349434"/>
          </a:xfrm>
        </p:grpSpPr>
        <p:sp>
          <p:nvSpPr>
            <p:cNvPr id="11029" name="Google Shape;11029;p76"/>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6"/>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6"/>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6"/>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6"/>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6"/>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6"/>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76"/>
          <p:cNvGrpSpPr/>
          <p:nvPr/>
        </p:nvGrpSpPr>
        <p:grpSpPr>
          <a:xfrm>
            <a:off x="2171474" y="3369229"/>
            <a:ext cx="408156" cy="343737"/>
            <a:chOff x="2171474" y="3369229"/>
            <a:chExt cx="408156" cy="343737"/>
          </a:xfrm>
        </p:grpSpPr>
        <p:sp>
          <p:nvSpPr>
            <p:cNvPr id="11037" name="Google Shape;11037;p76"/>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6"/>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6"/>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6"/>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76"/>
          <p:cNvGrpSpPr/>
          <p:nvPr/>
        </p:nvGrpSpPr>
        <p:grpSpPr>
          <a:xfrm>
            <a:off x="4891198" y="2925108"/>
            <a:ext cx="334634" cy="334634"/>
            <a:chOff x="4891198" y="2925108"/>
            <a:chExt cx="334634" cy="334634"/>
          </a:xfrm>
        </p:grpSpPr>
        <p:sp>
          <p:nvSpPr>
            <p:cNvPr id="11042" name="Google Shape;11042;p76"/>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6"/>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6"/>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6"/>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6"/>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6"/>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6"/>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6"/>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76"/>
          <p:cNvGrpSpPr/>
          <p:nvPr/>
        </p:nvGrpSpPr>
        <p:grpSpPr>
          <a:xfrm>
            <a:off x="7976174" y="2925108"/>
            <a:ext cx="334666" cy="334634"/>
            <a:chOff x="7976174" y="2925108"/>
            <a:chExt cx="334666" cy="334634"/>
          </a:xfrm>
        </p:grpSpPr>
        <p:sp>
          <p:nvSpPr>
            <p:cNvPr id="11051" name="Google Shape;11051;p76"/>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6"/>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6"/>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6"/>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6"/>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6"/>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6"/>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6"/>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6"/>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76"/>
          <p:cNvGrpSpPr/>
          <p:nvPr/>
        </p:nvGrpSpPr>
        <p:grpSpPr>
          <a:xfrm>
            <a:off x="3091957" y="3374131"/>
            <a:ext cx="354717" cy="332757"/>
            <a:chOff x="3091957" y="3374131"/>
            <a:chExt cx="354717" cy="332757"/>
          </a:xfrm>
        </p:grpSpPr>
        <p:sp>
          <p:nvSpPr>
            <p:cNvPr id="11061" name="Google Shape;11061;p76"/>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6"/>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6"/>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6"/>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6"/>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6"/>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6"/>
          <p:cNvGrpSpPr/>
          <p:nvPr/>
        </p:nvGrpSpPr>
        <p:grpSpPr>
          <a:xfrm>
            <a:off x="3988156" y="3380210"/>
            <a:ext cx="353954" cy="318880"/>
            <a:chOff x="3988156" y="3380210"/>
            <a:chExt cx="353954" cy="318880"/>
          </a:xfrm>
        </p:grpSpPr>
        <p:sp>
          <p:nvSpPr>
            <p:cNvPr id="11068" name="Google Shape;11068;p76"/>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6"/>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6"/>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6"/>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6"/>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6"/>
          <p:cNvGrpSpPr/>
          <p:nvPr/>
        </p:nvGrpSpPr>
        <p:grpSpPr>
          <a:xfrm>
            <a:off x="3541011" y="3367320"/>
            <a:ext cx="348257" cy="346188"/>
            <a:chOff x="3541011" y="3367320"/>
            <a:chExt cx="348257" cy="346188"/>
          </a:xfrm>
        </p:grpSpPr>
        <p:sp>
          <p:nvSpPr>
            <p:cNvPr id="11074" name="Google Shape;11074;p76"/>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6"/>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6"/>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6"/>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76"/>
          <p:cNvGrpSpPr/>
          <p:nvPr/>
        </p:nvGrpSpPr>
        <p:grpSpPr>
          <a:xfrm>
            <a:off x="850092" y="3352934"/>
            <a:ext cx="369517" cy="375660"/>
            <a:chOff x="850092" y="3352934"/>
            <a:chExt cx="369517" cy="375660"/>
          </a:xfrm>
        </p:grpSpPr>
        <p:sp>
          <p:nvSpPr>
            <p:cNvPr id="11079" name="Google Shape;11079;p76"/>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6"/>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6"/>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6"/>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6"/>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6"/>
          <p:cNvGrpSpPr/>
          <p:nvPr/>
        </p:nvGrpSpPr>
        <p:grpSpPr>
          <a:xfrm>
            <a:off x="1314678" y="3358217"/>
            <a:ext cx="334666" cy="365348"/>
            <a:chOff x="1314678" y="3358217"/>
            <a:chExt cx="334666" cy="365348"/>
          </a:xfrm>
        </p:grpSpPr>
        <p:sp>
          <p:nvSpPr>
            <p:cNvPr id="11085" name="Google Shape;11085;p76"/>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6"/>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6"/>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6"/>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6"/>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0" name="Google Shape;11090;p76"/>
          <p:cNvGrpSpPr/>
          <p:nvPr/>
        </p:nvGrpSpPr>
        <p:grpSpPr>
          <a:xfrm>
            <a:off x="1748582" y="3372635"/>
            <a:ext cx="359269" cy="335780"/>
            <a:chOff x="1748582" y="3372635"/>
            <a:chExt cx="359269" cy="335780"/>
          </a:xfrm>
        </p:grpSpPr>
        <p:sp>
          <p:nvSpPr>
            <p:cNvPr id="11091" name="Google Shape;11091;p76"/>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2" name="Google Shape;11092;p76"/>
            <p:cNvGrpSpPr/>
            <p:nvPr/>
          </p:nvGrpSpPr>
          <p:grpSpPr>
            <a:xfrm>
              <a:off x="1748582" y="3372635"/>
              <a:ext cx="333520" cy="335780"/>
              <a:chOff x="1748582" y="3372635"/>
              <a:chExt cx="333520" cy="335780"/>
            </a:xfrm>
          </p:grpSpPr>
          <p:sp>
            <p:nvSpPr>
              <p:cNvPr id="11093" name="Google Shape;11093;p76"/>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6"/>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6"/>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96" name="Google Shape;11096;p76"/>
          <p:cNvGrpSpPr/>
          <p:nvPr/>
        </p:nvGrpSpPr>
        <p:grpSpPr>
          <a:xfrm>
            <a:off x="2640993" y="3357835"/>
            <a:ext cx="365348" cy="364966"/>
            <a:chOff x="2640993" y="3357835"/>
            <a:chExt cx="365348" cy="364966"/>
          </a:xfrm>
        </p:grpSpPr>
        <p:sp>
          <p:nvSpPr>
            <p:cNvPr id="11097" name="Google Shape;11097;p76"/>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6"/>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6"/>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6"/>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6"/>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6"/>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6"/>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6"/>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6"/>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6"/>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76"/>
          <p:cNvGrpSpPr/>
          <p:nvPr/>
        </p:nvGrpSpPr>
        <p:grpSpPr>
          <a:xfrm>
            <a:off x="4886264" y="3366174"/>
            <a:ext cx="350548" cy="350198"/>
            <a:chOff x="4886264" y="3366174"/>
            <a:chExt cx="350548" cy="350198"/>
          </a:xfrm>
        </p:grpSpPr>
        <p:sp>
          <p:nvSpPr>
            <p:cNvPr id="11108" name="Google Shape;11108;p76"/>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6"/>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6"/>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6"/>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6"/>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6"/>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6"/>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6"/>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6"/>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6"/>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6"/>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6"/>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6"/>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76"/>
          <p:cNvGrpSpPr/>
          <p:nvPr/>
        </p:nvGrpSpPr>
        <p:grpSpPr>
          <a:xfrm>
            <a:off x="5331913" y="3413947"/>
            <a:ext cx="347143" cy="254684"/>
            <a:chOff x="5331913" y="3413947"/>
            <a:chExt cx="347143" cy="254684"/>
          </a:xfrm>
        </p:grpSpPr>
        <p:sp>
          <p:nvSpPr>
            <p:cNvPr id="11122" name="Google Shape;11122;p76"/>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6"/>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6"/>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6"/>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6"/>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6"/>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6"/>
          <p:cNvGrpSpPr/>
          <p:nvPr/>
        </p:nvGrpSpPr>
        <p:grpSpPr>
          <a:xfrm>
            <a:off x="5776798" y="3409778"/>
            <a:ext cx="346379" cy="264518"/>
            <a:chOff x="5776798" y="3409778"/>
            <a:chExt cx="346379" cy="264518"/>
          </a:xfrm>
        </p:grpSpPr>
        <p:sp>
          <p:nvSpPr>
            <p:cNvPr id="11129" name="Google Shape;11129;p76"/>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6"/>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6"/>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6"/>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6"/>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6"/>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76"/>
          <p:cNvGrpSpPr/>
          <p:nvPr/>
        </p:nvGrpSpPr>
        <p:grpSpPr>
          <a:xfrm>
            <a:off x="7108015" y="3396505"/>
            <a:ext cx="344883" cy="290299"/>
            <a:chOff x="7108015" y="3396505"/>
            <a:chExt cx="344883" cy="290299"/>
          </a:xfrm>
        </p:grpSpPr>
        <p:sp>
          <p:nvSpPr>
            <p:cNvPr id="11136" name="Google Shape;11136;p76"/>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6"/>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6"/>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6"/>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76"/>
          <p:cNvGrpSpPr/>
          <p:nvPr/>
        </p:nvGrpSpPr>
        <p:grpSpPr>
          <a:xfrm>
            <a:off x="7551754" y="3390808"/>
            <a:ext cx="344883" cy="301311"/>
            <a:chOff x="7551754" y="3390808"/>
            <a:chExt cx="344883" cy="301311"/>
          </a:xfrm>
        </p:grpSpPr>
        <p:sp>
          <p:nvSpPr>
            <p:cNvPr id="11141" name="Google Shape;11141;p76"/>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6"/>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6"/>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6"/>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6"/>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6"/>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6"/>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6"/>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6"/>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6"/>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6"/>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76"/>
          <p:cNvGrpSpPr/>
          <p:nvPr/>
        </p:nvGrpSpPr>
        <p:grpSpPr>
          <a:xfrm>
            <a:off x="6707084" y="3387403"/>
            <a:ext cx="261145" cy="308504"/>
            <a:chOff x="6707084" y="3387403"/>
            <a:chExt cx="261145" cy="308504"/>
          </a:xfrm>
        </p:grpSpPr>
        <p:sp>
          <p:nvSpPr>
            <p:cNvPr id="11153" name="Google Shape;11153;p76"/>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6"/>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6"/>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6"/>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76"/>
          <p:cNvGrpSpPr/>
          <p:nvPr/>
        </p:nvGrpSpPr>
        <p:grpSpPr>
          <a:xfrm>
            <a:off x="848978" y="4297637"/>
            <a:ext cx="377824" cy="324418"/>
            <a:chOff x="848978" y="4297637"/>
            <a:chExt cx="377824" cy="324418"/>
          </a:xfrm>
        </p:grpSpPr>
        <p:sp>
          <p:nvSpPr>
            <p:cNvPr id="11158" name="Google Shape;11158;p76"/>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6"/>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76"/>
          <p:cNvGrpSpPr/>
          <p:nvPr/>
        </p:nvGrpSpPr>
        <p:grpSpPr>
          <a:xfrm>
            <a:off x="1754279" y="4286593"/>
            <a:ext cx="351439" cy="345965"/>
            <a:chOff x="1754279" y="4286593"/>
            <a:chExt cx="351439" cy="345965"/>
          </a:xfrm>
        </p:grpSpPr>
        <p:sp>
          <p:nvSpPr>
            <p:cNvPr id="11161" name="Google Shape;11161;p76"/>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6"/>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6"/>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6"/>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6"/>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76"/>
          <p:cNvGrpSpPr/>
          <p:nvPr/>
        </p:nvGrpSpPr>
        <p:grpSpPr>
          <a:xfrm>
            <a:off x="3996113" y="4291176"/>
            <a:ext cx="336512" cy="335048"/>
            <a:chOff x="3996113" y="4291176"/>
            <a:chExt cx="336512" cy="335048"/>
          </a:xfrm>
        </p:grpSpPr>
        <p:sp>
          <p:nvSpPr>
            <p:cNvPr id="11167" name="Google Shape;11167;p76"/>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6"/>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6"/>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0" name="Google Shape;11170;p76"/>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1" name="Google Shape;11171;p76"/>
          <p:cNvGrpSpPr/>
          <p:nvPr/>
        </p:nvGrpSpPr>
        <p:grpSpPr>
          <a:xfrm>
            <a:off x="2179081" y="4285511"/>
            <a:ext cx="397525" cy="348670"/>
            <a:chOff x="2179081" y="4285511"/>
            <a:chExt cx="397525" cy="348670"/>
          </a:xfrm>
        </p:grpSpPr>
        <p:sp>
          <p:nvSpPr>
            <p:cNvPr id="11172" name="Google Shape;11172;p76"/>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6"/>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76"/>
          <p:cNvGrpSpPr/>
          <p:nvPr/>
        </p:nvGrpSpPr>
        <p:grpSpPr>
          <a:xfrm>
            <a:off x="3584201" y="4294996"/>
            <a:ext cx="267574" cy="329415"/>
            <a:chOff x="3584201" y="4294996"/>
            <a:chExt cx="267574" cy="329415"/>
          </a:xfrm>
        </p:grpSpPr>
        <p:sp>
          <p:nvSpPr>
            <p:cNvPr id="11175" name="Google Shape;11175;p76"/>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6"/>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6"/>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6"/>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76"/>
          <p:cNvGrpSpPr/>
          <p:nvPr/>
        </p:nvGrpSpPr>
        <p:grpSpPr>
          <a:xfrm>
            <a:off x="3082855" y="4295728"/>
            <a:ext cx="375946" cy="327823"/>
            <a:chOff x="3082855" y="4295728"/>
            <a:chExt cx="375946" cy="327823"/>
          </a:xfrm>
        </p:grpSpPr>
        <p:sp>
          <p:nvSpPr>
            <p:cNvPr id="11180" name="Google Shape;11180;p76"/>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6"/>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6"/>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6"/>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6"/>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6"/>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6"/>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6"/>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6"/>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6"/>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6"/>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76"/>
          <p:cNvGrpSpPr/>
          <p:nvPr/>
        </p:nvGrpSpPr>
        <p:grpSpPr>
          <a:xfrm>
            <a:off x="2749016" y="4291176"/>
            <a:ext cx="150831" cy="336926"/>
            <a:chOff x="2749016" y="4291176"/>
            <a:chExt cx="150831" cy="336926"/>
          </a:xfrm>
        </p:grpSpPr>
        <p:sp>
          <p:nvSpPr>
            <p:cNvPr id="11192" name="Google Shape;11192;p76"/>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6"/>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6"/>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6"/>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76"/>
          <p:cNvGrpSpPr/>
          <p:nvPr/>
        </p:nvGrpSpPr>
        <p:grpSpPr>
          <a:xfrm>
            <a:off x="7127716" y="4279432"/>
            <a:ext cx="248254" cy="361942"/>
            <a:chOff x="7127716" y="4279432"/>
            <a:chExt cx="248254" cy="361942"/>
          </a:xfrm>
        </p:grpSpPr>
        <p:sp>
          <p:nvSpPr>
            <p:cNvPr id="11197" name="Google Shape;11197;p76"/>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6"/>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6"/>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6"/>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6"/>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6"/>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6"/>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6"/>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6"/>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6" name="Google Shape;11206;p76"/>
          <p:cNvGrpSpPr/>
          <p:nvPr/>
        </p:nvGrpSpPr>
        <p:grpSpPr>
          <a:xfrm>
            <a:off x="7565408" y="4279432"/>
            <a:ext cx="248255" cy="361942"/>
            <a:chOff x="7565408" y="4279432"/>
            <a:chExt cx="248255" cy="361942"/>
          </a:xfrm>
        </p:grpSpPr>
        <p:sp>
          <p:nvSpPr>
            <p:cNvPr id="11207" name="Google Shape;11207;p76"/>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6"/>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6"/>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6"/>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6"/>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6"/>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6"/>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6"/>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76"/>
          <p:cNvGrpSpPr/>
          <p:nvPr/>
        </p:nvGrpSpPr>
        <p:grpSpPr>
          <a:xfrm>
            <a:off x="6264109" y="4279432"/>
            <a:ext cx="225498" cy="361560"/>
            <a:chOff x="6264109" y="4279432"/>
            <a:chExt cx="225498" cy="361560"/>
          </a:xfrm>
        </p:grpSpPr>
        <p:sp>
          <p:nvSpPr>
            <p:cNvPr id="11216" name="Google Shape;11216;p76"/>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6"/>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6"/>
          <p:cNvGrpSpPr/>
          <p:nvPr/>
        </p:nvGrpSpPr>
        <p:grpSpPr>
          <a:xfrm>
            <a:off x="7929578" y="4284365"/>
            <a:ext cx="395266" cy="351312"/>
            <a:chOff x="7929578" y="4284365"/>
            <a:chExt cx="395266" cy="351312"/>
          </a:xfrm>
        </p:grpSpPr>
        <p:sp>
          <p:nvSpPr>
            <p:cNvPr id="11219" name="Google Shape;11219;p76"/>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6"/>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6"/>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6"/>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76"/>
          <p:cNvGrpSpPr/>
          <p:nvPr/>
        </p:nvGrpSpPr>
        <p:grpSpPr>
          <a:xfrm>
            <a:off x="6595502" y="4323777"/>
            <a:ext cx="426315" cy="332826"/>
            <a:chOff x="6639652" y="4323777"/>
            <a:chExt cx="426315" cy="332826"/>
          </a:xfrm>
        </p:grpSpPr>
        <p:sp>
          <p:nvSpPr>
            <p:cNvPr id="11224" name="Google Shape;11224;p76"/>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6"/>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6"/>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6"/>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6"/>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6"/>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6"/>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6"/>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6"/>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6"/>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76"/>
          <p:cNvGrpSpPr/>
          <p:nvPr/>
        </p:nvGrpSpPr>
        <p:grpSpPr>
          <a:xfrm>
            <a:off x="5357662" y="4297637"/>
            <a:ext cx="287275" cy="326296"/>
            <a:chOff x="5357662" y="4297637"/>
            <a:chExt cx="287275" cy="326296"/>
          </a:xfrm>
        </p:grpSpPr>
        <p:sp>
          <p:nvSpPr>
            <p:cNvPr id="11235" name="Google Shape;11235;p76"/>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6"/>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6"/>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6"/>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6"/>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6"/>
          <p:cNvGrpSpPr/>
          <p:nvPr/>
        </p:nvGrpSpPr>
        <p:grpSpPr>
          <a:xfrm>
            <a:off x="5774124" y="4294550"/>
            <a:ext cx="331611" cy="331674"/>
            <a:chOff x="5774124" y="4294550"/>
            <a:chExt cx="331611" cy="331674"/>
          </a:xfrm>
        </p:grpSpPr>
        <p:sp>
          <p:nvSpPr>
            <p:cNvPr id="11241" name="Google Shape;11241;p76"/>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6"/>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76"/>
          <p:cNvGrpSpPr/>
          <p:nvPr/>
        </p:nvGrpSpPr>
        <p:grpSpPr>
          <a:xfrm>
            <a:off x="4890434" y="4287389"/>
            <a:ext cx="345997" cy="346029"/>
            <a:chOff x="4890434" y="4287389"/>
            <a:chExt cx="345997" cy="346029"/>
          </a:xfrm>
        </p:grpSpPr>
        <p:sp>
          <p:nvSpPr>
            <p:cNvPr id="11244" name="Google Shape;11244;p76"/>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6"/>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6"/>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6"/>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6"/>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6"/>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6"/>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6"/>
          <p:cNvGrpSpPr/>
          <p:nvPr/>
        </p:nvGrpSpPr>
        <p:grpSpPr>
          <a:xfrm>
            <a:off x="2165809" y="3811059"/>
            <a:ext cx="422542" cy="342973"/>
            <a:chOff x="2165809" y="3811059"/>
            <a:chExt cx="422542" cy="342973"/>
          </a:xfrm>
        </p:grpSpPr>
        <p:sp>
          <p:nvSpPr>
            <p:cNvPr id="11252" name="Google Shape;11252;p76"/>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6"/>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6"/>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6"/>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6"/>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6"/>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6"/>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6"/>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6"/>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6"/>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6"/>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6"/>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6"/>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6"/>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6"/>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6"/>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6"/>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6"/>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0" name="Google Shape;11270;p76"/>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1" name="Google Shape;11271;p76"/>
          <p:cNvGrpSpPr/>
          <p:nvPr/>
        </p:nvGrpSpPr>
        <p:grpSpPr>
          <a:xfrm>
            <a:off x="903530" y="3806125"/>
            <a:ext cx="264550" cy="353222"/>
            <a:chOff x="903530" y="3806125"/>
            <a:chExt cx="264550" cy="353222"/>
          </a:xfrm>
        </p:grpSpPr>
        <p:sp>
          <p:nvSpPr>
            <p:cNvPr id="11272" name="Google Shape;11272;p76"/>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6"/>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6"/>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6"/>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76"/>
          <p:cNvGrpSpPr/>
          <p:nvPr/>
        </p:nvGrpSpPr>
        <p:grpSpPr>
          <a:xfrm>
            <a:off x="2611458" y="3816374"/>
            <a:ext cx="426329" cy="332375"/>
            <a:chOff x="2611458" y="3816374"/>
            <a:chExt cx="426329" cy="332375"/>
          </a:xfrm>
        </p:grpSpPr>
        <p:sp>
          <p:nvSpPr>
            <p:cNvPr id="11277" name="Google Shape;11277;p76"/>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6"/>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6"/>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6"/>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6"/>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6"/>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6"/>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6"/>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6"/>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6"/>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76"/>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76"/>
          <p:cNvGrpSpPr/>
          <p:nvPr/>
        </p:nvGrpSpPr>
        <p:grpSpPr>
          <a:xfrm>
            <a:off x="4019984" y="3805393"/>
            <a:ext cx="293704" cy="353954"/>
            <a:chOff x="4019984" y="3805393"/>
            <a:chExt cx="293704" cy="353954"/>
          </a:xfrm>
        </p:grpSpPr>
        <p:sp>
          <p:nvSpPr>
            <p:cNvPr id="11289" name="Google Shape;11289;p7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76"/>
          <p:cNvGrpSpPr/>
          <p:nvPr/>
        </p:nvGrpSpPr>
        <p:grpSpPr>
          <a:xfrm>
            <a:off x="8006505" y="3390044"/>
            <a:ext cx="323654" cy="303189"/>
            <a:chOff x="8006505" y="3390044"/>
            <a:chExt cx="323654" cy="303189"/>
          </a:xfrm>
        </p:grpSpPr>
        <p:sp>
          <p:nvSpPr>
            <p:cNvPr id="11292" name="Google Shape;11292;p76"/>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6"/>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6"/>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6"/>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6"/>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6"/>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76"/>
          <p:cNvGrpSpPr/>
          <p:nvPr/>
        </p:nvGrpSpPr>
        <p:grpSpPr>
          <a:xfrm>
            <a:off x="1299146" y="3806507"/>
            <a:ext cx="367990" cy="351312"/>
            <a:chOff x="1299146" y="3806507"/>
            <a:chExt cx="367990" cy="351312"/>
          </a:xfrm>
        </p:grpSpPr>
        <p:sp>
          <p:nvSpPr>
            <p:cNvPr id="11299" name="Google Shape;11299;p76"/>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6"/>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1" name="Google Shape;11301;p76"/>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2" name="Google Shape;11302;p76"/>
          <p:cNvGrpSpPr/>
          <p:nvPr/>
        </p:nvGrpSpPr>
        <p:grpSpPr>
          <a:xfrm>
            <a:off x="3095745" y="3805393"/>
            <a:ext cx="352840" cy="354717"/>
            <a:chOff x="3095745" y="3805393"/>
            <a:chExt cx="352840" cy="354717"/>
          </a:xfrm>
        </p:grpSpPr>
        <p:sp>
          <p:nvSpPr>
            <p:cNvPr id="11303" name="Google Shape;11303;p76"/>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6"/>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6"/>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6"/>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6"/>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6"/>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76"/>
          <p:cNvGrpSpPr/>
          <p:nvPr/>
        </p:nvGrpSpPr>
        <p:grpSpPr>
          <a:xfrm>
            <a:off x="7550258" y="3832670"/>
            <a:ext cx="371395" cy="301279"/>
            <a:chOff x="7550258" y="3832670"/>
            <a:chExt cx="371395" cy="301279"/>
          </a:xfrm>
        </p:grpSpPr>
        <p:sp>
          <p:nvSpPr>
            <p:cNvPr id="11310" name="Google Shape;11310;p76"/>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6"/>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6"/>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6"/>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6"/>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6"/>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6"/>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6"/>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6"/>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6"/>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6"/>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6"/>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6"/>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6"/>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6"/>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6"/>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6"/>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6"/>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8" name="Google Shape;11328;p76"/>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9" name="Google Shape;11329;p76"/>
          <p:cNvGrpSpPr/>
          <p:nvPr/>
        </p:nvGrpSpPr>
        <p:grpSpPr>
          <a:xfrm>
            <a:off x="6659725" y="3808035"/>
            <a:ext cx="367608" cy="350548"/>
            <a:chOff x="6659725" y="3808035"/>
            <a:chExt cx="367608" cy="350548"/>
          </a:xfrm>
        </p:grpSpPr>
        <p:sp>
          <p:nvSpPr>
            <p:cNvPr id="11330" name="Google Shape;11330;p76"/>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6"/>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76"/>
          <p:cNvGrpSpPr/>
          <p:nvPr/>
        </p:nvGrpSpPr>
        <p:grpSpPr>
          <a:xfrm>
            <a:off x="6219391" y="3816756"/>
            <a:ext cx="356627" cy="334252"/>
            <a:chOff x="6219391" y="3816756"/>
            <a:chExt cx="356627" cy="334252"/>
          </a:xfrm>
        </p:grpSpPr>
        <p:sp>
          <p:nvSpPr>
            <p:cNvPr id="11333" name="Google Shape;11333;p76"/>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6"/>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6"/>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6"/>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76"/>
          <p:cNvGrpSpPr/>
          <p:nvPr/>
        </p:nvGrpSpPr>
        <p:grpSpPr>
          <a:xfrm>
            <a:off x="5778676" y="3826972"/>
            <a:ext cx="349052" cy="313055"/>
            <a:chOff x="5778676" y="3826972"/>
            <a:chExt cx="349052" cy="313055"/>
          </a:xfrm>
        </p:grpSpPr>
        <p:sp>
          <p:nvSpPr>
            <p:cNvPr id="11338" name="Google Shape;11338;p76"/>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6"/>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6"/>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6"/>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6"/>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76"/>
          <p:cNvGrpSpPr/>
          <p:nvPr/>
        </p:nvGrpSpPr>
        <p:grpSpPr>
          <a:xfrm>
            <a:off x="5355784" y="3834547"/>
            <a:ext cx="299019" cy="297905"/>
            <a:chOff x="5355784" y="3834547"/>
            <a:chExt cx="299019" cy="297905"/>
          </a:xfrm>
        </p:grpSpPr>
        <p:sp>
          <p:nvSpPr>
            <p:cNvPr id="11344" name="Google Shape;11344;p76"/>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6"/>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6"/>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6"/>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76"/>
          <p:cNvGrpSpPr/>
          <p:nvPr/>
        </p:nvGrpSpPr>
        <p:grpSpPr>
          <a:xfrm>
            <a:off x="8036455" y="3807271"/>
            <a:ext cx="292176" cy="353985"/>
            <a:chOff x="8036455" y="3807271"/>
            <a:chExt cx="292176" cy="353985"/>
          </a:xfrm>
        </p:grpSpPr>
        <p:sp>
          <p:nvSpPr>
            <p:cNvPr id="11349" name="Google Shape;11349;p76"/>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6"/>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76"/>
          <p:cNvGrpSpPr/>
          <p:nvPr/>
        </p:nvGrpSpPr>
        <p:grpSpPr>
          <a:xfrm>
            <a:off x="4874902" y="3808799"/>
            <a:ext cx="345615" cy="350835"/>
            <a:chOff x="4874902" y="3808799"/>
            <a:chExt cx="345615" cy="350835"/>
          </a:xfrm>
        </p:grpSpPr>
        <p:sp>
          <p:nvSpPr>
            <p:cNvPr id="11352" name="Google Shape;11352;p76"/>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6"/>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6"/>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6"/>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6"/>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6"/>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6"/>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6"/>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6"/>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6"/>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6"/>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6"/>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6"/>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6"/>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6"/>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6"/>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6"/>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72"/>
        <p:cNvGrpSpPr/>
        <p:nvPr/>
      </p:nvGrpSpPr>
      <p:grpSpPr>
        <a:xfrm>
          <a:off x="0" y="0"/>
          <a:ext cx="0" cy="0"/>
          <a:chOff x="0" y="0"/>
          <a:chExt cx="0" cy="0"/>
        </a:xfrm>
      </p:grpSpPr>
      <p:sp>
        <p:nvSpPr>
          <p:cNvPr id="11373" name="Google Shape;11373;p77"/>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74" name="Google Shape;11374;p77"/>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375" name="Google Shape;11375;p77"/>
          <p:cNvGrpSpPr/>
          <p:nvPr/>
        </p:nvGrpSpPr>
        <p:grpSpPr>
          <a:xfrm>
            <a:off x="2704005" y="4258781"/>
            <a:ext cx="342144" cy="362704"/>
            <a:chOff x="2704005" y="4258781"/>
            <a:chExt cx="342144" cy="362704"/>
          </a:xfrm>
        </p:grpSpPr>
        <p:sp>
          <p:nvSpPr>
            <p:cNvPr id="11376" name="Google Shape;11376;p77"/>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7"/>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7"/>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7"/>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7"/>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7"/>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7"/>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7"/>
          <p:cNvGrpSpPr/>
          <p:nvPr/>
        </p:nvGrpSpPr>
        <p:grpSpPr>
          <a:xfrm>
            <a:off x="2157462" y="4258496"/>
            <a:ext cx="347435" cy="363370"/>
            <a:chOff x="2157462" y="4258496"/>
            <a:chExt cx="347435" cy="363370"/>
          </a:xfrm>
        </p:grpSpPr>
        <p:sp>
          <p:nvSpPr>
            <p:cNvPr id="11384" name="Google Shape;11384;p77"/>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7"/>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7"/>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77"/>
          <p:cNvGrpSpPr/>
          <p:nvPr/>
        </p:nvGrpSpPr>
        <p:grpSpPr>
          <a:xfrm>
            <a:off x="4010963" y="3763781"/>
            <a:ext cx="343665" cy="363211"/>
            <a:chOff x="4010963" y="3763781"/>
            <a:chExt cx="343665" cy="363211"/>
          </a:xfrm>
        </p:grpSpPr>
        <p:sp>
          <p:nvSpPr>
            <p:cNvPr id="11388" name="Google Shape;11388;p77"/>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7"/>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7"/>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7"/>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7"/>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77"/>
          <p:cNvGrpSpPr/>
          <p:nvPr/>
        </p:nvGrpSpPr>
        <p:grpSpPr>
          <a:xfrm>
            <a:off x="2214042" y="3810509"/>
            <a:ext cx="368153" cy="311193"/>
            <a:chOff x="2214042" y="3810509"/>
            <a:chExt cx="368153" cy="311193"/>
          </a:xfrm>
        </p:grpSpPr>
        <p:sp>
          <p:nvSpPr>
            <p:cNvPr id="11394" name="Google Shape;11394;p77"/>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7"/>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77"/>
          <p:cNvGrpSpPr/>
          <p:nvPr/>
        </p:nvGrpSpPr>
        <p:grpSpPr>
          <a:xfrm>
            <a:off x="1768938" y="3782219"/>
            <a:ext cx="367805" cy="367773"/>
            <a:chOff x="1768938" y="3782219"/>
            <a:chExt cx="367805" cy="367773"/>
          </a:xfrm>
        </p:grpSpPr>
        <p:sp>
          <p:nvSpPr>
            <p:cNvPr id="11397" name="Google Shape;11397;p77"/>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7"/>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7"/>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7"/>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7"/>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77"/>
          <p:cNvGrpSpPr/>
          <p:nvPr/>
        </p:nvGrpSpPr>
        <p:grpSpPr>
          <a:xfrm>
            <a:off x="2681385" y="3798439"/>
            <a:ext cx="325544" cy="327413"/>
            <a:chOff x="2681385" y="3798439"/>
            <a:chExt cx="325544" cy="327413"/>
          </a:xfrm>
        </p:grpSpPr>
        <p:sp>
          <p:nvSpPr>
            <p:cNvPr id="11403" name="Google Shape;11403;p77"/>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7"/>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7"/>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7"/>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7"/>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7"/>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7"/>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77"/>
          <p:cNvGrpSpPr/>
          <p:nvPr/>
        </p:nvGrpSpPr>
        <p:grpSpPr>
          <a:xfrm>
            <a:off x="6243928" y="4263502"/>
            <a:ext cx="274254" cy="350824"/>
            <a:chOff x="6243928" y="4263502"/>
            <a:chExt cx="274254" cy="350824"/>
          </a:xfrm>
        </p:grpSpPr>
        <p:sp>
          <p:nvSpPr>
            <p:cNvPr id="11411" name="Google Shape;11411;p77"/>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7"/>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7"/>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7"/>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7"/>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7"/>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7"/>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7"/>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77"/>
          <p:cNvGrpSpPr/>
          <p:nvPr/>
        </p:nvGrpSpPr>
        <p:grpSpPr>
          <a:xfrm>
            <a:off x="3560600" y="3763338"/>
            <a:ext cx="352345" cy="363655"/>
            <a:chOff x="3560600" y="3763338"/>
            <a:chExt cx="352345" cy="363655"/>
          </a:xfrm>
        </p:grpSpPr>
        <p:sp>
          <p:nvSpPr>
            <p:cNvPr id="11420" name="Google Shape;11420;p77"/>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7"/>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7"/>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7"/>
          <p:cNvGrpSpPr/>
          <p:nvPr/>
        </p:nvGrpSpPr>
        <p:grpSpPr>
          <a:xfrm>
            <a:off x="5790556" y="4261252"/>
            <a:ext cx="279513" cy="356083"/>
            <a:chOff x="5790556" y="4261252"/>
            <a:chExt cx="279513" cy="356083"/>
          </a:xfrm>
        </p:grpSpPr>
        <p:sp>
          <p:nvSpPr>
            <p:cNvPr id="11424" name="Google Shape;11424;p77"/>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7"/>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7"/>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7"/>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7"/>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7"/>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7"/>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77"/>
          <p:cNvGrpSpPr/>
          <p:nvPr/>
        </p:nvGrpSpPr>
        <p:grpSpPr>
          <a:xfrm>
            <a:off x="5341333" y="4261252"/>
            <a:ext cx="278752" cy="356463"/>
            <a:chOff x="5341333" y="4261252"/>
            <a:chExt cx="278752" cy="356463"/>
          </a:xfrm>
        </p:grpSpPr>
        <p:sp>
          <p:nvSpPr>
            <p:cNvPr id="11432" name="Google Shape;11432;p77"/>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7"/>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7"/>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7"/>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7"/>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7"/>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7"/>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9" name="Google Shape;11439;p77"/>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0" name="Google Shape;11440;p77"/>
          <p:cNvGrpSpPr/>
          <p:nvPr/>
        </p:nvGrpSpPr>
        <p:grpSpPr>
          <a:xfrm>
            <a:off x="3103646" y="3766076"/>
            <a:ext cx="360233" cy="362451"/>
            <a:chOff x="3107608" y="3763401"/>
            <a:chExt cx="360233" cy="362451"/>
          </a:xfrm>
        </p:grpSpPr>
        <p:sp>
          <p:nvSpPr>
            <p:cNvPr id="11441" name="Google Shape;11441;p77"/>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7"/>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7"/>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7"/>
          <p:cNvGrpSpPr/>
          <p:nvPr/>
        </p:nvGrpSpPr>
        <p:grpSpPr>
          <a:xfrm>
            <a:off x="889343" y="3801227"/>
            <a:ext cx="351585" cy="339705"/>
            <a:chOff x="889343" y="3801227"/>
            <a:chExt cx="351585" cy="339705"/>
          </a:xfrm>
        </p:grpSpPr>
        <p:sp>
          <p:nvSpPr>
            <p:cNvPr id="11445" name="Google Shape;11445;p77"/>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7"/>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7"/>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7"/>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7"/>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77"/>
          <p:cNvGrpSpPr/>
          <p:nvPr/>
        </p:nvGrpSpPr>
        <p:grpSpPr>
          <a:xfrm>
            <a:off x="4896609" y="4260872"/>
            <a:ext cx="278784" cy="355323"/>
            <a:chOff x="4896609" y="4260872"/>
            <a:chExt cx="278784" cy="355323"/>
          </a:xfrm>
        </p:grpSpPr>
        <p:sp>
          <p:nvSpPr>
            <p:cNvPr id="11451" name="Google Shape;11451;p77"/>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7"/>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7"/>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7"/>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7"/>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7"/>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77"/>
          <p:cNvGrpSpPr/>
          <p:nvPr/>
        </p:nvGrpSpPr>
        <p:grpSpPr>
          <a:xfrm>
            <a:off x="7598438" y="4266131"/>
            <a:ext cx="260283" cy="345914"/>
            <a:chOff x="7598438" y="4266131"/>
            <a:chExt cx="260283" cy="345914"/>
          </a:xfrm>
        </p:grpSpPr>
        <p:sp>
          <p:nvSpPr>
            <p:cNvPr id="11458" name="Google Shape;11458;p77"/>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7"/>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7"/>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7"/>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7"/>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7"/>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7"/>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5" name="Google Shape;11465;p77"/>
          <p:cNvGrpSpPr/>
          <p:nvPr/>
        </p:nvGrpSpPr>
        <p:grpSpPr>
          <a:xfrm>
            <a:off x="1767069" y="3360146"/>
            <a:ext cx="286324" cy="348163"/>
            <a:chOff x="1767069" y="3360146"/>
            <a:chExt cx="286324" cy="348163"/>
          </a:xfrm>
        </p:grpSpPr>
        <p:sp>
          <p:nvSpPr>
            <p:cNvPr id="11466" name="Google Shape;11466;p77"/>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7"/>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7"/>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7"/>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7"/>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7"/>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7"/>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77"/>
          <p:cNvGrpSpPr/>
          <p:nvPr/>
        </p:nvGrpSpPr>
        <p:grpSpPr>
          <a:xfrm>
            <a:off x="7149944" y="4266131"/>
            <a:ext cx="260283" cy="345914"/>
            <a:chOff x="7149944" y="4266131"/>
            <a:chExt cx="260283" cy="345914"/>
          </a:xfrm>
        </p:grpSpPr>
        <p:sp>
          <p:nvSpPr>
            <p:cNvPr id="11474" name="Google Shape;11474;p77"/>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7"/>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7"/>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7"/>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7"/>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7"/>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77"/>
          <p:cNvGrpSpPr/>
          <p:nvPr/>
        </p:nvGrpSpPr>
        <p:grpSpPr>
          <a:xfrm>
            <a:off x="6695051" y="4259351"/>
            <a:ext cx="270104" cy="360233"/>
            <a:chOff x="6695051" y="4259351"/>
            <a:chExt cx="270104" cy="360233"/>
          </a:xfrm>
        </p:grpSpPr>
        <p:sp>
          <p:nvSpPr>
            <p:cNvPr id="11481" name="Google Shape;11481;p77"/>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7"/>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7"/>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7"/>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77"/>
          <p:cNvGrpSpPr/>
          <p:nvPr/>
        </p:nvGrpSpPr>
        <p:grpSpPr>
          <a:xfrm>
            <a:off x="8047661" y="4257451"/>
            <a:ext cx="277263" cy="362514"/>
            <a:chOff x="8047661" y="4257451"/>
            <a:chExt cx="277263" cy="362514"/>
          </a:xfrm>
        </p:grpSpPr>
        <p:sp>
          <p:nvSpPr>
            <p:cNvPr id="11486" name="Google Shape;11486;p77"/>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7"/>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7"/>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7"/>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77"/>
          <p:cNvGrpSpPr/>
          <p:nvPr/>
        </p:nvGrpSpPr>
        <p:grpSpPr>
          <a:xfrm>
            <a:off x="6248078" y="3784468"/>
            <a:ext cx="277263" cy="356115"/>
            <a:chOff x="6248078" y="3784468"/>
            <a:chExt cx="277263" cy="356115"/>
          </a:xfrm>
        </p:grpSpPr>
        <p:sp>
          <p:nvSpPr>
            <p:cNvPr id="11491" name="Google Shape;11491;p77"/>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7"/>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7"/>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7"/>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7"/>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77"/>
          <p:cNvGrpSpPr/>
          <p:nvPr/>
        </p:nvGrpSpPr>
        <p:grpSpPr>
          <a:xfrm>
            <a:off x="5800725" y="3785989"/>
            <a:ext cx="277644" cy="354594"/>
            <a:chOff x="5800725" y="3785989"/>
            <a:chExt cx="277644" cy="354594"/>
          </a:xfrm>
        </p:grpSpPr>
        <p:sp>
          <p:nvSpPr>
            <p:cNvPr id="11497" name="Google Shape;11497;p77"/>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7"/>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7"/>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7"/>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7"/>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7"/>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7"/>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7"/>
          <p:cNvGrpSpPr/>
          <p:nvPr/>
        </p:nvGrpSpPr>
        <p:grpSpPr>
          <a:xfrm>
            <a:off x="2206122" y="3360748"/>
            <a:ext cx="308183" cy="347561"/>
            <a:chOff x="2206122" y="3360748"/>
            <a:chExt cx="308183" cy="347561"/>
          </a:xfrm>
        </p:grpSpPr>
        <p:sp>
          <p:nvSpPr>
            <p:cNvPr id="11505" name="Google Shape;11505;p77"/>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7"/>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7"/>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7"/>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7"/>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77"/>
          <p:cNvGrpSpPr/>
          <p:nvPr/>
        </p:nvGrpSpPr>
        <p:grpSpPr>
          <a:xfrm>
            <a:off x="5353403" y="3785609"/>
            <a:ext cx="277992" cy="354974"/>
            <a:chOff x="5353403" y="3785609"/>
            <a:chExt cx="277992" cy="354974"/>
          </a:xfrm>
        </p:grpSpPr>
        <p:sp>
          <p:nvSpPr>
            <p:cNvPr id="11511" name="Google Shape;11511;p77"/>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7"/>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7"/>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7"/>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7"/>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7"/>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77"/>
          <p:cNvGrpSpPr/>
          <p:nvPr/>
        </p:nvGrpSpPr>
        <p:grpSpPr>
          <a:xfrm>
            <a:off x="4896229" y="3785989"/>
            <a:ext cx="278784" cy="354594"/>
            <a:chOff x="4896229" y="3785989"/>
            <a:chExt cx="278784" cy="354594"/>
          </a:xfrm>
        </p:grpSpPr>
        <p:sp>
          <p:nvSpPr>
            <p:cNvPr id="11518" name="Google Shape;11518;p77"/>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7"/>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7"/>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7"/>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7"/>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7"/>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77"/>
          <p:cNvGrpSpPr/>
          <p:nvPr/>
        </p:nvGrpSpPr>
        <p:grpSpPr>
          <a:xfrm>
            <a:off x="7592387" y="3787858"/>
            <a:ext cx="273874" cy="351204"/>
            <a:chOff x="7592387" y="3787858"/>
            <a:chExt cx="273874" cy="351204"/>
          </a:xfrm>
        </p:grpSpPr>
        <p:sp>
          <p:nvSpPr>
            <p:cNvPr id="11525" name="Google Shape;11525;p77"/>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7"/>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7"/>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7"/>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77"/>
          <p:cNvGrpSpPr/>
          <p:nvPr/>
        </p:nvGrpSpPr>
        <p:grpSpPr>
          <a:xfrm>
            <a:off x="7145794" y="3787858"/>
            <a:ext cx="274254" cy="350444"/>
            <a:chOff x="7145794" y="3787858"/>
            <a:chExt cx="274254" cy="350444"/>
          </a:xfrm>
        </p:grpSpPr>
        <p:sp>
          <p:nvSpPr>
            <p:cNvPr id="11530" name="Google Shape;11530;p77"/>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7"/>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7"/>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7"/>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7"/>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7"/>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77"/>
          <p:cNvGrpSpPr/>
          <p:nvPr/>
        </p:nvGrpSpPr>
        <p:grpSpPr>
          <a:xfrm>
            <a:off x="8054060" y="3787098"/>
            <a:ext cx="266334" cy="353834"/>
            <a:chOff x="8054060" y="3787098"/>
            <a:chExt cx="266334" cy="353834"/>
          </a:xfrm>
        </p:grpSpPr>
        <p:sp>
          <p:nvSpPr>
            <p:cNvPr id="11537" name="Google Shape;11537;p77"/>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7"/>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7"/>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7"/>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77"/>
          <p:cNvGrpSpPr/>
          <p:nvPr/>
        </p:nvGrpSpPr>
        <p:grpSpPr>
          <a:xfrm>
            <a:off x="6702211" y="3782599"/>
            <a:ext cx="270104" cy="361754"/>
            <a:chOff x="6702211" y="3782599"/>
            <a:chExt cx="270104" cy="361754"/>
          </a:xfrm>
        </p:grpSpPr>
        <p:sp>
          <p:nvSpPr>
            <p:cNvPr id="11542" name="Google Shape;11542;p77"/>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7"/>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7"/>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7"/>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7"/>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77"/>
          <p:cNvGrpSpPr/>
          <p:nvPr/>
        </p:nvGrpSpPr>
        <p:grpSpPr>
          <a:xfrm>
            <a:off x="3516886" y="3438727"/>
            <a:ext cx="391854" cy="269922"/>
            <a:chOff x="3516850" y="3406526"/>
            <a:chExt cx="369674" cy="254644"/>
          </a:xfrm>
        </p:grpSpPr>
        <p:sp>
          <p:nvSpPr>
            <p:cNvPr id="11548" name="Google Shape;11548;p77"/>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7"/>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7"/>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7"/>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77"/>
          <p:cNvGrpSpPr/>
          <p:nvPr/>
        </p:nvGrpSpPr>
        <p:grpSpPr>
          <a:xfrm>
            <a:off x="1310655" y="3360527"/>
            <a:ext cx="306314" cy="347403"/>
            <a:chOff x="1310655" y="3360527"/>
            <a:chExt cx="306314" cy="347403"/>
          </a:xfrm>
        </p:grpSpPr>
        <p:sp>
          <p:nvSpPr>
            <p:cNvPr id="11553" name="Google Shape;11553;p77"/>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7"/>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7"/>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7"/>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7"/>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77"/>
          <p:cNvGrpSpPr/>
          <p:nvPr/>
        </p:nvGrpSpPr>
        <p:grpSpPr>
          <a:xfrm>
            <a:off x="3119678" y="3360146"/>
            <a:ext cx="269343" cy="348543"/>
            <a:chOff x="3119678" y="3360146"/>
            <a:chExt cx="269343" cy="348543"/>
          </a:xfrm>
        </p:grpSpPr>
        <p:sp>
          <p:nvSpPr>
            <p:cNvPr id="11559" name="Google Shape;11559;p77"/>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7"/>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7"/>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7"/>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7"/>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7"/>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7"/>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77"/>
          <p:cNvGrpSpPr/>
          <p:nvPr/>
        </p:nvGrpSpPr>
        <p:grpSpPr>
          <a:xfrm>
            <a:off x="3967213" y="3356947"/>
            <a:ext cx="368185" cy="354753"/>
            <a:chOff x="3967213" y="3356947"/>
            <a:chExt cx="368185" cy="354753"/>
          </a:xfrm>
        </p:grpSpPr>
        <p:sp>
          <p:nvSpPr>
            <p:cNvPr id="11567" name="Google Shape;11567;p77"/>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7"/>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7"/>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7"/>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7"/>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77"/>
          <p:cNvGrpSpPr/>
          <p:nvPr/>
        </p:nvGrpSpPr>
        <p:grpSpPr>
          <a:xfrm>
            <a:off x="871254" y="3360146"/>
            <a:ext cx="285183" cy="347023"/>
            <a:chOff x="871254" y="3360146"/>
            <a:chExt cx="285183" cy="347023"/>
          </a:xfrm>
        </p:grpSpPr>
        <p:sp>
          <p:nvSpPr>
            <p:cNvPr id="11573" name="Google Shape;11573;p77"/>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7"/>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7"/>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7"/>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7" name="Google Shape;11577;p77"/>
          <p:cNvGrpSpPr/>
          <p:nvPr/>
        </p:nvGrpSpPr>
        <p:grpSpPr>
          <a:xfrm>
            <a:off x="2665165" y="3360146"/>
            <a:ext cx="281794" cy="349684"/>
            <a:chOff x="2665165" y="3360146"/>
            <a:chExt cx="281794" cy="349684"/>
          </a:xfrm>
        </p:grpSpPr>
        <p:sp>
          <p:nvSpPr>
            <p:cNvPr id="11578" name="Google Shape;11578;p77"/>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7"/>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7"/>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7"/>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7"/>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77"/>
          <p:cNvGrpSpPr/>
          <p:nvPr/>
        </p:nvGrpSpPr>
        <p:grpSpPr>
          <a:xfrm>
            <a:off x="7156344" y="3347696"/>
            <a:ext cx="264465" cy="353074"/>
            <a:chOff x="7156344" y="3347696"/>
            <a:chExt cx="264465" cy="353074"/>
          </a:xfrm>
        </p:grpSpPr>
        <p:sp>
          <p:nvSpPr>
            <p:cNvPr id="11584" name="Google Shape;11584;p77"/>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7"/>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7"/>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7"/>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7"/>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77"/>
          <p:cNvGrpSpPr/>
          <p:nvPr/>
        </p:nvGrpSpPr>
        <p:grpSpPr>
          <a:xfrm>
            <a:off x="6703732" y="3346936"/>
            <a:ext cx="264813" cy="352693"/>
            <a:chOff x="6703732" y="3346936"/>
            <a:chExt cx="264813" cy="352693"/>
          </a:xfrm>
        </p:grpSpPr>
        <p:sp>
          <p:nvSpPr>
            <p:cNvPr id="11590" name="Google Shape;11590;p77"/>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7"/>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7"/>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7"/>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7"/>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77"/>
          <p:cNvGrpSpPr/>
          <p:nvPr/>
        </p:nvGrpSpPr>
        <p:grpSpPr>
          <a:xfrm>
            <a:off x="6252228" y="3346936"/>
            <a:ext cx="265193" cy="352693"/>
            <a:chOff x="6252228" y="3346936"/>
            <a:chExt cx="265193" cy="352693"/>
          </a:xfrm>
        </p:grpSpPr>
        <p:sp>
          <p:nvSpPr>
            <p:cNvPr id="11596" name="Google Shape;11596;p77"/>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7"/>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7"/>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77"/>
          <p:cNvGrpSpPr/>
          <p:nvPr/>
        </p:nvGrpSpPr>
        <p:grpSpPr>
          <a:xfrm>
            <a:off x="5801105" y="3347696"/>
            <a:ext cx="264813" cy="351933"/>
            <a:chOff x="5801105" y="3347696"/>
            <a:chExt cx="264813" cy="351933"/>
          </a:xfrm>
        </p:grpSpPr>
        <p:sp>
          <p:nvSpPr>
            <p:cNvPr id="11600" name="Google Shape;11600;p77"/>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7"/>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7"/>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7"/>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4" name="Google Shape;11604;p77"/>
          <p:cNvGrpSpPr/>
          <p:nvPr/>
        </p:nvGrpSpPr>
        <p:grpSpPr>
          <a:xfrm>
            <a:off x="5349253" y="3346936"/>
            <a:ext cx="265922" cy="352693"/>
            <a:chOff x="5349253" y="3346936"/>
            <a:chExt cx="265922" cy="352693"/>
          </a:xfrm>
        </p:grpSpPr>
        <p:sp>
          <p:nvSpPr>
            <p:cNvPr id="11605" name="Google Shape;11605;p77"/>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7"/>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7"/>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7"/>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7"/>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7"/>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77"/>
          <p:cNvGrpSpPr/>
          <p:nvPr/>
        </p:nvGrpSpPr>
        <p:grpSpPr>
          <a:xfrm>
            <a:off x="4907159" y="3346936"/>
            <a:ext cx="264845" cy="354214"/>
            <a:chOff x="4907159" y="3346936"/>
            <a:chExt cx="264845" cy="354214"/>
          </a:xfrm>
        </p:grpSpPr>
        <p:sp>
          <p:nvSpPr>
            <p:cNvPr id="11612" name="Google Shape;11612;p77"/>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7"/>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7"/>
          <p:cNvGrpSpPr/>
          <p:nvPr/>
        </p:nvGrpSpPr>
        <p:grpSpPr>
          <a:xfrm>
            <a:off x="8048421" y="3334486"/>
            <a:ext cx="276503" cy="369674"/>
            <a:chOff x="8048421" y="3334486"/>
            <a:chExt cx="276503" cy="369674"/>
          </a:xfrm>
        </p:grpSpPr>
        <p:sp>
          <p:nvSpPr>
            <p:cNvPr id="11615" name="Google Shape;11615;p77"/>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7"/>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7"/>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7"/>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7"/>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7"/>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77"/>
          <p:cNvGrpSpPr/>
          <p:nvPr/>
        </p:nvGrpSpPr>
        <p:grpSpPr>
          <a:xfrm>
            <a:off x="7575787" y="3329955"/>
            <a:ext cx="295384" cy="376834"/>
            <a:chOff x="7575787" y="3329955"/>
            <a:chExt cx="295384" cy="376834"/>
          </a:xfrm>
        </p:grpSpPr>
        <p:sp>
          <p:nvSpPr>
            <p:cNvPr id="11622" name="Google Shape;11622;p77"/>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7"/>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7"/>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7"/>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7"/>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7"/>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77"/>
          <p:cNvGrpSpPr/>
          <p:nvPr/>
        </p:nvGrpSpPr>
        <p:grpSpPr>
          <a:xfrm>
            <a:off x="864062" y="2884503"/>
            <a:ext cx="264084" cy="347783"/>
            <a:chOff x="864062" y="2884503"/>
            <a:chExt cx="264084" cy="347783"/>
          </a:xfrm>
        </p:grpSpPr>
        <p:sp>
          <p:nvSpPr>
            <p:cNvPr id="11629" name="Google Shape;11629;p77"/>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7"/>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7"/>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7"/>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7"/>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7"/>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7"/>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7"/>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7"/>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7"/>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9" name="Google Shape;11639;p77"/>
          <p:cNvGrpSpPr/>
          <p:nvPr/>
        </p:nvGrpSpPr>
        <p:grpSpPr>
          <a:xfrm>
            <a:off x="3978523" y="2884661"/>
            <a:ext cx="348955" cy="346516"/>
            <a:chOff x="3978523" y="2884661"/>
            <a:chExt cx="348955" cy="346516"/>
          </a:xfrm>
        </p:grpSpPr>
        <p:sp>
          <p:nvSpPr>
            <p:cNvPr id="11640" name="Google Shape;11640;p77"/>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7"/>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7"/>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7"/>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7"/>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7"/>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7"/>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7"/>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7"/>
          <p:cNvGrpSpPr/>
          <p:nvPr/>
        </p:nvGrpSpPr>
        <p:grpSpPr>
          <a:xfrm>
            <a:off x="3527780" y="2885263"/>
            <a:ext cx="347435" cy="345534"/>
            <a:chOff x="3527780" y="2885263"/>
            <a:chExt cx="347435" cy="345534"/>
          </a:xfrm>
        </p:grpSpPr>
        <p:sp>
          <p:nvSpPr>
            <p:cNvPr id="11649" name="Google Shape;11649;p77"/>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7"/>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7"/>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7"/>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7"/>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7"/>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7"/>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7"/>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7"/>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7"/>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7"/>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7"/>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7"/>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7"/>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7"/>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7"/>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7"/>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7"/>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7"/>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7"/>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7"/>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7"/>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7"/>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77"/>
          <p:cNvGrpSpPr/>
          <p:nvPr/>
        </p:nvGrpSpPr>
        <p:grpSpPr>
          <a:xfrm>
            <a:off x="2239671" y="2884503"/>
            <a:ext cx="218053" cy="348543"/>
            <a:chOff x="2239671" y="2884503"/>
            <a:chExt cx="218053" cy="348543"/>
          </a:xfrm>
        </p:grpSpPr>
        <p:sp>
          <p:nvSpPr>
            <p:cNvPr id="11673" name="Google Shape;11673;p77"/>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7"/>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7"/>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7"/>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7"/>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77"/>
          <p:cNvGrpSpPr/>
          <p:nvPr/>
        </p:nvGrpSpPr>
        <p:grpSpPr>
          <a:xfrm>
            <a:off x="2691555" y="2884503"/>
            <a:ext cx="215044" cy="348924"/>
            <a:chOff x="2691555" y="2884503"/>
            <a:chExt cx="215044" cy="348924"/>
          </a:xfrm>
        </p:grpSpPr>
        <p:sp>
          <p:nvSpPr>
            <p:cNvPr id="11679" name="Google Shape;11679;p77"/>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7"/>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7"/>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77"/>
          <p:cNvGrpSpPr/>
          <p:nvPr/>
        </p:nvGrpSpPr>
        <p:grpSpPr>
          <a:xfrm>
            <a:off x="1770459" y="2884503"/>
            <a:ext cx="254644" cy="348828"/>
            <a:chOff x="1770459" y="2884503"/>
            <a:chExt cx="254644" cy="348828"/>
          </a:xfrm>
        </p:grpSpPr>
        <p:sp>
          <p:nvSpPr>
            <p:cNvPr id="11683" name="Google Shape;11683;p77"/>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7"/>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7"/>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7"/>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7"/>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7"/>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7"/>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7"/>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77"/>
          <p:cNvGrpSpPr/>
          <p:nvPr/>
        </p:nvGrpSpPr>
        <p:grpSpPr>
          <a:xfrm>
            <a:off x="1317466" y="2884883"/>
            <a:ext cx="258382" cy="348543"/>
            <a:chOff x="1317466" y="2884883"/>
            <a:chExt cx="258382" cy="348543"/>
          </a:xfrm>
        </p:grpSpPr>
        <p:sp>
          <p:nvSpPr>
            <p:cNvPr id="11692" name="Google Shape;11692;p77"/>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7"/>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7"/>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7"/>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7"/>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7"/>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7"/>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7"/>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77"/>
          <p:cNvGrpSpPr/>
          <p:nvPr/>
        </p:nvGrpSpPr>
        <p:grpSpPr>
          <a:xfrm>
            <a:off x="3121167" y="2884883"/>
            <a:ext cx="258414" cy="348543"/>
            <a:chOff x="3121167" y="2884883"/>
            <a:chExt cx="258414" cy="348543"/>
          </a:xfrm>
        </p:grpSpPr>
        <p:sp>
          <p:nvSpPr>
            <p:cNvPr id="11701" name="Google Shape;11701;p77"/>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7"/>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7"/>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7"/>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7"/>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7"/>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7"/>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7"/>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77"/>
          <p:cNvGrpSpPr/>
          <p:nvPr/>
        </p:nvGrpSpPr>
        <p:grpSpPr>
          <a:xfrm>
            <a:off x="4899999" y="2882095"/>
            <a:ext cx="271244" cy="346801"/>
            <a:chOff x="4899999" y="2882095"/>
            <a:chExt cx="271244" cy="346801"/>
          </a:xfrm>
        </p:grpSpPr>
        <p:sp>
          <p:nvSpPr>
            <p:cNvPr id="11710" name="Google Shape;11710;p77"/>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7"/>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7"/>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7"/>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7"/>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7"/>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7"/>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7"/>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7"/>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7"/>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77"/>
          <p:cNvGrpSpPr/>
          <p:nvPr/>
        </p:nvGrpSpPr>
        <p:grpSpPr>
          <a:xfrm>
            <a:off x="7162775" y="2881113"/>
            <a:ext cx="259523" cy="346294"/>
            <a:chOff x="7162775" y="2881113"/>
            <a:chExt cx="259523" cy="346294"/>
          </a:xfrm>
        </p:grpSpPr>
        <p:sp>
          <p:nvSpPr>
            <p:cNvPr id="11721" name="Google Shape;11721;p77"/>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7"/>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7"/>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7"/>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7"/>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7"/>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77"/>
          <p:cNvGrpSpPr/>
          <p:nvPr/>
        </p:nvGrpSpPr>
        <p:grpSpPr>
          <a:xfrm>
            <a:off x="6709751" y="2881842"/>
            <a:ext cx="261075" cy="347815"/>
            <a:chOff x="6709751" y="2881842"/>
            <a:chExt cx="261075" cy="347815"/>
          </a:xfrm>
        </p:grpSpPr>
        <p:sp>
          <p:nvSpPr>
            <p:cNvPr id="11728" name="Google Shape;11728;p77"/>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7"/>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7"/>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7"/>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7"/>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7"/>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77"/>
          <p:cNvGrpSpPr/>
          <p:nvPr/>
        </p:nvGrpSpPr>
        <p:grpSpPr>
          <a:xfrm>
            <a:off x="5807156" y="2881113"/>
            <a:ext cx="261043" cy="348163"/>
            <a:chOff x="5807156" y="2881113"/>
            <a:chExt cx="261043" cy="348163"/>
          </a:xfrm>
        </p:grpSpPr>
        <p:sp>
          <p:nvSpPr>
            <p:cNvPr id="11735" name="Google Shape;11735;p77"/>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7"/>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7"/>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7"/>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7"/>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7"/>
          <p:cNvGrpSpPr/>
          <p:nvPr/>
        </p:nvGrpSpPr>
        <p:grpSpPr>
          <a:xfrm>
            <a:off x="5355653" y="2881493"/>
            <a:ext cx="262184" cy="346643"/>
            <a:chOff x="5355653" y="2881493"/>
            <a:chExt cx="262184" cy="346643"/>
          </a:xfrm>
        </p:grpSpPr>
        <p:sp>
          <p:nvSpPr>
            <p:cNvPr id="11741" name="Google Shape;11741;p77"/>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7"/>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7"/>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7"/>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7"/>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77"/>
          <p:cNvGrpSpPr/>
          <p:nvPr/>
        </p:nvGrpSpPr>
        <p:grpSpPr>
          <a:xfrm>
            <a:off x="8055961" y="2881842"/>
            <a:ext cx="260283" cy="345914"/>
            <a:chOff x="8055961" y="2881842"/>
            <a:chExt cx="260283" cy="345914"/>
          </a:xfrm>
        </p:grpSpPr>
        <p:sp>
          <p:nvSpPr>
            <p:cNvPr id="11747" name="Google Shape;11747;p77"/>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7"/>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7"/>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7"/>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1" name="Google Shape;11751;p77"/>
          <p:cNvGrpSpPr/>
          <p:nvPr/>
        </p:nvGrpSpPr>
        <p:grpSpPr>
          <a:xfrm>
            <a:off x="7609368" y="2893912"/>
            <a:ext cx="264813" cy="353105"/>
            <a:chOff x="7609368" y="2893912"/>
            <a:chExt cx="264813" cy="353105"/>
          </a:xfrm>
        </p:grpSpPr>
        <p:sp>
          <p:nvSpPr>
            <p:cNvPr id="11752" name="Google Shape;11752;p77"/>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7"/>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7"/>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7"/>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7"/>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7"/>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77"/>
          <p:cNvGrpSpPr/>
          <p:nvPr/>
        </p:nvGrpSpPr>
        <p:grpSpPr>
          <a:xfrm>
            <a:off x="6248458" y="2869772"/>
            <a:ext cx="270864" cy="360645"/>
            <a:chOff x="6248458" y="2869772"/>
            <a:chExt cx="270864" cy="360645"/>
          </a:xfrm>
        </p:grpSpPr>
        <p:sp>
          <p:nvSpPr>
            <p:cNvPr id="11759" name="Google Shape;11759;p77"/>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7"/>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7"/>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7"/>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7"/>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77"/>
          <p:cNvGrpSpPr/>
          <p:nvPr/>
        </p:nvGrpSpPr>
        <p:grpSpPr>
          <a:xfrm>
            <a:off x="3075928" y="2445798"/>
            <a:ext cx="363243" cy="300675"/>
            <a:chOff x="3075928" y="2445798"/>
            <a:chExt cx="363243" cy="300675"/>
          </a:xfrm>
        </p:grpSpPr>
        <p:sp>
          <p:nvSpPr>
            <p:cNvPr id="11765" name="Google Shape;11765;p77"/>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7"/>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7"/>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7"/>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7"/>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7"/>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7"/>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7"/>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7"/>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7"/>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7"/>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7"/>
          <p:cNvGrpSpPr/>
          <p:nvPr/>
        </p:nvGrpSpPr>
        <p:grpSpPr>
          <a:xfrm>
            <a:off x="2633105" y="2431859"/>
            <a:ext cx="363243" cy="328585"/>
            <a:chOff x="2633105" y="2431859"/>
            <a:chExt cx="363243" cy="328585"/>
          </a:xfrm>
        </p:grpSpPr>
        <p:sp>
          <p:nvSpPr>
            <p:cNvPr id="11777" name="Google Shape;11777;p77"/>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7"/>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7"/>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7"/>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7"/>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7"/>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7"/>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7"/>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77"/>
          <p:cNvGrpSpPr/>
          <p:nvPr/>
        </p:nvGrpSpPr>
        <p:grpSpPr>
          <a:xfrm>
            <a:off x="2189142" y="2421310"/>
            <a:ext cx="365904" cy="350064"/>
            <a:chOff x="2189142" y="2421310"/>
            <a:chExt cx="365904" cy="350064"/>
          </a:xfrm>
        </p:grpSpPr>
        <p:sp>
          <p:nvSpPr>
            <p:cNvPr id="11786" name="Google Shape;11786;p77"/>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7"/>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7"/>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7"/>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7"/>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7"/>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7"/>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7"/>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7"/>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5" name="Google Shape;11795;p77"/>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6" name="Google Shape;11796;p77"/>
          <p:cNvGrpSpPr/>
          <p:nvPr/>
        </p:nvGrpSpPr>
        <p:grpSpPr>
          <a:xfrm>
            <a:off x="3961923" y="2486317"/>
            <a:ext cx="364415" cy="220936"/>
            <a:chOff x="3961923" y="2486317"/>
            <a:chExt cx="364415" cy="220936"/>
          </a:xfrm>
        </p:grpSpPr>
        <p:sp>
          <p:nvSpPr>
            <p:cNvPr id="11797" name="Google Shape;11797;p77"/>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7"/>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7"/>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7"/>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1" name="Google Shape;11801;p77"/>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2" name="Google Shape;11802;p77"/>
          <p:cNvGrpSpPr/>
          <p:nvPr/>
        </p:nvGrpSpPr>
        <p:grpSpPr>
          <a:xfrm>
            <a:off x="1303876" y="2419377"/>
            <a:ext cx="363275" cy="354626"/>
            <a:chOff x="1303876" y="2419377"/>
            <a:chExt cx="363275" cy="354626"/>
          </a:xfrm>
        </p:grpSpPr>
        <p:sp>
          <p:nvSpPr>
            <p:cNvPr id="11803" name="Google Shape;11803;p77"/>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7"/>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7"/>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7"/>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7"/>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7"/>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7"/>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7"/>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1" name="Google Shape;11811;p77"/>
          <p:cNvGrpSpPr/>
          <p:nvPr/>
        </p:nvGrpSpPr>
        <p:grpSpPr>
          <a:xfrm>
            <a:off x="861053" y="2414910"/>
            <a:ext cx="362134" cy="363623"/>
            <a:chOff x="861053" y="2414910"/>
            <a:chExt cx="362134" cy="363623"/>
          </a:xfrm>
        </p:grpSpPr>
        <p:sp>
          <p:nvSpPr>
            <p:cNvPr id="11812" name="Google Shape;11812;p77"/>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7"/>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7"/>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7"/>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7"/>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77"/>
          <p:cNvGrpSpPr/>
          <p:nvPr/>
        </p:nvGrpSpPr>
        <p:grpSpPr>
          <a:xfrm>
            <a:off x="7594288" y="2415259"/>
            <a:ext cx="279513" cy="355735"/>
            <a:chOff x="7594288" y="2415259"/>
            <a:chExt cx="279513" cy="355735"/>
          </a:xfrm>
        </p:grpSpPr>
        <p:sp>
          <p:nvSpPr>
            <p:cNvPr id="11818" name="Google Shape;11818;p77"/>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7"/>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7"/>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7"/>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7"/>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7"/>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4" name="Google Shape;11824;p77"/>
          <p:cNvGrpSpPr/>
          <p:nvPr/>
        </p:nvGrpSpPr>
        <p:grpSpPr>
          <a:xfrm>
            <a:off x="7145794" y="2415639"/>
            <a:ext cx="278784" cy="355735"/>
            <a:chOff x="7145794" y="2415639"/>
            <a:chExt cx="278784" cy="355735"/>
          </a:xfrm>
        </p:grpSpPr>
        <p:sp>
          <p:nvSpPr>
            <p:cNvPr id="11825" name="Google Shape;11825;p77"/>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7"/>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7"/>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7"/>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7"/>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7"/>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7"/>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7"/>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7"/>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7"/>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77"/>
          <p:cNvGrpSpPr/>
          <p:nvPr/>
        </p:nvGrpSpPr>
        <p:grpSpPr>
          <a:xfrm>
            <a:off x="6698441" y="2414530"/>
            <a:ext cx="277644" cy="357984"/>
            <a:chOff x="6698441" y="2414530"/>
            <a:chExt cx="277644" cy="357984"/>
          </a:xfrm>
        </p:grpSpPr>
        <p:sp>
          <p:nvSpPr>
            <p:cNvPr id="11836" name="Google Shape;11836;p77"/>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7"/>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7"/>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7"/>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7"/>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7"/>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77"/>
          <p:cNvGrpSpPr/>
          <p:nvPr/>
        </p:nvGrpSpPr>
        <p:grpSpPr>
          <a:xfrm>
            <a:off x="4897750" y="2415639"/>
            <a:ext cx="279513" cy="357255"/>
            <a:chOff x="4897750" y="2415639"/>
            <a:chExt cx="279513" cy="357255"/>
          </a:xfrm>
        </p:grpSpPr>
        <p:sp>
          <p:nvSpPr>
            <p:cNvPr id="11843" name="Google Shape;11843;p77"/>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7"/>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7"/>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7"/>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7"/>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7"/>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7"/>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7"/>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77"/>
          <p:cNvGrpSpPr/>
          <p:nvPr/>
        </p:nvGrpSpPr>
        <p:grpSpPr>
          <a:xfrm>
            <a:off x="5812066" y="2416019"/>
            <a:ext cx="264813" cy="353454"/>
            <a:chOff x="5812066" y="2416019"/>
            <a:chExt cx="264813" cy="353454"/>
          </a:xfrm>
        </p:grpSpPr>
        <p:sp>
          <p:nvSpPr>
            <p:cNvPr id="11852" name="Google Shape;11852;p77"/>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7"/>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7"/>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7"/>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7"/>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7"/>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7"/>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77"/>
          <p:cNvGrpSpPr/>
          <p:nvPr/>
        </p:nvGrpSpPr>
        <p:grpSpPr>
          <a:xfrm>
            <a:off x="8054820" y="2416399"/>
            <a:ext cx="264433" cy="353454"/>
            <a:chOff x="8054820" y="2416399"/>
            <a:chExt cx="264433" cy="353454"/>
          </a:xfrm>
        </p:grpSpPr>
        <p:sp>
          <p:nvSpPr>
            <p:cNvPr id="11860" name="Google Shape;11860;p77"/>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7"/>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7"/>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7"/>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7"/>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7"/>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6" name="Google Shape;11866;p77"/>
          <p:cNvGrpSpPr/>
          <p:nvPr/>
        </p:nvGrpSpPr>
        <p:grpSpPr>
          <a:xfrm>
            <a:off x="5356413" y="2413390"/>
            <a:ext cx="271212" cy="361374"/>
            <a:chOff x="5356413" y="2413390"/>
            <a:chExt cx="271212" cy="361374"/>
          </a:xfrm>
        </p:grpSpPr>
        <p:sp>
          <p:nvSpPr>
            <p:cNvPr id="11867" name="Google Shape;11867;p77"/>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7"/>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7"/>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7"/>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7"/>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77"/>
          <p:cNvGrpSpPr/>
          <p:nvPr/>
        </p:nvGrpSpPr>
        <p:grpSpPr>
          <a:xfrm>
            <a:off x="6255238" y="2412249"/>
            <a:ext cx="271244" cy="360994"/>
            <a:chOff x="6255238" y="2412249"/>
            <a:chExt cx="271244" cy="360994"/>
          </a:xfrm>
        </p:grpSpPr>
        <p:sp>
          <p:nvSpPr>
            <p:cNvPr id="11873" name="Google Shape;11873;p77"/>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7"/>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7"/>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7"/>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7"/>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7"/>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77"/>
          <p:cNvGrpSpPr/>
          <p:nvPr/>
        </p:nvGrpSpPr>
        <p:grpSpPr>
          <a:xfrm>
            <a:off x="2185372" y="1957799"/>
            <a:ext cx="366664" cy="366981"/>
            <a:chOff x="2185372" y="1957799"/>
            <a:chExt cx="366664" cy="366981"/>
          </a:xfrm>
        </p:grpSpPr>
        <p:sp>
          <p:nvSpPr>
            <p:cNvPr id="11880" name="Google Shape;11880;p77"/>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7"/>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7"/>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7"/>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7"/>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7"/>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7"/>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7"/>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77"/>
          <p:cNvGrpSpPr/>
          <p:nvPr/>
        </p:nvGrpSpPr>
        <p:grpSpPr>
          <a:xfrm>
            <a:off x="1737258" y="1988371"/>
            <a:ext cx="370814" cy="307359"/>
            <a:chOff x="1737258" y="1988371"/>
            <a:chExt cx="370814" cy="307359"/>
          </a:xfrm>
        </p:grpSpPr>
        <p:sp>
          <p:nvSpPr>
            <p:cNvPr id="11889" name="Google Shape;11889;p77"/>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7"/>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7"/>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7"/>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77"/>
          <p:cNvGrpSpPr/>
          <p:nvPr/>
        </p:nvGrpSpPr>
        <p:grpSpPr>
          <a:xfrm>
            <a:off x="848983" y="1989511"/>
            <a:ext cx="369294" cy="304350"/>
            <a:chOff x="848983" y="1989511"/>
            <a:chExt cx="369294" cy="304350"/>
          </a:xfrm>
        </p:grpSpPr>
        <p:sp>
          <p:nvSpPr>
            <p:cNvPr id="11894" name="Google Shape;11894;p77"/>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7"/>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7"/>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7"/>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7"/>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77"/>
          <p:cNvGrpSpPr/>
          <p:nvPr/>
        </p:nvGrpSpPr>
        <p:grpSpPr>
          <a:xfrm>
            <a:off x="3074027" y="1983777"/>
            <a:ext cx="380604" cy="313854"/>
            <a:chOff x="3074027" y="1983777"/>
            <a:chExt cx="380604" cy="313854"/>
          </a:xfrm>
        </p:grpSpPr>
        <p:sp>
          <p:nvSpPr>
            <p:cNvPr id="11900" name="Google Shape;11900;p77"/>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7"/>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7"/>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7"/>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7"/>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77"/>
          <p:cNvGrpSpPr/>
          <p:nvPr/>
        </p:nvGrpSpPr>
        <p:grpSpPr>
          <a:xfrm>
            <a:off x="3522521" y="1975857"/>
            <a:ext cx="367013" cy="331278"/>
            <a:chOff x="3522521" y="1975857"/>
            <a:chExt cx="367013" cy="331278"/>
          </a:xfrm>
        </p:grpSpPr>
        <p:sp>
          <p:nvSpPr>
            <p:cNvPr id="11906" name="Google Shape;11906;p77"/>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7"/>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7"/>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7"/>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7"/>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7"/>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7"/>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77"/>
          <p:cNvGrpSpPr/>
          <p:nvPr/>
        </p:nvGrpSpPr>
        <p:grpSpPr>
          <a:xfrm>
            <a:off x="2630824" y="1976966"/>
            <a:ext cx="368185" cy="330454"/>
            <a:chOff x="2630824" y="1976966"/>
            <a:chExt cx="368185" cy="330454"/>
          </a:xfrm>
        </p:grpSpPr>
        <p:sp>
          <p:nvSpPr>
            <p:cNvPr id="11914" name="Google Shape;11914;p77"/>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7"/>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7"/>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7"/>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7"/>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7"/>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7"/>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7"/>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2" name="Google Shape;11922;p77"/>
          <p:cNvGrpSpPr/>
          <p:nvPr/>
        </p:nvGrpSpPr>
        <p:grpSpPr>
          <a:xfrm>
            <a:off x="1293706" y="1966416"/>
            <a:ext cx="369294" cy="350444"/>
            <a:chOff x="1293706" y="1966416"/>
            <a:chExt cx="369294" cy="350444"/>
          </a:xfrm>
        </p:grpSpPr>
        <p:sp>
          <p:nvSpPr>
            <p:cNvPr id="11923" name="Google Shape;11923;p77"/>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7"/>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7"/>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7"/>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7"/>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7"/>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7"/>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7"/>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77"/>
          <p:cNvGrpSpPr/>
          <p:nvPr/>
        </p:nvGrpSpPr>
        <p:grpSpPr>
          <a:xfrm>
            <a:off x="3967213" y="1975477"/>
            <a:ext cx="368185" cy="331816"/>
            <a:chOff x="3967213" y="1975477"/>
            <a:chExt cx="368185" cy="331816"/>
          </a:xfrm>
        </p:grpSpPr>
        <p:sp>
          <p:nvSpPr>
            <p:cNvPr id="11932" name="Google Shape;11932;p77"/>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7"/>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7"/>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77"/>
          <p:cNvGrpSpPr/>
          <p:nvPr/>
        </p:nvGrpSpPr>
        <p:grpSpPr>
          <a:xfrm>
            <a:off x="8047661" y="1969046"/>
            <a:ext cx="279132" cy="356875"/>
            <a:chOff x="8047661" y="1969046"/>
            <a:chExt cx="279132" cy="356875"/>
          </a:xfrm>
        </p:grpSpPr>
        <p:sp>
          <p:nvSpPr>
            <p:cNvPr id="11936" name="Google Shape;11936;p77"/>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7"/>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7"/>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7"/>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77"/>
          <p:cNvGrpSpPr/>
          <p:nvPr/>
        </p:nvGrpSpPr>
        <p:grpSpPr>
          <a:xfrm>
            <a:off x="7596157" y="1968159"/>
            <a:ext cx="279544" cy="358142"/>
            <a:chOff x="7596157" y="1968159"/>
            <a:chExt cx="279544" cy="358142"/>
          </a:xfrm>
        </p:grpSpPr>
        <p:sp>
          <p:nvSpPr>
            <p:cNvPr id="11941" name="Google Shape;11941;p77"/>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7"/>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7"/>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7"/>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7"/>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7"/>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77"/>
          <p:cNvGrpSpPr/>
          <p:nvPr/>
        </p:nvGrpSpPr>
        <p:grpSpPr>
          <a:xfrm>
            <a:off x="7147315" y="1969046"/>
            <a:ext cx="279513" cy="357636"/>
            <a:chOff x="7147315" y="1969046"/>
            <a:chExt cx="279513" cy="357636"/>
          </a:xfrm>
        </p:grpSpPr>
        <p:sp>
          <p:nvSpPr>
            <p:cNvPr id="11948" name="Google Shape;11948;p77"/>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7"/>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7"/>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7"/>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7"/>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7"/>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7"/>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77"/>
          <p:cNvGrpSpPr/>
          <p:nvPr/>
        </p:nvGrpSpPr>
        <p:grpSpPr>
          <a:xfrm>
            <a:off x="6697681" y="1968317"/>
            <a:ext cx="280305" cy="359093"/>
            <a:chOff x="6697681" y="1968317"/>
            <a:chExt cx="280305" cy="359093"/>
          </a:xfrm>
        </p:grpSpPr>
        <p:sp>
          <p:nvSpPr>
            <p:cNvPr id="11956" name="Google Shape;11956;p77"/>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7"/>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7"/>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7"/>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7"/>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7"/>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7"/>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7"/>
          <p:cNvGrpSpPr/>
          <p:nvPr/>
        </p:nvGrpSpPr>
        <p:grpSpPr>
          <a:xfrm>
            <a:off x="6248839" y="1967937"/>
            <a:ext cx="280273" cy="358744"/>
            <a:chOff x="6248839" y="1967937"/>
            <a:chExt cx="280273" cy="358744"/>
          </a:xfrm>
        </p:grpSpPr>
        <p:sp>
          <p:nvSpPr>
            <p:cNvPr id="11964" name="Google Shape;11964;p77"/>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7"/>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7"/>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7"/>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7"/>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7"/>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77"/>
          <p:cNvGrpSpPr/>
          <p:nvPr/>
        </p:nvGrpSpPr>
        <p:grpSpPr>
          <a:xfrm>
            <a:off x="5801485" y="1969046"/>
            <a:ext cx="279164" cy="357794"/>
            <a:chOff x="5801485" y="1969046"/>
            <a:chExt cx="279164" cy="357794"/>
          </a:xfrm>
        </p:grpSpPr>
        <p:sp>
          <p:nvSpPr>
            <p:cNvPr id="11971" name="Google Shape;11971;p77"/>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7"/>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7"/>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7"/>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7"/>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7"/>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7"/>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7"/>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7"/>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7"/>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7"/>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7"/>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7"/>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77"/>
          <p:cNvGrpSpPr/>
          <p:nvPr/>
        </p:nvGrpSpPr>
        <p:grpSpPr>
          <a:xfrm>
            <a:off x="5352643" y="1969046"/>
            <a:ext cx="278404" cy="358364"/>
            <a:chOff x="5352643" y="1969046"/>
            <a:chExt cx="278404" cy="358364"/>
          </a:xfrm>
        </p:grpSpPr>
        <p:sp>
          <p:nvSpPr>
            <p:cNvPr id="11985" name="Google Shape;11985;p77"/>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7"/>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7"/>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7"/>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9" name="Google Shape;11989;p77"/>
          <p:cNvGrpSpPr/>
          <p:nvPr/>
        </p:nvGrpSpPr>
        <p:grpSpPr>
          <a:xfrm>
            <a:off x="4897750" y="1968317"/>
            <a:ext cx="279132" cy="358364"/>
            <a:chOff x="4897750" y="1968317"/>
            <a:chExt cx="279132" cy="358364"/>
          </a:xfrm>
        </p:grpSpPr>
        <p:sp>
          <p:nvSpPr>
            <p:cNvPr id="11990" name="Google Shape;11990;p77"/>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7"/>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7"/>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7"/>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7"/>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7"/>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7"/>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7"/>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7"/>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7"/>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7"/>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7"/>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7"/>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3" name="Google Shape;12003;p77"/>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4" name="Google Shape;12004;p77"/>
          <p:cNvGrpSpPr/>
          <p:nvPr/>
        </p:nvGrpSpPr>
        <p:grpSpPr>
          <a:xfrm>
            <a:off x="1767449" y="1513044"/>
            <a:ext cx="324403" cy="347783"/>
            <a:chOff x="1767449" y="1513044"/>
            <a:chExt cx="324403" cy="347783"/>
          </a:xfrm>
        </p:grpSpPr>
        <p:sp>
          <p:nvSpPr>
            <p:cNvPr id="12005" name="Google Shape;12005;p77"/>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7"/>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7"/>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7"/>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7"/>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7"/>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7"/>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7"/>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7"/>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4" name="Google Shape;12014;p77"/>
          <p:cNvGrpSpPr/>
          <p:nvPr/>
        </p:nvGrpSpPr>
        <p:grpSpPr>
          <a:xfrm>
            <a:off x="4007193" y="1512727"/>
            <a:ext cx="320633" cy="348100"/>
            <a:chOff x="4007193" y="1512727"/>
            <a:chExt cx="320633" cy="348100"/>
          </a:xfrm>
        </p:grpSpPr>
        <p:sp>
          <p:nvSpPr>
            <p:cNvPr id="12015" name="Google Shape;12015;p77"/>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7"/>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7"/>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7"/>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7"/>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77"/>
          <p:cNvGrpSpPr/>
          <p:nvPr/>
        </p:nvGrpSpPr>
        <p:grpSpPr>
          <a:xfrm>
            <a:off x="3530425" y="1508747"/>
            <a:ext cx="368175" cy="344594"/>
            <a:chOff x="3530425" y="1508747"/>
            <a:chExt cx="368175" cy="344594"/>
          </a:xfrm>
        </p:grpSpPr>
        <p:sp>
          <p:nvSpPr>
            <p:cNvPr id="12021" name="Google Shape;12021;p77"/>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7"/>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7"/>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7"/>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77"/>
          <p:cNvGrpSpPr/>
          <p:nvPr/>
        </p:nvGrpSpPr>
        <p:grpSpPr>
          <a:xfrm>
            <a:off x="3127598" y="1513234"/>
            <a:ext cx="289714" cy="347593"/>
            <a:chOff x="3127598" y="1513234"/>
            <a:chExt cx="289714" cy="347593"/>
          </a:xfrm>
        </p:grpSpPr>
        <p:sp>
          <p:nvSpPr>
            <p:cNvPr id="12026" name="Google Shape;12026;p77"/>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7"/>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7"/>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7"/>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7"/>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77"/>
          <p:cNvGrpSpPr/>
          <p:nvPr/>
        </p:nvGrpSpPr>
        <p:grpSpPr>
          <a:xfrm>
            <a:off x="2662884" y="1513044"/>
            <a:ext cx="322914" cy="348543"/>
            <a:chOff x="2662884" y="1513044"/>
            <a:chExt cx="322914" cy="348543"/>
          </a:xfrm>
        </p:grpSpPr>
        <p:sp>
          <p:nvSpPr>
            <p:cNvPr id="12032" name="Google Shape;12032;p77"/>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7"/>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7"/>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7"/>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7"/>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7"/>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7"/>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7"/>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7"/>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7"/>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77"/>
          <p:cNvGrpSpPr/>
          <p:nvPr/>
        </p:nvGrpSpPr>
        <p:grpSpPr>
          <a:xfrm>
            <a:off x="2232511" y="1512759"/>
            <a:ext cx="299534" cy="348068"/>
            <a:chOff x="2232511" y="1512759"/>
            <a:chExt cx="299534" cy="348068"/>
          </a:xfrm>
        </p:grpSpPr>
        <p:sp>
          <p:nvSpPr>
            <p:cNvPr id="12043" name="Google Shape;12043;p77"/>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7"/>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7"/>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7"/>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7"/>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7"/>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7"/>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7"/>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7"/>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7"/>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7"/>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77"/>
          <p:cNvGrpSpPr/>
          <p:nvPr/>
        </p:nvGrpSpPr>
        <p:grpSpPr>
          <a:xfrm>
            <a:off x="1331406" y="1513361"/>
            <a:ext cx="301784" cy="348607"/>
            <a:chOff x="1331406" y="1513361"/>
            <a:chExt cx="301784" cy="348607"/>
          </a:xfrm>
        </p:grpSpPr>
        <p:sp>
          <p:nvSpPr>
            <p:cNvPr id="12055" name="Google Shape;12055;p77"/>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7"/>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7"/>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7"/>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77"/>
          <p:cNvGrpSpPr/>
          <p:nvPr/>
        </p:nvGrpSpPr>
        <p:grpSpPr>
          <a:xfrm>
            <a:off x="7144274" y="1500214"/>
            <a:ext cx="282174" cy="355735"/>
            <a:chOff x="7144274" y="1500214"/>
            <a:chExt cx="282174" cy="355735"/>
          </a:xfrm>
        </p:grpSpPr>
        <p:sp>
          <p:nvSpPr>
            <p:cNvPr id="12060" name="Google Shape;12060;p77"/>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7"/>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7"/>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7"/>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7"/>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7"/>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77"/>
          <p:cNvGrpSpPr/>
          <p:nvPr/>
        </p:nvGrpSpPr>
        <p:grpSpPr>
          <a:xfrm>
            <a:off x="6685262" y="1500214"/>
            <a:ext cx="289682" cy="354594"/>
            <a:chOff x="6685262" y="1500214"/>
            <a:chExt cx="289682" cy="354594"/>
          </a:xfrm>
        </p:grpSpPr>
        <p:sp>
          <p:nvSpPr>
            <p:cNvPr id="12067" name="Google Shape;12067;p77"/>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7"/>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7"/>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7"/>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77"/>
          <p:cNvGrpSpPr/>
          <p:nvPr/>
        </p:nvGrpSpPr>
        <p:grpSpPr>
          <a:xfrm>
            <a:off x="6200938" y="1500594"/>
            <a:ext cx="322154" cy="355355"/>
            <a:chOff x="6200938" y="1500594"/>
            <a:chExt cx="322154" cy="355355"/>
          </a:xfrm>
        </p:grpSpPr>
        <p:sp>
          <p:nvSpPr>
            <p:cNvPr id="12072" name="Google Shape;12072;p77"/>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7"/>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7"/>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7"/>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7"/>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77"/>
          <p:cNvGrpSpPr/>
          <p:nvPr/>
        </p:nvGrpSpPr>
        <p:grpSpPr>
          <a:xfrm>
            <a:off x="5289631" y="1500214"/>
            <a:ext cx="332355" cy="354974"/>
            <a:chOff x="5289631" y="1500214"/>
            <a:chExt cx="332355" cy="354974"/>
          </a:xfrm>
        </p:grpSpPr>
        <p:sp>
          <p:nvSpPr>
            <p:cNvPr id="12078" name="Google Shape;12078;p77"/>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7"/>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7"/>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7"/>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7"/>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7"/>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77"/>
          <p:cNvGrpSpPr/>
          <p:nvPr/>
        </p:nvGrpSpPr>
        <p:grpSpPr>
          <a:xfrm>
            <a:off x="5748295" y="1499833"/>
            <a:ext cx="323294" cy="356115"/>
            <a:chOff x="5748295" y="1499833"/>
            <a:chExt cx="323294" cy="356115"/>
          </a:xfrm>
        </p:grpSpPr>
        <p:sp>
          <p:nvSpPr>
            <p:cNvPr id="12085" name="Google Shape;12085;p77"/>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7"/>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7"/>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7"/>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7"/>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7"/>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7"/>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77"/>
          <p:cNvGrpSpPr/>
          <p:nvPr/>
        </p:nvGrpSpPr>
        <p:grpSpPr>
          <a:xfrm>
            <a:off x="8047661" y="1501037"/>
            <a:ext cx="278404" cy="355260"/>
            <a:chOff x="8047661" y="1501037"/>
            <a:chExt cx="278404" cy="355260"/>
          </a:xfrm>
        </p:grpSpPr>
        <p:sp>
          <p:nvSpPr>
            <p:cNvPr id="12093" name="Google Shape;12093;p77"/>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7"/>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7"/>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7"/>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77"/>
          <p:cNvGrpSpPr/>
          <p:nvPr/>
        </p:nvGrpSpPr>
        <p:grpSpPr>
          <a:xfrm>
            <a:off x="4903389" y="1500214"/>
            <a:ext cx="267854" cy="355735"/>
            <a:chOff x="4903389" y="1500214"/>
            <a:chExt cx="267854" cy="355735"/>
          </a:xfrm>
        </p:grpSpPr>
        <p:sp>
          <p:nvSpPr>
            <p:cNvPr id="12098" name="Google Shape;12098;p77"/>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7"/>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7"/>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7"/>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7"/>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77"/>
          <p:cNvGrpSpPr/>
          <p:nvPr/>
        </p:nvGrpSpPr>
        <p:grpSpPr>
          <a:xfrm>
            <a:off x="7613518" y="1501354"/>
            <a:ext cx="264433" cy="353074"/>
            <a:chOff x="7613518" y="1501354"/>
            <a:chExt cx="264433" cy="353074"/>
          </a:xfrm>
        </p:grpSpPr>
        <p:sp>
          <p:nvSpPr>
            <p:cNvPr id="12104" name="Google Shape;12104;p77"/>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7"/>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7"/>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7"/>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7"/>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7"/>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13"/>
        <p:cNvGrpSpPr/>
        <p:nvPr/>
      </p:nvGrpSpPr>
      <p:grpSpPr>
        <a:xfrm>
          <a:off x="0" y="0"/>
          <a:ext cx="0" cy="0"/>
          <a:chOff x="0" y="0"/>
          <a:chExt cx="0" cy="0"/>
        </a:xfrm>
      </p:grpSpPr>
      <p:sp>
        <p:nvSpPr>
          <p:cNvPr id="12114" name="Google Shape;12114;p7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115" name="Google Shape;12115;p7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116" name="Google Shape;12116;p78"/>
          <p:cNvGrpSpPr/>
          <p:nvPr/>
        </p:nvGrpSpPr>
        <p:grpSpPr>
          <a:xfrm>
            <a:off x="1757085" y="1500675"/>
            <a:ext cx="371069" cy="359396"/>
            <a:chOff x="1757085" y="1500675"/>
            <a:chExt cx="371069" cy="359396"/>
          </a:xfrm>
        </p:grpSpPr>
        <p:sp>
          <p:nvSpPr>
            <p:cNvPr id="12117" name="Google Shape;12117;p78"/>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8"/>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8"/>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8"/>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8"/>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8"/>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8"/>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8"/>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8"/>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8"/>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8"/>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8"/>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8"/>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8"/>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8"/>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8"/>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8"/>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8"/>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8"/>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8"/>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8"/>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8"/>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8"/>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8"/>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8"/>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6" name="Google Shape;12146;p78"/>
          <p:cNvGrpSpPr/>
          <p:nvPr/>
        </p:nvGrpSpPr>
        <p:grpSpPr>
          <a:xfrm>
            <a:off x="2774209" y="1954691"/>
            <a:ext cx="116693" cy="374186"/>
            <a:chOff x="2774209" y="1954691"/>
            <a:chExt cx="116693" cy="374186"/>
          </a:xfrm>
        </p:grpSpPr>
        <p:sp>
          <p:nvSpPr>
            <p:cNvPr id="12147" name="Google Shape;12147;p78"/>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8"/>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78"/>
          <p:cNvGrpSpPr/>
          <p:nvPr/>
        </p:nvGrpSpPr>
        <p:grpSpPr>
          <a:xfrm>
            <a:off x="4017435" y="1499912"/>
            <a:ext cx="315092" cy="359397"/>
            <a:chOff x="4017435" y="1499912"/>
            <a:chExt cx="315092" cy="359397"/>
          </a:xfrm>
        </p:grpSpPr>
        <p:sp>
          <p:nvSpPr>
            <p:cNvPr id="12150" name="Google Shape;12150;p78"/>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8"/>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78"/>
          <p:cNvGrpSpPr/>
          <p:nvPr/>
        </p:nvGrpSpPr>
        <p:grpSpPr>
          <a:xfrm>
            <a:off x="3963652" y="1999759"/>
            <a:ext cx="374154" cy="284050"/>
            <a:chOff x="3963652" y="1999759"/>
            <a:chExt cx="374154" cy="284050"/>
          </a:xfrm>
        </p:grpSpPr>
        <p:sp>
          <p:nvSpPr>
            <p:cNvPr id="12153" name="Google Shape;12153;p78"/>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8"/>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8"/>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78"/>
          <p:cNvGrpSpPr/>
          <p:nvPr/>
        </p:nvGrpSpPr>
        <p:grpSpPr>
          <a:xfrm>
            <a:off x="1777536" y="2014866"/>
            <a:ext cx="376444" cy="253772"/>
            <a:chOff x="1777536" y="2014866"/>
            <a:chExt cx="376444" cy="253772"/>
          </a:xfrm>
        </p:grpSpPr>
        <p:sp>
          <p:nvSpPr>
            <p:cNvPr id="12157" name="Google Shape;12157;p78"/>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8"/>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8"/>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8"/>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8"/>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78"/>
          <p:cNvGrpSpPr/>
          <p:nvPr/>
        </p:nvGrpSpPr>
        <p:grpSpPr>
          <a:xfrm>
            <a:off x="1309875" y="2057326"/>
            <a:ext cx="374154" cy="169680"/>
            <a:chOff x="1309875" y="2057326"/>
            <a:chExt cx="374154" cy="169680"/>
          </a:xfrm>
        </p:grpSpPr>
        <p:sp>
          <p:nvSpPr>
            <p:cNvPr id="12163" name="Google Shape;12163;p7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8"/>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8"/>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8"/>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8"/>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8"/>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8"/>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4" name="Google Shape;12174;p78"/>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5" name="Google Shape;12175;p78"/>
          <p:cNvGrpSpPr/>
          <p:nvPr/>
        </p:nvGrpSpPr>
        <p:grpSpPr>
          <a:xfrm>
            <a:off x="2347450" y="1954564"/>
            <a:ext cx="113639" cy="373168"/>
            <a:chOff x="2347450" y="1954564"/>
            <a:chExt cx="113639" cy="373168"/>
          </a:xfrm>
        </p:grpSpPr>
        <p:sp>
          <p:nvSpPr>
            <p:cNvPr id="12176" name="Google Shape;12176;p78"/>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8"/>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8" name="Google Shape;12178;p78"/>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9" name="Google Shape;12179;p78"/>
          <p:cNvGrpSpPr/>
          <p:nvPr/>
        </p:nvGrpSpPr>
        <p:grpSpPr>
          <a:xfrm>
            <a:off x="3110102" y="1499880"/>
            <a:ext cx="330613" cy="358379"/>
            <a:chOff x="3110102" y="1499880"/>
            <a:chExt cx="330613" cy="358379"/>
          </a:xfrm>
        </p:grpSpPr>
        <p:sp>
          <p:nvSpPr>
            <p:cNvPr id="12180" name="Google Shape;12180;p78"/>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8"/>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8"/>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8"/>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8"/>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8"/>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8"/>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7" name="Google Shape;12187;p78"/>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8" name="Google Shape;12188;p78"/>
          <p:cNvGrpSpPr/>
          <p:nvPr/>
        </p:nvGrpSpPr>
        <p:grpSpPr>
          <a:xfrm>
            <a:off x="3485575" y="1999759"/>
            <a:ext cx="373772" cy="284050"/>
            <a:chOff x="3531200" y="1999759"/>
            <a:chExt cx="373772" cy="284050"/>
          </a:xfrm>
        </p:grpSpPr>
        <p:sp>
          <p:nvSpPr>
            <p:cNvPr id="12189" name="Google Shape;12189;p78"/>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8"/>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8"/>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8"/>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78"/>
          <p:cNvGrpSpPr/>
          <p:nvPr/>
        </p:nvGrpSpPr>
        <p:grpSpPr>
          <a:xfrm>
            <a:off x="2667058" y="1500293"/>
            <a:ext cx="330231" cy="359015"/>
            <a:chOff x="2667058" y="1500293"/>
            <a:chExt cx="330231" cy="359015"/>
          </a:xfrm>
        </p:grpSpPr>
        <p:sp>
          <p:nvSpPr>
            <p:cNvPr id="12194" name="Google Shape;12194;p78"/>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8"/>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8"/>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8"/>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8"/>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8"/>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8"/>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8"/>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8"/>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8"/>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8"/>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8"/>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8"/>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8"/>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78"/>
          <p:cNvGrpSpPr/>
          <p:nvPr/>
        </p:nvGrpSpPr>
        <p:grpSpPr>
          <a:xfrm>
            <a:off x="3567553" y="1499912"/>
            <a:ext cx="320022" cy="359778"/>
            <a:chOff x="3567553" y="1499912"/>
            <a:chExt cx="320022" cy="359778"/>
          </a:xfrm>
        </p:grpSpPr>
        <p:sp>
          <p:nvSpPr>
            <p:cNvPr id="12213" name="Google Shape;12213;p78"/>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8"/>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8"/>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8"/>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8"/>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8"/>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78"/>
          <p:cNvGrpSpPr/>
          <p:nvPr/>
        </p:nvGrpSpPr>
        <p:grpSpPr>
          <a:xfrm>
            <a:off x="1309875" y="1499912"/>
            <a:ext cx="359015" cy="358633"/>
            <a:chOff x="1309875" y="1499912"/>
            <a:chExt cx="359015" cy="358633"/>
          </a:xfrm>
        </p:grpSpPr>
        <p:sp>
          <p:nvSpPr>
            <p:cNvPr id="12220" name="Google Shape;12220;p78"/>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8"/>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8"/>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8"/>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8"/>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8"/>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8"/>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8"/>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8"/>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78"/>
          <p:cNvGrpSpPr/>
          <p:nvPr/>
        </p:nvGrpSpPr>
        <p:grpSpPr>
          <a:xfrm>
            <a:off x="2219466" y="1500293"/>
            <a:ext cx="330613" cy="359015"/>
            <a:chOff x="2219466" y="1500293"/>
            <a:chExt cx="330613" cy="359015"/>
          </a:xfrm>
        </p:grpSpPr>
        <p:sp>
          <p:nvSpPr>
            <p:cNvPr id="12230" name="Google Shape;12230;p78"/>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8"/>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78"/>
          <p:cNvGrpSpPr/>
          <p:nvPr/>
        </p:nvGrpSpPr>
        <p:grpSpPr>
          <a:xfrm>
            <a:off x="5343544" y="1509358"/>
            <a:ext cx="244676" cy="351095"/>
            <a:chOff x="5343544" y="1509358"/>
            <a:chExt cx="244676" cy="351095"/>
          </a:xfrm>
        </p:grpSpPr>
        <p:sp>
          <p:nvSpPr>
            <p:cNvPr id="12233" name="Google Shape;12233;p78"/>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8"/>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8"/>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78"/>
          <p:cNvGrpSpPr/>
          <p:nvPr/>
        </p:nvGrpSpPr>
        <p:grpSpPr>
          <a:xfrm>
            <a:off x="4882340" y="1509358"/>
            <a:ext cx="246171" cy="351095"/>
            <a:chOff x="4882340" y="1509358"/>
            <a:chExt cx="246171" cy="351095"/>
          </a:xfrm>
        </p:grpSpPr>
        <p:sp>
          <p:nvSpPr>
            <p:cNvPr id="12237" name="Google Shape;12237;p78"/>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8"/>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8"/>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8"/>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8"/>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78"/>
          <p:cNvGrpSpPr/>
          <p:nvPr/>
        </p:nvGrpSpPr>
        <p:grpSpPr>
          <a:xfrm>
            <a:off x="6273204" y="1509008"/>
            <a:ext cx="236343" cy="351445"/>
            <a:chOff x="6273204" y="1509008"/>
            <a:chExt cx="236343" cy="351445"/>
          </a:xfrm>
        </p:grpSpPr>
        <p:sp>
          <p:nvSpPr>
            <p:cNvPr id="12243" name="Google Shape;12243;p78"/>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8"/>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5" name="Google Shape;12245;p78"/>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6" name="Google Shape;12246;p78"/>
          <p:cNvGrpSpPr/>
          <p:nvPr/>
        </p:nvGrpSpPr>
        <p:grpSpPr>
          <a:xfrm>
            <a:off x="7219530" y="1508244"/>
            <a:ext cx="191625" cy="352209"/>
            <a:chOff x="7219530" y="1508244"/>
            <a:chExt cx="191625" cy="352209"/>
          </a:xfrm>
        </p:grpSpPr>
        <p:sp>
          <p:nvSpPr>
            <p:cNvPr id="12247" name="Google Shape;12247;p78"/>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8"/>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78"/>
          <p:cNvGrpSpPr/>
          <p:nvPr/>
        </p:nvGrpSpPr>
        <p:grpSpPr>
          <a:xfrm>
            <a:off x="7699309" y="1508626"/>
            <a:ext cx="154922" cy="351827"/>
            <a:chOff x="7699309" y="1508626"/>
            <a:chExt cx="154922" cy="351827"/>
          </a:xfrm>
        </p:grpSpPr>
        <p:sp>
          <p:nvSpPr>
            <p:cNvPr id="12250" name="Google Shape;12250;p78"/>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8"/>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8"/>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8"/>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8"/>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8"/>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8"/>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78"/>
          <p:cNvGrpSpPr/>
          <p:nvPr/>
        </p:nvGrpSpPr>
        <p:grpSpPr>
          <a:xfrm>
            <a:off x="8161690" y="1509008"/>
            <a:ext cx="153396" cy="351064"/>
            <a:chOff x="8161690" y="1509008"/>
            <a:chExt cx="153396" cy="351064"/>
          </a:xfrm>
        </p:grpSpPr>
        <p:sp>
          <p:nvSpPr>
            <p:cNvPr id="12258" name="Google Shape;12258;p78"/>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8"/>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8"/>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8"/>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78"/>
          <p:cNvGrpSpPr/>
          <p:nvPr/>
        </p:nvGrpSpPr>
        <p:grpSpPr>
          <a:xfrm>
            <a:off x="6746940" y="1508881"/>
            <a:ext cx="213221" cy="352304"/>
            <a:chOff x="6746940" y="1508881"/>
            <a:chExt cx="213221" cy="352304"/>
          </a:xfrm>
        </p:grpSpPr>
        <p:sp>
          <p:nvSpPr>
            <p:cNvPr id="12263" name="Google Shape;12263;p78"/>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8"/>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8"/>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8"/>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78"/>
          <p:cNvGrpSpPr/>
          <p:nvPr/>
        </p:nvGrpSpPr>
        <p:grpSpPr>
          <a:xfrm>
            <a:off x="5770336" y="2007615"/>
            <a:ext cx="350682" cy="292097"/>
            <a:chOff x="5770336" y="2007615"/>
            <a:chExt cx="350682" cy="292097"/>
          </a:xfrm>
        </p:grpSpPr>
        <p:sp>
          <p:nvSpPr>
            <p:cNvPr id="12268" name="Google Shape;12268;p78"/>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8"/>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8"/>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8"/>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78"/>
          <p:cNvGrpSpPr/>
          <p:nvPr/>
        </p:nvGrpSpPr>
        <p:grpSpPr>
          <a:xfrm>
            <a:off x="5326878" y="1980358"/>
            <a:ext cx="350332" cy="346229"/>
            <a:chOff x="5326878" y="1980358"/>
            <a:chExt cx="350332" cy="346229"/>
          </a:xfrm>
        </p:grpSpPr>
        <p:sp>
          <p:nvSpPr>
            <p:cNvPr id="12273" name="Google Shape;12273;p78"/>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8"/>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8"/>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8"/>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7" name="Google Shape;12277;p78"/>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8" name="Google Shape;12278;p78"/>
          <p:cNvGrpSpPr/>
          <p:nvPr/>
        </p:nvGrpSpPr>
        <p:grpSpPr>
          <a:xfrm>
            <a:off x="4883835" y="1992571"/>
            <a:ext cx="350300" cy="323043"/>
            <a:chOff x="4883835" y="1992571"/>
            <a:chExt cx="350300" cy="323043"/>
          </a:xfrm>
        </p:grpSpPr>
        <p:sp>
          <p:nvSpPr>
            <p:cNvPr id="12279" name="Google Shape;12279;p78"/>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8"/>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8"/>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8"/>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8"/>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8"/>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78"/>
          <p:cNvGrpSpPr/>
          <p:nvPr/>
        </p:nvGrpSpPr>
        <p:grpSpPr>
          <a:xfrm>
            <a:off x="7548967" y="1978927"/>
            <a:ext cx="333285" cy="349950"/>
            <a:chOff x="7548967" y="1978927"/>
            <a:chExt cx="333285" cy="349950"/>
          </a:xfrm>
        </p:grpSpPr>
        <p:sp>
          <p:nvSpPr>
            <p:cNvPr id="12286" name="Google Shape;12286;p78"/>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8"/>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8"/>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8"/>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8"/>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8"/>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8"/>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78"/>
          <p:cNvGrpSpPr/>
          <p:nvPr/>
        </p:nvGrpSpPr>
        <p:grpSpPr>
          <a:xfrm>
            <a:off x="6214142" y="1978927"/>
            <a:ext cx="346515" cy="350300"/>
            <a:chOff x="6214142" y="1978927"/>
            <a:chExt cx="346515" cy="350300"/>
          </a:xfrm>
        </p:grpSpPr>
        <p:sp>
          <p:nvSpPr>
            <p:cNvPr id="12294" name="Google Shape;12294;p78"/>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8"/>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78"/>
          <p:cNvGrpSpPr/>
          <p:nvPr/>
        </p:nvGrpSpPr>
        <p:grpSpPr>
          <a:xfrm>
            <a:off x="7105923" y="1978545"/>
            <a:ext cx="333285" cy="350682"/>
            <a:chOff x="7105923" y="1978545"/>
            <a:chExt cx="333285" cy="350682"/>
          </a:xfrm>
        </p:grpSpPr>
        <p:sp>
          <p:nvSpPr>
            <p:cNvPr id="12297" name="Google Shape;12297;p78"/>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8"/>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8"/>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8"/>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8"/>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8"/>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8"/>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4" name="Google Shape;12304;p78"/>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8"/>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6" name="Google Shape;12306;p78"/>
          <p:cNvGrpSpPr/>
          <p:nvPr/>
        </p:nvGrpSpPr>
        <p:grpSpPr>
          <a:xfrm>
            <a:off x="3616406" y="2422352"/>
            <a:ext cx="203393" cy="351827"/>
            <a:chOff x="3616406" y="2422352"/>
            <a:chExt cx="203393" cy="351827"/>
          </a:xfrm>
        </p:grpSpPr>
        <p:sp>
          <p:nvSpPr>
            <p:cNvPr id="12307" name="Google Shape;12307;p78"/>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8"/>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78"/>
          <p:cNvGrpSpPr/>
          <p:nvPr/>
        </p:nvGrpSpPr>
        <p:grpSpPr>
          <a:xfrm>
            <a:off x="878187" y="2421970"/>
            <a:ext cx="272696" cy="351827"/>
            <a:chOff x="913012" y="2421970"/>
            <a:chExt cx="272696" cy="351827"/>
          </a:xfrm>
        </p:grpSpPr>
        <p:sp>
          <p:nvSpPr>
            <p:cNvPr id="12310" name="Google Shape;12310;p78"/>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8"/>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8"/>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8"/>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78"/>
          <p:cNvGrpSpPr/>
          <p:nvPr/>
        </p:nvGrpSpPr>
        <p:grpSpPr>
          <a:xfrm>
            <a:off x="2274743" y="2422352"/>
            <a:ext cx="255649" cy="351445"/>
            <a:chOff x="2274743" y="2422352"/>
            <a:chExt cx="255649" cy="351445"/>
          </a:xfrm>
        </p:grpSpPr>
        <p:sp>
          <p:nvSpPr>
            <p:cNvPr id="12315" name="Google Shape;12315;p78"/>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8"/>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8"/>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78"/>
          <p:cNvGrpSpPr/>
          <p:nvPr/>
        </p:nvGrpSpPr>
        <p:grpSpPr>
          <a:xfrm>
            <a:off x="2708723" y="2421239"/>
            <a:ext cx="246552" cy="352558"/>
            <a:chOff x="2708723" y="2421239"/>
            <a:chExt cx="246552" cy="352558"/>
          </a:xfrm>
        </p:grpSpPr>
        <p:sp>
          <p:nvSpPr>
            <p:cNvPr id="12319" name="Google Shape;12319;p78"/>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8"/>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78"/>
          <p:cNvGrpSpPr/>
          <p:nvPr/>
        </p:nvGrpSpPr>
        <p:grpSpPr>
          <a:xfrm>
            <a:off x="1835485" y="2422352"/>
            <a:ext cx="259433" cy="350714"/>
            <a:chOff x="1835485" y="2422352"/>
            <a:chExt cx="259433" cy="350714"/>
          </a:xfrm>
        </p:grpSpPr>
        <p:sp>
          <p:nvSpPr>
            <p:cNvPr id="12322" name="Google Shape;12322;p78"/>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8"/>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8"/>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8"/>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8"/>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8"/>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8"/>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78"/>
          <p:cNvGrpSpPr/>
          <p:nvPr/>
        </p:nvGrpSpPr>
        <p:grpSpPr>
          <a:xfrm>
            <a:off x="3150240" y="2422352"/>
            <a:ext cx="212489" cy="351445"/>
            <a:chOff x="3150240" y="2422352"/>
            <a:chExt cx="212489" cy="351445"/>
          </a:xfrm>
        </p:grpSpPr>
        <p:sp>
          <p:nvSpPr>
            <p:cNvPr id="12330" name="Google Shape;12330;p78"/>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8"/>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78"/>
          <p:cNvGrpSpPr/>
          <p:nvPr/>
        </p:nvGrpSpPr>
        <p:grpSpPr>
          <a:xfrm>
            <a:off x="1367060" y="2422129"/>
            <a:ext cx="269261" cy="352050"/>
            <a:chOff x="1367060" y="2422129"/>
            <a:chExt cx="269261" cy="352050"/>
          </a:xfrm>
        </p:grpSpPr>
        <p:sp>
          <p:nvSpPr>
            <p:cNvPr id="12333" name="Google Shape;12333;p78"/>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8"/>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8"/>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8"/>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8"/>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8"/>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8"/>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8"/>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8"/>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8"/>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8"/>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8"/>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8"/>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8"/>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7" name="Google Shape;12347;p78"/>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8" name="Google Shape;12348;p78"/>
          <p:cNvGrpSpPr/>
          <p:nvPr/>
        </p:nvGrpSpPr>
        <p:grpSpPr>
          <a:xfrm>
            <a:off x="4882690" y="2425405"/>
            <a:ext cx="274573" cy="350682"/>
            <a:chOff x="4882690" y="2425405"/>
            <a:chExt cx="274573" cy="350682"/>
          </a:xfrm>
        </p:grpSpPr>
        <p:sp>
          <p:nvSpPr>
            <p:cNvPr id="12349" name="Google Shape;12349;p78"/>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8"/>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78"/>
          <p:cNvGrpSpPr/>
          <p:nvPr/>
        </p:nvGrpSpPr>
        <p:grpSpPr>
          <a:xfrm>
            <a:off x="6627639" y="2443884"/>
            <a:ext cx="355993" cy="313247"/>
            <a:chOff x="6627639" y="2443884"/>
            <a:chExt cx="355993" cy="313247"/>
          </a:xfrm>
        </p:grpSpPr>
        <p:sp>
          <p:nvSpPr>
            <p:cNvPr id="12352" name="Google Shape;12352;p78"/>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8"/>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8"/>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5" name="Google Shape;12355;p78"/>
          <p:cNvGrpSpPr/>
          <p:nvPr/>
        </p:nvGrpSpPr>
        <p:grpSpPr>
          <a:xfrm>
            <a:off x="6183451" y="2462140"/>
            <a:ext cx="351445" cy="277976"/>
            <a:chOff x="6183451" y="2462140"/>
            <a:chExt cx="351445" cy="277976"/>
          </a:xfrm>
        </p:grpSpPr>
        <p:sp>
          <p:nvSpPr>
            <p:cNvPr id="12356" name="Google Shape;12356;p78"/>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8"/>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8"/>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8"/>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8"/>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8"/>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8"/>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78"/>
          <p:cNvGrpSpPr/>
          <p:nvPr/>
        </p:nvGrpSpPr>
        <p:grpSpPr>
          <a:xfrm>
            <a:off x="5735477" y="2429858"/>
            <a:ext cx="353354" cy="341299"/>
            <a:chOff x="5735477" y="2429858"/>
            <a:chExt cx="353354" cy="341299"/>
          </a:xfrm>
        </p:grpSpPr>
        <p:sp>
          <p:nvSpPr>
            <p:cNvPr id="12364" name="Google Shape;12364;p78"/>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8"/>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8"/>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8"/>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8"/>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8"/>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78"/>
          <p:cNvGrpSpPr/>
          <p:nvPr/>
        </p:nvGrpSpPr>
        <p:grpSpPr>
          <a:xfrm>
            <a:off x="5243735" y="2446973"/>
            <a:ext cx="405255" cy="275499"/>
            <a:chOff x="5283337" y="2478774"/>
            <a:chExt cx="358633" cy="243913"/>
          </a:xfrm>
        </p:grpSpPr>
        <p:sp>
          <p:nvSpPr>
            <p:cNvPr id="12371" name="Google Shape;12371;p78"/>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8"/>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8"/>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8"/>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8"/>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8"/>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8"/>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8"/>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8"/>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8"/>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8"/>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8"/>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8"/>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8"/>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8"/>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8"/>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8"/>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78"/>
          <p:cNvGrpSpPr/>
          <p:nvPr/>
        </p:nvGrpSpPr>
        <p:grpSpPr>
          <a:xfrm>
            <a:off x="7964753" y="2470823"/>
            <a:ext cx="362068" cy="258670"/>
            <a:chOff x="7964753" y="2470823"/>
            <a:chExt cx="362068" cy="258670"/>
          </a:xfrm>
        </p:grpSpPr>
        <p:sp>
          <p:nvSpPr>
            <p:cNvPr id="12389" name="Google Shape;12389;p78"/>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8"/>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8"/>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8"/>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8"/>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8"/>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8"/>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8"/>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8"/>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78"/>
          <p:cNvGrpSpPr/>
          <p:nvPr/>
        </p:nvGrpSpPr>
        <p:grpSpPr>
          <a:xfrm>
            <a:off x="7524349" y="2456447"/>
            <a:ext cx="350332" cy="288948"/>
            <a:chOff x="7524349" y="2456447"/>
            <a:chExt cx="350332" cy="288948"/>
          </a:xfrm>
        </p:grpSpPr>
        <p:sp>
          <p:nvSpPr>
            <p:cNvPr id="12399" name="Google Shape;12399;p78"/>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8"/>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8"/>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8"/>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8"/>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78"/>
          <p:cNvGrpSpPr/>
          <p:nvPr/>
        </p:nvGrpSpPr>
        <p:grpSpPr>
          <a:xfrm>
            <a:off x="3972749" y="2894211"/>
            <a:ext cx="355230" cy="356725"/>
            <a:chOff x="3972749" y="2894211"/>
            <a:chExt cx="355230" cy="356725"/>
          </a:xfrm>
        </p:grpSpPr>
        <p:sp>
          <p:nvSpPr>
            <p:cNvPr id="12405" name="Google Shape;12405;p78"/>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8"/>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8"/>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8"/>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8"/>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78"/>
          <p:cNvGrpSpPr/>
          <p:nvPr/>
        </p:nvGrpSpPr>
        <p:grpSpPr>
          <a:xfrm>
            <a:off x="3527797" y="2918796"/>
            <a:ext cx="355993" cy="307904"/>
            <a:chOff x="3527797" y="2918796"/>
            <a:chExt cx="355993" cy="307904"/>
          </a:xfrm>
        </p:grpSpPr>
        <p:sp>
          <p:nvSpPr>
            <p:cNvPr id="12411" name="Google Shape;12411;p78"/>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8"/>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8"/>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8"/>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8"/>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8"/>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8"/>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8"/>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8"/>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8"/>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1" name="Google Shape;12421;p78"/>
          <p:cNvGrpSpPr/>
          <p:nvPr/>
        </p:nvGrpSpPr>
        <p:grpSpPr>
          <a:xfrm>
            <a:off x="3082845" y="2920959"/>
            <a:ext cx="356375" cy="302338"/>
            <a:chOff x="3082845" y="2920959"/>
            <a:chExt cx="356375" cy="302338"/>
          </a:xfrm>
        </p:grpSpPr>
        <p:sp>
          <p:nvSpPr>
            <p:cNvPr id="12422" name="Google Shape;12422;p78"/>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8"/>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78"/>
          <p:cNvGrpSpPr/>
          <p:nvPr/>
        </p:nvGrpSpPr>
        <p:grpSpPr>
          <a:xfrm>
            <a:off x="2639038" y="2894942"/>
            <a:ext cx="355612" cy="355612"/>
            <a:chOff x="2639038" y="2894942"/>
            <a:chExt cx="355612" cy="355612"/>
          </a:xfrm>
        </p:grpSpPr>
        <p:sp>
          <p:nvSpPr>
            <p:cNvPr id="12425" name="Google Shape;12425;p78"/>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8"/>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78"/>
          <p:cNvGrpSpPr/>
          <p:nvPr/>
        </p:nvGrpSpPr>
        <p:grpSpPr>
          <a:xfrm>
            <a:off x="2194468" y="2938865"/>
            <a:ext cx="355993" cy="267766"/>
            <a:chOff x="2194468" y="2938865"/>
            <a:chExt cx="355993" cy="267766"/>
          </a:xfrm>
        </p:grpSpPr>
        <p:sp>
          <p:nvSpPr>
            <p:cNvPr id="12428" name="Google Shape;12428;p78"/>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8"/>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8"/>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8"/>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8"/>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8"/>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8"/>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8"/>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8"/>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8"/>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8"/>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8"/>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8"/>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8"/>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8"/>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8"/>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8"/>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8"/>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8"/>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8"/>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78"/>
          <p:cNvGrpSpPr/>
          <p:nvPr/>
        </p:nvGrpSpPr>
        <p:grpSpPr>
          <a:xfrm>
            <a:off x="1749897" y="2894561"/>
            <a:ext cx="355993" cy="355612"/>
            <a:chOff x="1749897" y="2894561"/>
            <a:chExt cx="355993" cy="355612"/>
          </a:xfrm>
        </p:grpSpPr>
        <p:sp>
          <p:nvSpPr>
            <p:cNvPr id="12449" name="Google Shape;12449;p78"/>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8"/>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8"/>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8"/>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8"/>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8"/>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8"/>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8"/>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8"/>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8"/>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8"/>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0" name="Google Shape;12460;p78"/>
          <p:cNvGrpSpPr/>
          <p:nvPr/>
        </p:nvGrpSpPr>
        <p:grpSpPr>
          <a:xfrm>
            <a:off x="1305327" y="2894211"/>
            <a:ext cx="357520" cy="357488"/>
            <a:chOff x="1305327" y="2894211"/>
            <a:chExt cx="357520" cy="357488"/>
          </a:xfrm>
        </p:grpSpPr>
        <p:sp>
          <p:nvSpPr>
            <p:cNvPr id="12461" name="Google Shape;12461;p78"/>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8"/>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8"/>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8"/>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8"/>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78"/>
          <p:cNvGrpSpPr/>
          <p:nvPr/>
        </p:nvGrpSpPr>
        <p:grpSpPr>
          <a:xfrm>
            <a:off x="853950" y="2894720"/>
            <a:ext cx="364104" cy="353290"/>
            <a:chOff x="853950" y="2894720"/>
            <a:chExt cx="364104" cy="353290"/>
          </a:xfrm>
        </p:grpSpPr>
        <p:sp>
          <p:nvSpPr>
            <p:cNvPr id="12467" name="Google Shape;12467;p78"/>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8"/>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8"/>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8"/>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8"/>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8"/>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8"/>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4" name="Google Shape;12474;p78"/>
          <p:cNvGrpSpPr/>
          <p:nvPr/>
        </p:nvGrpSpPr>
        <p:grpSpPr>
          <a:xfrm>
            <a:off x="7066548" y="2912594"/>
            <a:ext cx="352209" cy="334938"/>
            <a:chOff x="7066548" y="2912594"/>
            <a:chExt cx="352209" cy="334938"/>
          </a:xfrm>
        </p:grpSpPr>
        <p:sp>
          <p:nvSpPr>
            <p:cNvPr id="12475" name="Google Shape;12475;p78"/>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8"/>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8"/>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8"/>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8"/>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8"/>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1" name="Google Shape;12481;p78"/>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8"/>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3" name="Google Shape;12483;p78"/>
          <p:cNvGrpSpPr/>
          <p:nvPr/>
        </p:nvGrpSpPr>
        <p:grpSpPr>
          <a:xfrm>
            <a:off x="7541397" y="2904802"/>
            <a:ext cx="318495" cy="352209"/>
            <a:chOff x="7541397" y="2904802"/>
            <a:chExt cx="318495" cy="352209"/>
          </a:xfrm>
        </p:grpSpPr>
        <p:sp>
          <p:nvSpPr>
            <p:cNvPr id="12484" name="Google Shape;12484;p78"/>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8"/>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78"/>
          <p:cNvGrpSpPr/>
          <p:nvPr/>
        </p:nvGrpSpPr>
        <p:grpSpPr>
          <a:xfrm>
            <a:off x="8003015" y="2904039"/>
            <a:ext cx="306759" cy="351445"/>
            <a:chOff x="8003015" y="2904039"/>
            <a:chExt cx="306759" cy="351445"/>
          </a:xfrm>
        </p:grpSpPr>
        <p:sp>
          <p:nvSpPr>
            <p:cNvPr id="12487" name="Google Shape;12487;p78"/>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8"/>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8"/>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8"/>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8"/>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8"/>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78"/>
          <p:cNvGrpSpPr/>
          <p:nvPr/>
        </p:nvGrpSpPr>
        <p:grpSpPr>
          <a:xfrm>
            <a:off x="5687770" y="2885496"/>
            <a:ext cx="369638" cy="369606"/>
            <a:chOff x="5687770" y="2885496"/>
            <a:chExt cx="369638" cy="369606"/>
          </a:xfrm>
        </p:grpSpPr>
        <p:sp>
          <p:nvSpPr>
            <p:cNvPr id="12494" name="Google Shape;12494;p78"/>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8"/>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8"/>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8"/>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8"/>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8"/>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8"/>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8"/>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8"/>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8"/>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78"/>
          <p:cNvGrpSpPr/>
          <p:nvPr/>
        </p:nvGrpSpPr>
        <p:grpSpPr>
          <a:xfrm>
            <a:off x="4881958" y="2904802"/>
            <a:ext cx="156417" cy="349537"/>
            <a:chOff x="4881958" y="2904802"/>
            <a:chExt cx="156417" cy="349537"/>
          </a:xfrm>
        </p:grpSpPr>
        <p:sp>
          <p:nvSpPr>
            <p:cNvPr id="12505" name="Google Shape;12505;p78"/>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8"/>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8"/>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8"/>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8"/>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8"/>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8"/>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78"/>
          <p:cNvGrpSpPr/>
          <p:nvPr/>
        </p:nvGrpSpPr>
        <p:grpSpPr>
          <a:xfrm>
            <a:off x="5230318" y="2886514"/>
            <a:ext cx="371133" cy="367443"/>
            <a:chOff x="5230318" y="2886514"/>
            <a:chExt cx="371133" cy="367443"/>
          </a:xfrm>
        </p:grpSpPr>
        <p:sp>
          <p:nvSpPr>
            <p:cNvPr id="12513" name="Google Shape;12513;p78"/>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8"/>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8"/>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8"/>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8"/>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8"/>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8"/>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8"/>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8"/>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78"/>
          <p:cNvGrpSpPr/>
          <p:nvPr/>
        </p:nvGrpSpPr>
        <p:grpSpPr>
          <a:xfrm>
            <a:off x="5748358" y="3434578"/>
            <a:ext cx="352590" cy="182561"/>
            <a:chOff x="5748358" y="3434578"/>
            <a:chExt cx="352590" cy="182561"/>
          </a:xfrm>
        </p:grpSpPr>
        <p:sp>
          <p:nvSpPr>
            <p:cNvPr id="12523" name="Google Shape;12523;p78"/>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8"/>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8"/>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8"/>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8"/>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8"/>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78"/>
          <p:cNvGrpSpPr/>
          <p:nvPr/>
        </p:nvGrpSpPr>
        <p:grpSpPr>
          <a:xfrm>
            <a:off x="862283" y="4274771"/>
            <a:ext cx="341204" cy="359301"/>
            <a:chOff x="862283" y="4274771"/>
            <a:chExt cx="341204" cy="359301"/>
          </a:xfrm>
        </p:grpSpPr>
        <p:sp>
          <p:nvSpPr>
            <p:cNvPr id="12530" name="Google Shape;12530;p78"/>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8"/>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8"/>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78"/>
          <p:cNvGrpSpPr/>
          <p:nvPr/>
        </p:nvGrpSpPr>
        <p:grpSpPr>
          <a:xfrm>
            <a:off x="1396957" y="4287365"/>
            <a:ext cx="301861" cy="332871"/>
            <a:chOff x="1396957" y="4287365"/>
            <a:chExt cx="301861" cy="332871"/>
          </a:xfrm>
        </p:grpSpPr>
        <p:sp>
          <p:nvSpPr>
            <p:cNvPr id="12534" name="Google Shape;12534;p78"/>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8"/>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8"/>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8"/>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8"/>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8"/>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8"/>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8"/>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8"/>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8"/>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8"/>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8"/>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8"/>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8"/>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8"/>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78"/>
          <p:cNvGrpSpPr/>
          <p:nvPr/>
        </p:nvGrpSpPr>
        <p:grpSpPr>
          <a:xfrm>
            <a:off x="1865381" y="4277506"/>
            <a:ext cx="396131" cy="355612"/>
            <a:chOff x="1865381" y="4277506"/>
            <a:chExt cx="396131" cy="355612"/>
          </a:xfrm>
        </p:grpSpPr>
        <p:sp>
          <p:nvSpPr>
            <p:cNvPr id="12550" name="Google Shape;12550;p78"/>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8"/>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8"/>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8"/>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8"/>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8"/>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8"/>
          <p:cNvGrpSpPr/>
          <p:nvPr/>
        </p:nvGrpSpPr>
        <p:grpSpPr>
          <a:xfrm>
            <a:off x="2411823" y="4303999"/>
            <a:ext cx="334398" cy="299953"/>
            <a:chOff x="2411823" y="4303999"/>
            <a:chExt cx="334398" cy="299953"/>
          </a:xfrm>
        </p:grpSpPr>
        <p:sp>
          <p:nvSpPr>
            <p:cNvPr id="12557" name="Google Shape;12557;p78"/>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8"/>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8"/>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8"/>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8"/>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8"/>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8"/>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78"/>
          <p:cNvGrpSpPr/>
          <p:nvPr/>
        </p:nvGrpSpPr>
        <p:grpSpPr>
          <a:xfrm>
            <a:off x="2903337" y="4279032"/>
            <a:ext cx="382519" cy="350682"/>
            <a:chOff x="2903337" y="4279032"/>
            <a:chExt cx="382519" cy="350682"/>
          </a:xfrm>
        </p:grpSpPr>
        <p:sp>
          <p:nvSpPr>
            <p:cNvPr id="12565" name="Google Shape;12565;p78"/>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8"/>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8"/>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8"/>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8"/>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8"/>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8"/>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8"/>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8"/>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8"/>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8"/>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8"/>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8"/>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8"/>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8"/>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78"/>
          <p:cNvGrpSpPr/>
          <p:nvPr/>
        </p:nvGrpSpPr>
        <p:grpSpPr>
          <a:xfrm>
            <a:off x="3933342" y="4315767"/>
            <a:ext cx="383632" cy="276449"/>
            <a:chOff x="3933342" y="4315767"/>
            <a:chExt cx="383632" cy="276449"/>
          </a:xfrm>
        </p:grpSpPr>
        <p:sp>
          <p:nvSpPr>
            <p:cNvPr id="12581" name="Google Shape;12581;p78"/>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8"/>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8"/>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8"/>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8"/>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8"/>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78"/>
          <p:cNvGrpSpPr/>
          <p:nvPr/>
        </p:nvGrpSpPr>
        <p:grpSpPr>
          <a:xfrm>
            <a:off x="3441065" y="4302505"/>
            <a:ext cx="337069" cy="302593"/>
            <a:chOff x="3441065" y="4302505"/>
            <a:chExt cx="337069" cy="302593"/>
          </a:xfrm>
        </p:grpSpPr>
        <p:sp>
          <p:nvSpPr>
            <p:cNvPr id="12588" name="Google Shape;12588;p78"/>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8"/>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8"/>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8"/>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8"/>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8"/>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8"/>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8"/>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8"/>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8"/>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8"/>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8"/>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8"/>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78"/>
          <p:cNvGrpSpPr/>
          <p:nvPr/>
        </p:nvGrpSpPr>
        <p:grpSpPr>
          <a:xfrm>
            <a:off x="3532345" y="3362635"/>
            <a:ext cx="339328" cy="336274"/>
            <a:chOff x="3532345" y="3362635"/>
            <a:chExt cx="339328" cy="336274"/>
          </a:xfrm>
        </p:grpSpPr>
        <p:sp>
          <p:nvSpPr>
            <p:cNvPr id="12602" name="Google Shape;12602;p78"/>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8"/>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8"/>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8"/>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8"/>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7" name="Google Shape;12607;p78"/>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8" name="Google Shape;12608;p78"/>
          <p:cNvGrpSpPr/>
          <p:nvPr/>
        </p:nvGrpSpPr>
        <p:grpSpPr>
          <a:xfrm>
            <a:off x="1883955" y="3808700"/>
            <a:ext cx="162873" cy="351445"/>
            <a:chOff x="1883955" y="3808700"/>
            <a:chExt cx="162873" cy="351445"/>
          </a:xfrm>
        </p:grpSpPr>
        <p:sp>
          <p:nvSpPr>
            <p:cNvPr id="12609" name="Google Shape;12609;p78"/>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8"/>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78"/>
          <p:cNvGrpSpPr/>
          <p:nvPr/>
        </p:nvGrpSpPr>
        <p:grpSpPr>
          <a:xfrm>
            <a:off x="939156" y="3809209"/>
            <a:ext cx="192007" cy="351318"/>
            <a:chOff x="939156" y="3809209"/>
            <a:chExt cx="192007" cy="351318"/>
          </a:xfrm>
        </p:grpSpPr>
        <p:sp>
          <p:nvSpPr>
            <p:cNvPr id="12612" name="Google Shape;12612;p78"/>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8"/>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78"/>
          <p:cNvGrpSpPr/>
          <p:nvPr/>
        </p:nvGrpSpPr>
        <p:grpSpPr>
          <a:xfrm>
            <a:off x="2306167" y="3809845"/>
            <a:ext cx="193915" cy="349155"/>
            <a:chOff x="2306167" y="3809845"/>
            <a:chExt cx="193915" cy="349155"/>
          </a:xfrm>
        </p:grpSpPr>
        <p:sp>
          <p:nvSpPr>
            <p:cNvPr id="12615" name="Google Shape;12615;p78"/>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8"/>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8"/>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8"/>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8"/>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8"/>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8"/>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78"/>
          <p:cNvGrpSpPr/>
          <p:nvPr/>
        </p:nvGrpSpPr>
        <p:grpSpPr>
          <a:xfrm>
            <a:off x="1323901" y="3807173"/>
            <a:ext cx="356343" cy="356757"/>
            <a:chOff x="1323901" y="3807173"/>
            <a:chExt cx="356343" cy="356757"/>
          </a:xfrm>
        </p:grpSpPr>
        <p:sp>
          <p:nvSpPr>
            <p:cNvPr id="12623" name="Google Shape;12623;p78"/>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8"/>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8"/>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8"/>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8"/>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8"/>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8"/>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8"/>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8"/>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8"/>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8"/>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8"/>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8"/>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8"/>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8"/>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8"/>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8"/>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8"/>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8"/>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8"/>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8"/>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8"/>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8"/>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8"/>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7" name="Google Shape;12647;p78"/>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8" name="Google Shape;12648;p78"/>
          <p:cNvGrpSpPr/>
          <p:nvPr/>
        </p:nvGrpSpPr>
        <p:grpSpPr>
          <a:xfrm>
            <a:off x="859262" y="3353920"/>
            <a:ext cx="306759" cy="351445"/>
            <a:chOff x="859262" y="3353920"/>
            <a:chExt cx="306759" cy="351445"/>
          </a:xfrm>
        </p:grpSpPr>
        <p:sp>
          <p:nvSpPr>
            <p:cNvPr id="12649" name="Google Shape;12649;p78"/>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8"/>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8"/>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8"/>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8"/>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4" name="Google Shape;12654;p78"/>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5" name="Google Shape;12655;p78"/>
          <p:cNvGrpSpPr/>
          <p:nvPr/>
        </p:nvGrpSpPr>
        <p:grpSpPr>
          <a:xfrm>
            <a:off x="3967437" y="3837102"/>
            <a:ext cx="364708" cy="295405"/>
            <a:chOff x="3967437" y="3837102"/>
            <a:chExt cx="364708" cy="295405"/>
          </a:xfrm>
        </p:grpSpPr>
        <p:sp>
          <p:nvSpPr>
            <p:cNvPr id="12656" name="Google Shape;12656;p78"/>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8"/>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8"/>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8"/>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8"/>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1" name="Google Shape;12661;p78"/>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8"/>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8"/>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4" name="Google Shape;12664;p78"/>
          <p:cNvGrpSpPr/>
          <p:nvPr/>
        </p:nvGrpSpPr>
        <p:grpSpPr>
          <a:xfrm>
            <a:off x="5811827" y="3806451"/>
            <a:ext cx="283743" cy="308444"/>
            <a:chOff x="5964227" y="3858701"/>
            <a:chExt cx="283743" cy="308444"/>
          </a:xfrm>
        </p:grpSpPr>
        <p:sp>
          <p:nvSpPr>
            <p:cNvPr id="12665" name="Google Shape;12665;p78"/>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8"/>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8"/>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8"/>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78"/>
          <p:cNvGrpSpPr/>
          <p:nvPr/>
        </p:nvGrpSpPr>
        <p:grpSpPr>
          <a:xfrm>
            <a:off x="6243508" y="3873073"/>
            <a:ext cx="320372" cy="213602"/>
            <a:chOff x="6395908" y="3873073"/>
            <a:chExt cx="320372" cy="213602"/>
          </a:xfrm>
        </p:grpSpPr>
        <p:sp>
          <p:nvSpPr>
            <p:cNvPr id="12670" name="Google Shape;12670;p78"/>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8"/>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8"/>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8"/>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8"/>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8"/>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8"/>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8"/>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8"/>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8"/>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78"/>
          <p:cNvGrpSpPr/>
          <p:nvPr/>
        </p:nvGrpSpPr>
        <p:grpSpPr>
          <a:xfrm>
            <a:off x="7262890" y="3802816"/>
            <a:ext cx="357138" cy="352018"/>
            <a:chOff x="7415290" y="3802816"/>
            <a:chExt cx="357138" cy="352018"/>
          </a:xfrm>
        </p:grpSpPr>
        <p:sp>
          <p:nvSpPr>
            <p:cNvPr id="12681" name="Google Shape;12681;p78"/>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8"/>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8"/>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8"/>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8"/>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8"/>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8"/>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8"/>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78"/>
          <p:cNvGrpSpPr/>
          <p:nvPr/>
        </p:nvGrpSpPr>
        <p:grpSpPr>
          <a:xfrm>
            <a:off x="6737312" y="3833413"/>
            <a:ext cx="355230" cy="293401"/>
            <a:chOff x="6889712" y="3833413"/>
            <a:chExt cx="355230" cy="293401"/>
          </a:xfrm>
        </p:grpSpPr>
        <p:sp>
          <p:nvSpPr>
            <p:cNvPr id="12690" name="Google Shape;12690;p78"/>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8"/>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8"/>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8"/>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8"/>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78"/>
          <p:cNvGrpSpPr/>
          <p:nvPr/>
        </p:nvGrpSpPr>
        <p:grpSpPr>
          <a:xfrm>
            <a:off x="7707152" y="3835870"/>
            <a:ext cx="282318" cy="337168"/>
            <a:chOff x="1635875" y="237775"/>
            <a:chExt cx="4370250" cy="5219325"/>
          </a:xfrm>
        </p:grpSpPr>
        <p:sp>
          <p:nvSpPr>
            <p:cNvPr id="12696" name="Google Shape;12696;p78"/>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8"/>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78"/>
          <p:cNvGrpSpPr/>
          <p:nvPr/>
        </p:nvGrpSpPr>
        <p:grpSpPr>
          <a:xfrm>
            <a:off x="3103963" y="3361140"/>
            <a:ext cx="297886" cy="337578"/>
            <a:chOff x="3103963" y="3361140"/>
            <a:chExt cx="297886" cy="337578"/>
          </a:xfrm>
        </p:grpSpPr>
        <p:sp>
          <p:nvSpPr>
            <p:cNvPr id="12699" name="Google Shape;12699;p78"/>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8"/>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8"/>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8"/>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8"/>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8"/>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8"/>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8"/>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8"/>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8"/>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8"/>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8"/>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8"/>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8"/>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8"/>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8"/>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8"/>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8"/>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8"/>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8"/>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78"/>
          <p:cNvGrpSpPr/>
          <p:nvPr/>
        </p:nvGrpSpPr>
        <p:grpSpPr>
          <a:xfrm>
            <a:off x="2667821" y="3361108"/>
            <a:ext cx="273046" cy="337801"/>
            <a:chOff x="2667821" y="3361108"/>
            <a:chExt cx="273046" cy="337801"/>
          </a:xfrm>
        </p:grpSpPr>
        <p:sp>
          <p:nvSpPr>
            <p:cNvPr id="12724" name="Google Shape;12724;p78"/>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8"/>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8"/>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8"/>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8"/>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8"/>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8"/>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8"/>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8"/>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8"/>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8"/>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8"/>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8"/>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8"/>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8"/>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8"/>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8"/>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8"/>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8"/>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8"/>
          <p:cNvGrpSpPr/>
          <p:nvPr/>
        </p:nvGrpSpPr>
        <p:grpSpPr>
          <a:xfrm>
            <a:off x="2212469" y="3360313"/>
            <a:ext cx="282715" cy="338660"/>
            <a:chOff x="2212469" y="3360313"/>
            <a:chExt cx="282715" cy="338660"/>
          </a:xfrm>
        </p:grpSpPr>
        <p:sp>
          <p:nvSpPr>
            <p:cNvPr id="12744" name="Google Shape;12744;p78"/>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8"/>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8"/>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78"/>
          <p:cNvGrpSpPr/>
          <p:nvPr/>
        </p:nvGrpSpPr>
        <p:grpSpPr>
          <a:xfrm>
            <a:off x="1768821" y="3361108"/>
            <a:ext cx="278739" cy="339073"/>
            <a:chOff x="1768821" y="3361108"/>
            <a:chExt cx="278739" cy="339073"/>
          </a:xfrm>
        </p:grpSpPr>
        <p:sp>
          <p:nvSpPr>
            <p:cNvPr id="12748" name="Google Shape;12748;p78"/>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8"/>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8"/>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8"/>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8"/>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8"/>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8"/>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8"/>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8"/>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8"/>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8"/>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78"/>
          <p:cNvGrpSpPr/>
          <p:nvPr/>
        </p:nvGrpSpPr>
        <p:grpSpPr>
          <a:xfrm>
            <a:off x="5337883" y="3336873"/>
            <a:ext cx="307141" cy="376826"/>
            <a:chOff x="5337883" y="3336873"/>
            <a:chExt cx="307141" cy="376826"/>
          </a:xfrm>
        </p:grpSpPr>
        <p:sp>
          <p:nvSpPr>
            <p:cNvPr id="12760" name="Google Shape;12760;p78"/>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8"/>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2" name="Google Shape;12762;p78"/>
          <p:cNvGrpSpPr/>
          <p:nvPr/>
        </p:nvGrpSpPr>
        <p:grpSpPr>
          <a:xfrm>
            <a:off x="4883835" y="3337255"/>
            <a:ext cx="323425" cy="377557"/>
            <a:chOff x="4883835" y="3337255"/>
            <a:chExt cx="323425" cy="377557"/>
          </a:xfrm>
        </p:grpSpPr>
        <p:sp>
          <p:nvSpPr>
            <p:cNvPr id="12763" name="Google Shape;12763;p78"/>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8"/>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8"/>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78"/>
          <p:cNvGrpSpPr/>
          <p:nvPr/>
        </p:nvGrpSpPr>
        <p:grpSpPr>
          <a:xfrm>
            <a:off x="6193310" y="3407289"/>
            <a:ext cx="352590" cy="237488"/>
            <a:chOff x="6193310" y="3407289"/>
            <a:chExt cx="352590" cy="237488"/>
          </a:xfrm>
        </p:grpSpPr>
        <p:sp>
          <p:nvSpPr>
            <p:cNvPr id="12767" name="Google Shape;12767;p78"/>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8"/>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8"/>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8"/>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8"/>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78"/>
          <p:cNvGrpSpPr/>
          <p:nvPr/>
        </p:nvGrpSpPr>
        <p:grpSpPr>
          <a:xfrm>
            <a:off x="6637117" y="3397843"/>
            <a:ext cx="353735" cy="254504"/>
            <a:chOff x="6637117" y="3397843"/>
            <a:chExt cx="353735" cy="254504"/>
          </a:xfrm>
        </p:grpSpPr>
        <p:sp>
          <p:nvSpPr>
            <p:cNvPr id="12773" name="Google Shape;12773;p78"/>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8"/>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8"/>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8"/>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8"/>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8"/>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78"/>
          <p:cNvGrpSpPr/>
          <p:nvPr/>
        </p:nvGrpSpPr>
        <p:grpSpPr>
          <a:xfrm>
            <a:off x="7075994" y="3349531"/>
            <a:ext cx="360637" cy="352336"/>
            <a:chOff x="7075994" y="3349531"/>
            <a:chExt cx="360637" cy="352336"/>
          </a:xfrm>
        </p:grpSpPr>
        <p:sp>
          <p:nvSpPr>
            <p:cNvPr id="12780" name="Google Shape;12780;p78"/>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8"/>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8"/>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8"/>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8"/>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8"/>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8"/>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78"/>
          <p:cNvGrpSpPr/>
          <p:nvPr/>
        </p:nvGrpSpPr>
        <p:grpSpPr>
          <a:xfrm>
            <a:off x="7651983" y="3349181"/>
            <a:ext cx="107183" cy="352399"/>
            <a:chOff x="7651983" y="3349181"/>
            <a:chExt cx="107183" cy="352399"/>
          </a:xfrm>
        </p:grpSpPr>
        <p:sp>
          <p:nvSpPr>
            <p:cNvPr id="12788" name="Google Shape;12788;p78"/>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8"/>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78"/>
          <p:cNvGrpSpPr/>
          <p:nvPr/>
        </p:nvGrpSpPr>
        <p:grpSpPr>
          <a:xfrm>
            <a:off x="7973468" y="3382322"/>
            <a:ext cx="352590" cy="287072"/>
            <a:chOff x="7973468" y="3382322"/>
            <a:chExt cx="352590" cy="287072"/>
          </a:xfrm>
        </p:grpSpPr>
        <p:sp>
          <p:nvSpPr>
            <p:cNvPr id="12791" name="Google Shape;12791;p78"/>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8"/>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8"/>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8"/>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8"/>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8"/>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8"/>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8"/>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8"/>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8"/>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8"/>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8"/>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06"/>
        <p:cNvGrpSpPr/>
        <p:nvPr/>
      </p:nvGrpSpPr>
      <p:grpSpPr>
        <a:xfrm>
          <a:off x="0" y="0"/>
          <a:ext cx="0" cy="0"/>
          <a:chOff x="0" y="0"/>
          <a:chExt cx="0" cy="0"/>
        </a:xfrm>
      </p:grpSpPr>
      <p:sp>
        <p:nvSpPr>
          <p:cNvPr id="12807" name="Google Shape;12807;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808" name="Google Shape;12808;p79"/>
          <p:cNvGrpSpPr/>
          <p:nvPr/>
        </p:nvGrpSpPr>
        <p:grpSpPr>
          <a:xfrm>
            <a:off x="849677" y="1500658"/>
            <a:ext cx="347872" cy="347488"/>
            <a:chOff x="849677" y="1500658"/>
            <a:chExt cx="347872" cy="347488"/>
          </a:xfrm>
        </p:grpSpPr>
        <p:sp>
          <p:nvSpPr>
            <p:cNvPr id="12809" name="Google Shape;12809;p79"/>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9"/>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9"/>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9"/>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9"/>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9"/>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5" name="Google Shape;12815;p79"/>
          <p:cNvGrpSpPr/>
          <p:nvPr/>
        </p:nvGrpSpPr>
        <p:grpSpPr>
          <a:xfrm>
            <a:off x="1415853" y="1500658"/>
            <a:ext cx="315872" cy="347488"/>
            <a:chOff x="1415853" y="1500658"/>
            <a:chExt cx="315872" cy="347488"/>
          </a:xfrm>
        </p:grpSpPr>
        <p:sp>
          <p:nvSpPr>
            <p:cNvPr id="12816" name="Google Shape;12816;p79"/>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9"/>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9"/>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9"/>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0" name="Google Shape;12820;p79"/>
          <p:cNvGrpSpPr/>
          <p:nvPr/>
        </p:nvGrpSpPr>
        <p:grpSpPr>
          <a:xfrm>
            <a:off x="4697389" y="1500658"/>
            <a:ext cx="347520" cy="347104"/>
            <a:chOff x="4697389" y="1500658"/>
            <a:chExt cx="347520" cy="347104"/>
          </a:xfrm>
        </p:grpSpPr>
        <p:sp>
          <p:nvSpPr>
            <p:cNvPr id="12821" name="Google Shape;12821;p79"/>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9"/>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9"/>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79"/>
          <p:cNvGrpSpPr/>
          <p:nvPr/>
        </p:nvGrpSpPr>
        <p:grpSpPr>
          <a:xfrm>
            <a:off x="3603533" y="1964946"/>
            <a:ext cx="347520" cy="353760"/>
            <a:chOff x="3603533" y="1964946"/>
            <a:chExt cx="347520" cy="353760"/>
          </a:xfrm>
        </p:grpSpPr>
        <p:sp>
          <p:nvSpPr>
            <p:cNvPr id="12825" name="Google Shape;12825;p79"/>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9"/>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9"/>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8" name="Google Shape;12828;p79"/>
          <p:cNvGrpSpPr/>
          <p:nvPr/>
        </p:nvGrpSpPr>
        <p:grpSpPr>
          <a:xfrm>
            <a:off x="1950765" y="1964338"/>
            <a:ext cx="357792" cy="352448"/>
            <a:chOff x="1950765" y="1964338"/>
            <a:chExt cx="357792" cy="352448"/>
          </a:xfrm>
        </p:grpSpPr>
        <p:sp>
          <p:nvSpPr>
            <p:cNvPr id="12829" name="Google Shape;12829;p79"/>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9"/>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9"/>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9"/>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79"/>
          <p:cNvGrpSpPr/>
          <p:nvPr/>
        </p:nvGrpSpPr>
        <p:grpSpPr>
          <a:xfrm>
            <a:off x="7435629" y="1964690"/>
            <a:ext cx="367712" cy="353248"/>
            <a:chOff x="7435629" y="1964690"/>
            <a:chExt cx="367712" cy="353248"/>
          </a:xfrm>
        </p:grpSpPr>
        <p:sp>
          <p:nvSpPr>
            <p:cNvPr id="12834" name="Google Shape;12834;p79"/>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9"/>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9"/>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9"/>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79"/>
          <p:cNvGrpSpPr/>
          <p:nvPr/>
        </p:nvGrpSpPr>
        <p:grpSpPr>
          <a:xfrm>
            <a:off x="2512749" y="1965042"/>
            <a:ext cx="333024" cy="352896"/>
            <a:chOff x="2512749" y="1965042"/>
            <a:chExt cx="333024" cy="352896"/>
          </a:xfrm>
        </p:grpSpPr>
        <p:sp>
          <p:nvSpPr>
            <p:cNvPr id="12839" name="Google Shape;12839;p79"/>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9"/>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9"/>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9"/>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9"/>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79"/>
          <p:cNvGrpSpPr/>
          <p:nvPr/>
        </p:nvGrpSpPr>
        <p:grpSpPr>
          <a:xfrm>
            <a:off x="1398317" y="1981778"/>
            <a:ext cx="365792" cy="335392"/>
            <a:chOff x="1398317" y="1981778"/>
            <a:chExt cx="365792" cy="335392"/>
          </a:xfrm>
        </p:grpSpPr>
        <p:sp>
          <p:nvSpPr>
            <p:cNvPr id="12845" name="Google Shape;12845;p79"/>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9"/>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9"/>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9"/>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9"/>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9"/>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79"/>
          <p:cNvGrpSpPr/>
          <p:nvPr/>
        </p:nvGrpSpPr>
        <p:grpSpPr>
          <a:xfrm>
            <a:off x="3052237" y="2003570"/>
            <a:ext cx="353600" cy="314752"/>
            <a:chOff x="3052237" y="2003570"/>
            <a:chExt cx="353600" cy="314752"/>
          </a:xfrm>
        </p:grpSpPr>
        <p:sp>
          <p:nvSpPr>
            <p:cNvPr id="12852" name="Google Shape;12852;p79"/>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9"/>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9"/>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5" name="Google Shape;12855;p79"/>
          <p:cNvGrpSpPr/>
          <p:nvPr/>
        </p:nvGrpSpPr>
        <p:grpSpPr>
          <a:xfrm>
            <a:off x="1404013" y="2958066"/>
            <a:ext cx="368096" cy="223968"/>
            <a:chOff x="1404013" y="2958066"/>
            <a:chExt cx="368096" cy="223968"/>
          </a:xfrm>
        </p:grpSpPr>
        <p:sp>
          <p:nvSpPr>
            <p:cNvPr id="12856" name="Google Shape;12856;p79"/>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9"/>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8" name="Google Shape;12858;p79"/>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9"/>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0" name="Google Shape;12860;p79"/>
          <p:cNvGrpSpPr/>
          <p:nvPr/>
        </p:nvGrpSpPr>
        <p:grpSpPr>
          <a:xfrm>
            <a:off x="1951149" y="2885202"/>
            <a:ext cx="370368" cy="367328"/>
            <a:chOff x="1951149" y="2885202"/>
            <a:chExt cx="370368" cy="367328"/>
          </a:xfrm>
        </p:grpSpPr>
        <p:sp>
          <p:nvSpPr>
            <p:cNvPr id="12861" name="Google Shape;12861;p79"/>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9"/>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9"/>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4" name="Google Shape;12864;p79"/>
          <p:cNvGrpSpPr/>
          <p:nvPr/>
        </p:nvGrpSpPr>
        <p:grpSpPr>
          <a:xfrm>
            <a:off x="2501677" y="2906162"/>
            <a:ext cx="367328" cy="327296"/>
            <a:chOff x="2501677" y="2906162"/>
            <a:chExt cx="367328" cy="327296"/>
          </a:xfrm>
        </p:grpSpPr>
        <p:sp>
          <p:nvSpPr>
            <p:cNvPr id="12865" name="Google Shape;12865;p79"/>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9"/>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9"/>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8" name="Google Shape;12868;p79"/>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9" name="Google Shape;12869;p79"/>
          <p:cNvGrpSpPr/>
          <p:nvPr/>
        </p:nvGrpSpPr>
        <p:grpSpPr>
          <a:xfrm>
            <a:off x="3050317" y="2893714"/>
            <a:ext cx="367712" cy="354240"/>
            <a:chOff x="3050317" y="2893714"/>
            <a:chExt cx="367712" cy="354240"/>
          </a:xfrm>
        </p:grpSpPr>
        <p:sp>
          <p:nvSpPr>
            <p:cNvPr id="12870" name="Google Shape;12870;p79"/>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9"/>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2" name="Google Shape;12872;p79"/>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9"/>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4" name="Google Shape;12874;p79"/>
          <p:cNvGrpSpPr/>
          <p:nvPr/>
        </p:nvGrpSpPr>
        <p:grpSpPr>
          <a:xfrm>
            <a:off x="7531277" y="2886354"/>
            <a:ext cx="185184" cy="367296"/>
            <a:chOff x="7531277" y="2886354"/>
            <a:chExt cx="185184" cy="367296"/>
          </a:xfrm>
        </p:grpSpPr>
        <p:sp>
          <p:nvSpPr>
            <p:cNvPr id="12875" name="Google Shape;12875;p79"/>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9"/>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9"/>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79"/>
          <p:cNvGrpSpPr/>
          <p:nvPr/>
        </p:nvGrpSpPr>
        <p:grpSpPr>
          <a:xfrm>
            <a:off x="6926637" y="2886738"/>
            <a:ext cx="297184" cy="367296"/>
            <a:chOff x="6926637" y="2886738"/>
            <a:chExt cx="297184" cy="367296"/>
          </a:xfrm>
        </p:grpSpPr>
        <p:sp>
          <p:nvSpPr>
            <p:cNvPr id="12879" name="Google Shape;12879;p79"/>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9"/>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9"/>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2" name="Google Shape;12882;p79"/>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9"/>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4" name="Google Shape;12884;p79"/>
          <p:cNvGrpSpPr/>
          <p:nvPr/>
        </p:nvGrpSpPr>
        <p:grpSpPr>
          <a:xfrm>
            <a:off x="6340653" y="2886354"/>
            <a:ext cx="370368" cy="368064"/>
            <a:chOff x="6340653" y="2886354"/>
            <a:chExt cx="370368" cy="368064"/>
          </a:xfrm>
        </p:grpSpPr>
        <p:sp>
          <p:nvSpPr>
            <p:cNvPr id="12885" name="Google Shape;12885;p79"/>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9"/>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9"/>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9"/>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9"/>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9"/>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79"/>
          <p:cNvGrpSpPr/>
          <p:nvPr/>
        </p:nvGrpSpPr>
        <p:grpSpPr>
          <a:xfrm>
            <a:off x="5246797" y="1981426"/>
            <a:ext cx="354752" cy="336512"/>
            <a:chOff x="5246797" y="1981426"/>
            <a:chExt cx="354752" cy="336512"/>
          </a:xfrm>
        </p:grpSpPr>
        <p:sp>
          <p:nvSpPr>
            <p:cNvPr id="12892" name="Google Shape;12892;p79"/>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9"/>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4" name="Google Shape;12894;p79"/>
          <p:cNvGrpSpPr/>
          <p:nvPr/>
        </p:nvGrpSpPr>
        <p:grpSpPr>
          <a:xfrm>
            <a:off x="4148749" y="2102066"/>
            <a:ext cx="355136" cy="216256"/>
            <a:chOff x="4148749" y="2102066"/>
            <a:chExt cx="355136" cy="216256"/>
          </a:xfrm>
        </p:grpSpPr>
        <p:sp>
          <p:nvSpPr>
            <p:cNvPr id="12895" name="Google Shape;12895;p79"/>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9"/>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79"/>
          <p:cNvGrpSpPr/>
          <p:nvPr/>
        </p:nvGrpSpPr>
        <p:grpSpPr>
          <a:xfrm>
            <a:off x="5794669" y="2001426"/>
            <a:ext cx="354752" cy="315360"/>
            <a:chOff x="5794669" y="2001426"/>
            <a:chExt cx="354752" cy="315360"/>
          </a:xfrm>
        </p:grpSpPr>
        <p:sp>
          <p:nvSpPr>
            <p:cNvPr id="12898" name="Google Shape;12898;p79"/>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9"/>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79"/>
          <p:cNvGrpSpPr/>
          <p:nvPr/>
        </p:nvGrpSpPr>
        <p:grpSpPr>
          <a:xfrm>
            <a:off x="6345229" y="2029842"/>
            <a:ext cx="352832" cy="289216"/>
            <a:chOff x="6345229" y="2029842"/>
            <a:chExt cx="352832" cy="289216"/>
          </a:xfrm>
        </p:grpSpPr>
        <p:sp>
          <p:nvSpPr>
            <p:cNvPr id="12901" name="Google Shape;12901;p79"/>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9"/>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79"/>
          <p:cNvGrpSpPr/>
          <p:nvPr/>
        </p:nvGrpSpPr>
        <p:grpSpPr>
          <a:xfrm>
            <a:off x="4697389" y="2036338"/>
            <a:ext cx="354752" cy="281984"/>
            <a:chOff x="4697389" y="2036338"/>
            <a:chExt cx="354752" cy="281984"/>
          </a:xfrm>
        </p:grpSpPr>
        <p:sp>
          <p:nvSpPr>
            <p:cNvPr id="12904" name="Google Shape;12904;p79"/>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9"/>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79"/>
          <p:cNvGrpSpPr/>
          <p:nvPr/>
        </p:nvGrpSpPr>
        <p:grpSpPr>
          <a:xfrm>
            <a:off x="1404013" y="2424754"/>
            <a:ext cx="353600" cy="354944"/>
            <a:chOff x="1404013" y="2424754"/>
            <a:chExt cx="353600" cy="354944"/>
          </a:xfrm>
        </p:grpSpPr>
        <p:sp>
          <p:nvSpPr>
            <p:cNvPr id="12907" name="Google Shape;12907;p79"/>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9"/>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9"/>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9"/>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9"/>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79"/>
          <p:cNvGrpSpPr/>
          <p:nvPr/>
        </p:nvGrpSpPr>
        <p:grpSpPr>
          <a:xfrm>
            <a:off x="854253" y="2428274"/>
            <a:ext cx="355104" cy="351040"/>
            <a:chOff x="854253" y="2428274"/>
            <a:chExt cx="355104" cy="351040"/>
          </a:xfrm>
        </p:grpSpPr>
        <p:sp>
          <p:nvSpPr>
            <p:cNvPr id="12913" name="Google Shape;12913;p79"/>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9"/>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79"/>
          <p:cNvGrpSpPr/>
          <p:nvPr/>
        </p:nvGrpSpPr>
        <p:grpSpPr>
          <a:xfrm>
            <a:off x="6896909" y="2440946"/>
            <a:ext cx="354752" cy="275904"/>
            <a:chOff x="6896909" y="2440946"/>
            <a:chExt cx="354752" cy="275904"/>
          </a:xfrm>
        </p:grpSpPr>
        <p:sp>
          <p:nvSpPr>
            <p:cNvPr id="12916" name="Google Shape;12916;p79"/>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9"/>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8" name="Google Shape;12918;p79"/>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9" name="Google Shape;12919;p79"/>
          <p:cNvGrpSpPr/>
          <p:nvPr/>
        </p:nvGrpSpPr>
        <p:grpSpPr>
          <a:xfrm>
            <a:off x="5265069" y="2424754"/>
            <a:ext cx="321984" cy="354560"/>
            <a:chOff x="5265069" y="2424754"/>
            <a:chExt cx="321984" cy="354560"/>
          </a:xfrm>
        </p:grpSpPr>
        <p:sp>
          <p:nvSpPr>
            <p:cNvPr id="12920" name="Google Shape;12920;p79"/>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9"/>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79"/>
          <p:cNvGrpSpPr/>
          <p:nvPr/>
        </p:nvGrpSpPr>
        <p:grpSpPr>
          <a:xfrm>
            <a:off x="4150669" y="2466770"/>
            <a:ext cx="355104" cy="259584"/>
            <a:chOff x="4150669" y="2466770"/>
            <a:chExt cx="355104" cy="259584"/>
          </a:xfrm>
        </p:grpSpPr>
        <p:sp>
          <p:nvSpPr>
            <p:cNvPr id="12923" name="Google Shape;12923;p79"/>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9"/>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9"/>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9"/>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79"/>
          <p:cNvGrpSpPr/>
          <p:nvPr/>
        </p:nvGrpSpPr>
        <p:grpSpPr>
          <a:xfrm>
            <a:off x="4699693" y="2424946"/>
            <a:ext cx="354336" cy="353984"/>
            <a:chOff x="4699693" y="2424946"/>
            <a:chExt cx="354336" cy="353984"/>
          </a:xfrm>
        </p:grpSpPr>
        <p:sp>
          <p:nvSpPr>
            <p:cNvPr id="12928" name="Google Shape;12928;p79"/>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9"/>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0" name="Google Shape;12930;p79"/>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9"/>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2" name="Google Shape;12932;p79"/>
          <p:cNvGrpSpPr/>
          <p:nvPr/>
        </p:nvGrpSpPr>
        <p:grpSpPr>
          <a:xfrm>
            <a:off x="1953037" y="2552242"/>
            <a:ext cx="355136" cy="227072"/>
            <a:chOff x="1953037" y="2552242"/>
            <a:chExt cx="355136" cy="227072"/>
          </a:xfrm>
        </p:grpSpPr>
        <p:sp>
          <p:nvSpPr>
            <p:cNvPr id="12933" name="Google Shape;12933;p79"/>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9"/>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5" name="Google Shape;12935;p79"/>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6" name="Google Shape;12936;p79"/>
          <p:cNvGrpSpPr/>
          <p:nvPr/>
        </p:nvGrpSpPr>
        <p:grpSpPr>
          <a:xfrm>
            <a:off x="2500941" y="2527218"/>
            <a:ext cx="355104" cy="250944"/>
            <a:chOff x="2500941" y="2527218"/>
            <a:chExt cx="355104" cy="250944"/>
          </a:xfrm>
        </p:grpSpPr>
        <p:sp>
          <p:nvSpPr>
            <p:cNvPr id="12937" name="Google Shape;12937;p79"/>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9"/>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9"/>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9"/>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9"/>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2" name="Google Shape;12942;p79"/>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3" name="Google Shape;12943;p79"/>
          <p:cNvGrpSpPr/>
          <p:nvPr/>
        </p:nvGrpSpPr>
        <p:grpSpPr>
          <a:xfrm>
            <a:off x="7993805" y="2427122"/>
            <a:ext cx="356256" cy="351808"/>
            <a:chOff x="7993805" y="2427122"/>
            <a:chExt cx="356256" cy="351808"/>
          </a:xfrm>
        </p:grpSpPr>
        <p:sp>
          <p:nvSpPr>
            <p:cNvPr id="12944" name="Google Shape;12944;p79"/>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9"/>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9"/>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7" name="Google Shape;12947;p79"/>
          <p:cNvGrpSpPr/>
          <p:nvPr/>
        </p:nvGrpSpPr>
        <p:grpSpPr>
          <a:xfrm>
            <a:off x="878637" y="1965010"/>
            <a:ext cx="308640" cy="353312"/>
            <a:chOff x="878637" y="1965010"/>
            <a:chExt cx="308640" cy="353312"/>
          </a:xfrm>
        </p:grpSpPr>
        <p:sp>
          <p:nvSpPr>
            <p:cNvPr id="12948" name="Google Shape;12948;p79"/>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9"/>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9"/>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79"/>
          <p:cNvGrpSpPr/>
          <p:nvPr/>
        </p:nvGrpSpPr>
        <p:grpSpPr>
          <a:xfrm>
            <a:off x="6896141" y="1964722"/>
            <a:ext cx="348256" cy="352448"/>
            <a:chOff x="6896141" y="1964722"/>
            <a:chExt cx="348256" cy="352448"/>
          </a:xfrm>
        </p:grpSpPr>
        <p:sp>
          <p:nvSpPr>
            <p:cNvPr id="12952" name="Google Shape;12952;p79"/>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9"/>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9"/>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79"/>
          <p:cNvGrpSpPr/>
          <p:nvPr/>
        </p:nvGrpSpPr>
        <p:grpSpPr>
          <a:xfrm>
            <a:off x="7989997" y="2015378"/>
            <a:ext cx="355136" cy="303328"/>
            <a:chOff x="7989997" y="2015378"/>
            <a:chExt cx="355136" cy="303328"/>
          </a:xfrm>
        </p:grpSpPr>
        <p:sp>
          <p:nvSpPr>
            <p:cNvPr id="12956" name="Google Shape;12956;p79"/>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9"/>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9"/>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79"/>
          <p:cNvGrpSpPr/>
          <p:nvPr/>
        </p:nvGrpSpPr>
        <p:grpSpPr>
          <a:xfrm>
            <a:off x="3598221" y="1509362"/>
            <a:ext cx="348640" cy="330784"/>
            <a:chOff x="3598221" y="1509362"/>
            <a:chExt cx="348640" cy="330784"/>
          </a:xfrm>
        </p:grpSpPr>
        <p:sp>
          <p:nvSpPr>
            <p:cNvPr id="12960" name="Google Shape;12960;p79"/>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9"/>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9"/>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9"/>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79"/>
          <p:cNvGrpSpPr/>
          <p:nvPr/>
        </p:nvGrpSpPr>
        <p:grpSpPr>
          <a:xfrm>
            <a:off x="5246797" y="1500658"/>
            <a:ext cx="347872" cy="347488"/>
            <a:chOff x="5246797" y="1500658"/>
            <a:chExt cx="347872" cy="347488"/>
          </a:xfrm>
        </p:grpSpPr>
        <p:sp>
          <p:nvSpPr>
            <p:cNvPr id="12965" name="Google Shape;12965;p79"/>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9"/>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9"/>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9"/>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79"/>
          <p:cNvGrpSpPr/>
          <p:nvPr/>
        </p:nvGrpSpPr>
        <p:grpSpPr>
          <a:xfrm>
            <a:off x="5796589" y="1500658"/>
            <a:ext cx="349024" cy="346752"/>
            <a:chOff x="5796589" y="1500658"/>
            <a:chExt cx="349024" cy="346752"/>
          </a:xfrm>
        </p:grpSpPr>
        <p:sp>
          <p:nvSpPr>
            <p:cNvPr id="12970" name="Google Shape;12970;p79"/>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1" name="Google Shape;12971;p79"/>
            <p:cNvGrpSpPr/>
            <p:nvPr/>
          </p:nvGrpSpPr>
          <p:grpSpPr>
            <a:xfrm>
              <a:off x="5796589" y="1500658"/>
              <a:ext cx="349024" cy="346752"/>
              <a:chOff x="5796589" y="1500658"/>
              <a:chExt cx="349024" cy="346752"/>
            </a:xfrm>
          </p:grpSpPr>
          <p:sp>
            <p:nvSpPr>
              <p:cNvPr id="12972" name="Google Shape;12972;p79"/>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9"/>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9"/>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9"/>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76" name="Google Shape;12976;p79"/>
          <p:cNvGrpSpPr/>
          <p:nvPr/>
        </p:nvGrpSpPr>
        <p:grpSpPr>
          <a:xfrm>
            <a:off x="6895373" y="1502578"/>
            <a:ext cx="348640" cy="343296"/>
            <a:chOff x="6895373" y="1502578"/>
            <a:chExt cx="348640" cy="343296"/>
          </a:xfrm>
        </p:grpSpPr>
        <p:sp>
          <p:nvSpPr>
            <p:cNvPr id="12977" name="Google Shape;12977;p79"/>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9"/>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9"/>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79"/>
          <p:cNvGrpSpPr/>
          <p:nvPr/>
        </p:nvGrpSpPr>
        <p:grpSpPr>
          <a:xfrm>
            <a:off x="4147597" y="1505458"/>
            <a:ext cx="347904" cy="336992"/>
            <a:chOff x="4147597" y="1505458"/>
            <a:chExt cx="347904" cy="336992"/>
          </a:xfrm>
        </p:grpSpPr>
        <p:sp>
          <p:nvSpPr>
            <p:cNvPr id="12981" name="Google Shape;12981;p79"/>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9"/>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9"/>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9"/>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9"/>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9"/>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9"/>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8" name="Google Shape;12988;p79"/>
          <p:cNvGrpSpPr/>
          <p:nvPr/>
        </p:nvGrpSpPr>
        <p:grpSpPr>
          <a:xfrm>
            <a:off x="2499405" y="1499890"/>
            <a:ext cx="347488" cy="348256"/>
            <a:chOff x="2499405" y="1499890"/>
            <a:chExt cx="347488" cy="348256"/>
          </a:xfrm>
        </p:grpSpPr>
        <p:sp>
          <p:nvSpPr>
            <p:cNvPr id="12989" name="Google Shape;12989;p79"/>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9"/>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9"/>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9"/>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9"/>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79"/>
          <p:cNvGrpSpPr/>
          <p:nvPr/>
        </p:nvGrpSpPr>
        <p:grpSpPr>
          <a:xfrm>
            <a:off x="1956845" y="1500498"/>
            <a:ext cx="331520" cy="348032"/>
            <a:chOff x="1956845" y="1500498"/>
            <a:chExt cx="331520" cy="348032"/>
          </a:xfrm>
        </p:grpSpPr>
        <p:sp>
          <p:nvSpPr>
            <p:cNvPr id="12995" name="Google Shape;12995;p79"/>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9"/>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9"/>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9"/>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9"/>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9"/>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9"/>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9"/>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9"/>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9"/>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9"/>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9"/>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79"/>
          <p:cNvGrpSpPr/>
          <p:nvPr/>
        </p:nvGrpSpPr>
        <p:grpSpPr>
          <a:xfrm>
            <a:off x="6345613" y="1549874"/>
            <a:ext cx="348640" cy="250656"/>
            <a:chOff x="6345613" y="1549874"/>
            <a:chExt cx="348640" cy="250656"/>
          </a:xfrm>
        </p:grpSpPr>
        <p:sp>
          <p:nvSpPr>
            <p:cNvPr id="13008" name="Google Shape;13008;p79"/>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9"/>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9"/>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9"/>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9"/>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9"/>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79"/>
          <p:cNvGrpSpPr/>
          <p:nvPr/>
        </p:nvGrpSpPr>
        <p:grpSpPr>
          <a:xfrm>
            <a:off x="7444781" y="1507026"/>
            <a:ext cx="348640" cy="334272"/>
            <a:chOff x="7444781" y="1507026"/>
            <a:chExt cx="348640" cy="334272"/>
          </a:xfrm>
        </p:grpSpPr>
        <p:sp>
          <p:nvSpPr>
            <p:cNvPr id="13015" name="Google Shape;13015;p79"/>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9"/>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9"/>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9"/>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9"/>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79"/>
          <p:cNvGrpSpPr/>
          <p:nvPr/>
        </p:nvGrpSpPr>
        <p:grpSpPr>
          <a:xfrm>
            <a:off x="7995341" y="1506738"/>
            <a:ext cx="347872" cy="334944"/>
            <a:chOff x="7995341" y="1506738"/>
            <a:chExt cx="347872" cy="334944"/>
          </a:xfrm>
        </p:grpSpPr>
        <p:sp>
          <p:nvSpPr>
            <p:cNvPr id="13021" name="Google Shape;13021;p79"/>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9"/>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9"/>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9"/>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9"/>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9"/>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79"/>
          <p:cNvGrpSpPr/>
          <p:nvPr/>
        </p:nvGrpSpPr>
        <p:grpSpPr>
          <a:xfrm>
            <a:off x="3048045" y="1522930"/>
            <a:ext cx="347872" cy="303904"/>
            <a:chOff x="3048045" y="1522930"/>
            <a:chExt cx="347872" cy="303904"/>
          </a:xfrm>
        </p:grpSpPr>
        <p:sp>
          <p:nvSpPr>
            <p:cNvPr id="13028" name="Google Shape;13028;p7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9" name="Google Shape;13029;p79"/>
            <p:cNvGrpSpPr/>
            <p:nvPr/>
          </p:nvGrpSpPr>
          <p:grpSpPr>
            <a:xfrm>
              <a:off x="3048045" y="1522930"/>
              <a:ext cx="347872" cy="303904"/>
              <a:chOff x="3048045" y="1522930"/>
              <a:chExt cx="347872" cy="303904"/>
            </a:xfrm>
          </p:grpSpPr>
          <p:sp>
            <p:nvSpPr>
              <p:cNvPr id="13030" name="Google Shape;13030;p79"/>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9"/>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32" name="Google Shape;13032;p79"/>
          <p:cNvGrpSpPr/>
          <p:nvPr/>
        </p:nvGrpSpPr>
        <p:grpSpPr>
          <a:xfrm>
            <a:off x="1133133" y="3351922"/>
            <a:ext cx="313984" cy="358560"/>
            <a:chOff x="1133133" y="3351922"/>
            <a:chExt cx="313984" cy="358560"/>
          </a:xfrm>
        </p:grpSpPr>
        <p:sp>
          <p:nvSpPr>
            <p:cNvPr id="13033" name="Google Shape;13033;p79"/>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9"/>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9"/>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9"/>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9"/>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9"/>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9"/>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9"/>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9"/>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9"/>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9"/>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9"/>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9"/>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9"/>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9"/>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9"/>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9" name="Google Shape;13049;p79"/>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0" name="Google Shape;13050;p79"/>
          <p:cNvGrpSpPr/>
          <p:nvPr/>
        </p:nvGrpSpPr>
        <p:grpSpPr>
          <a:xfrm>
            <a:off x="2795053" y="3352594"/>
            <a:ext cx="288448" cy="357120"/>
            <a:chOff x="2795053" y="3352594"/>
            <a:chExt cx="288448" cy="357120"/>
          </a:xfrm>
        </p:grpSpPr>
        <p:sp>
          <p:nvSpPr>
            <p:cNvPr id="13051" name="Google Shape;13051;p79"/>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9"/>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9"/>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9"/>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9"/>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9"/>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9"/>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9"/>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9"/>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0" name="Google Shape;13060;p79"/>
          <p:cNvGrpSpPr/>
          <p:nvPr/>
        </p:nvGrpSpPr>
        <p:grpSpPr>
          <a:xfrm>
            <a:off x="2236525" y="3353202"/>
            <a:ext cx="304832" cy="356512"/>
            <a:chOff x="2236525" y="3353202"/>
            <a:chExt cx="304832" cy="356512"/>
          </a:xfrm>
        </p:grpSpPr>
        <p:sp>
          <p:nvSpPr>
            <p:cNvPr id="13061" name="Google Shape;13061;p79"/>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9"/>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9"/>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79"/>
          <p:cNvGrpSpPr/>
          <p:nvPr/>
        </p:nvGrpSpPr>
        <p:grpSpPr>
          <a:xfrm>
            <a:off x="3910637" y="3352690"/>
            <a:ext cx="256800" cy="357024"/>
            <a:chOff x="3910637" y="3352690"/>
            <a:chExt cx="256800" cy="357024"/>
          </a:xfrm>
        </p:grpSpPr>
        <p:sp>
          <p:nvSpPr>
            <p:cNvPr id="13065" name="Google Shape;13065;p79"/>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9"/>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9"/>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8" name="Google Shape;13068;p79"/>
          <p:cNvGrpSpPr/>
          <p:nvPr/>
        </p:nvGrpSpPr>
        <p:grpSpPr>
          <a:xfrm>
            <a:off x="6056429" y="3351922"/>
            <a:ext cx="360064" cy="360096"/>
            <a:chOff x="6056429" y="3351922"/>
            <a:chExt cx="360064" cy="360096"/>
          </a:xfrm>
        </p:grpSpPr>
        <p:sp>
          <p:nvSpPr>
            <p:cNvPr id="13069" name="Google Shape;13069;p79"/>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9"/>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9"/>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79"/>
          <p:cNvGrpSpPr/>
          <p:nvPr/>
        </p:nvGrpSpPr>
        <p:grpSpPr>
          <a:xfrm>
            <a:off x="6608877" y="3353074"/>
            <a:ext cx="357408" cy="357408"/>
            <a:chOff x="6608877" y="3353074"/>
            <a:chExt cx="357408" cy="357408"/>
          </a:xfrm>
        </p:grpSpPr>
        <p:sp>
          <p:nvSpPr>
            <p:cNvPr id="13073" name="Google Shape;13073;p79"/>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9"/>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9"/>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9"/>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9"/>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9"/>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9"/>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0" name="Google Shape;13080;p79"/>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1" name="Google Shape;13081;p79"/>
          <p:cNvGrpSpPr/>
          <p:nvPr/>
        </p:nvGrpSpPr>
        <p:grpSpPr>
          <a:xfrm>
            <a:off x="3316269" y="3352402"/>
            <a:ext cx="344832" cy="356544"/>
            <a:chOff x="3316269" y="3352402"/>
            <a:chExt cx="344832" cy="356544"/>
          </a:xfrm>
        </p:grpSpPr>
        <p:sp>
          <p:nvSpPr>
            <p:cNvPr id="13082" name="Google Shape;13082;p79"/>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9"/>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9"/>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5" name="Google Shape;13085;p79"/>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6" name="Google Shape;13086;p79"/>
          <p:cNvGrpSpPr/>
          <p:nvPr/>
        </p:nvGrpSpPr>
        <p:grpSpPr>
          <a:xfrm>
            <a:off x="4959533" y="3370226"/>
            <a:ext cx="357408" cy="323488"/>
            <a:chOff x="4959533" y="3370226"/>
            <a:chExt cx="357408" cy="323488"/>
          </a:xfrm>
        </p:grpSpPr>
        <p:sp>
          <p:nvSpPr>
            <p:cNvPr id="13087" name="Google Shape;13087;p79"/>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9"/>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9" name="Google Shape;13089;p79"/>
          <p:cNvGrpSpPr/>
          <p:nvPr/>
        </p:nvGrpSpPr>
        <p:grpSpPr>
          <a:xfrm>
            <a:off x="7158637" y="3353074"/>
            <a:ext cx="357056" cy="357408"/>
            <a:chOff x="7158637" y="3353074"/>
            <a:chExt cx="357056" cy="357408"/>
          </a:xfrm>
        </p:grpSpPr>
        <p:sp>
          <p:nvSpPr>
            <p:cNvPr id="13090" name="Google Shape;13090;p79"/>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9"/>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9"/>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9"/>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79"/>
          <p:cNvGrpSpPr/>
          <p:nvPr/>
        </p:nvGrpSpPr>
        <p:grpSpPr>
          <a:xfrm>
            <a:off x="5508909" y="3371506"/>
            <a:ext cx="358560" cy="319552"/>
            <a:chOff x="5508909" y="3371506"/>
            <a:chExt cx="358560" cy="319552"/>
          </a:xfrm>
        </p:grpSpPr>
        <p:sp>
          <p:nvSpPr>
            <p:cNvPr id="13095" name="Google Shape;13095;p79"/>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9"/>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9"/>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9"/>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9"/>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9"/>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9"/>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9"/>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9"/>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9"/>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08"/>
        <p:cNvGrpSpPr/>
        <p:nvPr/>
      </p:nvGrpSpPr>
      <p:grpSpPr>
        <a:xfrm>
          <a:off x="0" y="0"/>
          <a:ext cx="0" cy="0"/>
          <a:chOff x="0" y="0"/>
          <a:chExt cx="0" cy="0"/>
        </a:xfrm>
      </p:grpSpPr>
      <p:sp>
        <p:nvSpPr>
          <p:cNvPr id="13109" name="Google Shape;13109;p8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110" name="Google Shape;13110;p80"/>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1" name="Google Shape;13111;p80"/>
          <p:cNvGrpSpPr/>
          <p:nvPr/>
        </p:nvGrpSpPr>
        <p:grpSpPr>
          <a:xfrm>
            <a:off x="3303268" y="3817349"/>
            <a:ext cx="346056" cy="345674"/>
            <a:chOff x="3303268" y="3817349"/>
            <a:chExt cx="346056" cy="345674"/>
          </a:xfrm>
        </p:grpSpPr>
        <p:sp>
          <p:nvSpPr>
            <p:cNvPr id="13112" name="Google Shape;13112;p8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80"/>
          <p:cNvGrpSpPr/>
          <p:nvPr/>
        </p:nvGrpSpPr>
        <p:grpSpPr>
          <a:xfrm>
            <a:off x="3752358" y="3817349"/>
            <a:ext cx="346056" cy="345674"/>
            <a:chOff x="3752358" y="3817349"/>
            <a:chExt cx="346056" cy="345674"/>
          </a:xfrm>
        </p:grpSpPr>
        <p:sp>
          <p:nvSpPr>
            <p:cNvPr id="13117" name="Google Shape;13117;p8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80"/>
          <p:cNvGrpSpPr/>
          <p:nvPr/>
        </p:nvGrpSpPr>
        <p:grpSpPr>
          <a:xfrm>
            <a:off x="5100008" y="3817349"/>
            <a:ext cx="346024" cy="345674"/>
            <a:chOff x="5100008" y="3817349"/>
            <a:chExt cx="346024" cy="345674"/>
          </a:xfrm>
        </p:grpSpPr>
        <p:sp>
          <p:nvSpPr>
            <p:cNvPr id="13122" name="Google Shape;13122;p80"/>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0"/>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0"/>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80"/>
          <p:cNvGrpSpPr/>
          <p:nvPr/>
        </p:nvGrpSpPr>
        <p:grpSpPr>
          <a:xfrm>
            <a:off x="5998919" y="3817349"/>
            <a:ext cx="345674" cy="345674"/>
            <a:chOff x="5998919" y="3817349"/>
            <a:chExt cx="345674" cy="345674"/>
          </a:xfrm>
        </p:grpSpPr>
        <p:sp>
          <p:nvSpPr>
            <p:cNvPr id="13126" name="Google Shape;13126;p80"/>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0"/>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0"/>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80"/>
          <p:cNvGrpSpPr/>
          <p:nvPr/>
        </p:nvGrpSpPr>
        <p:grpSpPr>
          <a:xfrm>
            <a:off x="4201447" y="3817349"/>
            <a:ext cx="346024" cy="345674"/>
            <a:chOff x="4201447" y="3817349"/>
            <a:chExt cx="346024" cy="345674"/>
          </a:xfrm>
        </p:grpSpPr>
        <p:sp>
          <p:nvSpPr>
            <p:cNvPr id="13130" name="Google Shape;13130;p8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80"/>
          <p:cNvGrpSpPr/>
          <p:nvPr/>
        </p:nvGrpSpPr>
        <p:grpSpPr>
          <a:xfrm>
            <a:off x="4650919" y="3817349"/>
            <a:ext cx="346024" cy="345674"/>
            <a:chOff x="4650919" y="3817349"/>
            <a:chExt cx="346024" cy="345674"/>
          </a:xfrm>
        </p:grpSpPr>
        <p:sp>
          <p:nvSpPr>
            <p:cNvPr id="13133" name="Google Shape;13133;p80"/>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0"/>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0"/>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80"/>
          <p:cNvGrpSpPr/>
          <p:nvPr/>
        </p:nvGrpSpPr>
        <p:grpSpPr>
          <a:xfrm>
            <a:off x="5549861" y="3817349"/>
            <a:ext cx="345642" cy="345674"/>
            <a:chOff x="5549861" y="3817349"/>
            <a:chExt cx="345642" cy="345674"/>
          </a:xfrm>
        </p:grpSpPr>
        <p:sp>
          <p:nvSpPr>
            <p:cNvPr id="13137" name="Google Shape;13137;p80"/>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0"/>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0"/>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0" name="Google Shape;13140;p80"/>
          <p:cNvGrpSpPr/>
          <p:nvPr/>
        </p:nvGrpSpPr>
        <p:grpSpPr>
          <a:xfrm>
            <a:off x="1306445" y="3397829"/>
            <a:ext cx="367255" cy="269855"/>
            <a:chOff x="1306445" y="3397829"/>
            <a:chExt cx="367255" cy="269855"/>
          </a:xfrm>
        </p:grpSpPr>
        <p:sp>
          <p:nvSpPr>
            <p:cNvPr id="13141" name="Google Shape;13141;p80"/>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0"/>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0"/>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0"/>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0"/>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0"/>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7" name="Google Shape;13147;p80"/>
          <p:cNvGrpSpPr/>
          <p:nvPr/>
        </p:nvGrpSpPr>
        <p:grpSpPr>
          <a:xfrm>
            <a:off x="1781317" y="3391400"/>
            <a:ext cx="367255" cy="282364"/>
            <a:chOff x="1781317" y="3391400"/>
            <a:chExt cx="367255" cy="282364"/>
          </a:xfrm>
        </p:grpSpPr>
        <p:sp>
          <p:nvSpPr>
            <p:cNvPr id="13148" name="Google Shape;13148;p80"/>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0"/>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0"/>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0"/>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0"/>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0"/>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4" name="Google Shape;13154;p80"/>
          <p:cNvGrpSpPr/>
          <p:nvPr/>
        </p:nvGrpSpPr>
        <p:grpSpPr>
          <a:xfrm>
            <a:off x="3678830" y="3370933"/>
            <a:ext cx="369164" cy="323297"/>
            <a:chOff x="3678830" y="3370933"/>
            <a:chExt cx="369164" cy="323297"/>
          </a:xfrm>
        </p:grpSpPr>
        <p:sp>
          <p:nvSpPr>
            <p:cNvPr id="13155" name="Google Shape;13155;p80"/>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0"/>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0"/>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0"/>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0"/>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0"/>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0"/>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0"/>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0"/>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0"/>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0"/>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6" name="Google Shape;13166;p80"/>
          <p:cNvGrpSpPr/>
          <p:nvPr/>
        </p:nvGrpSpPr>
        <p:grpSpPr>
          <a:xfrm>
            <a:off x="859265" y="3348175"/>
            <a:ext cx="312316" cy="368400"/>
            <a:chOff x="859265" y="3348175"/>
            <a:chExt cx="312316" cy="368400"/>
          </a:xfrm>
        </p:grpSpPr>
        <p:sp>
          <p:nvSpPr>
            <p:cNvPr id="13167" name="Google Shape;13167;p80"/>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0"/>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0"/>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0"/>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0"/>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2" name="Google Shape;13172;p80"/>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3" name="Google Shape;13173;p80"/>
          <p:cNvGrpSpPr/>
          <p:nvPr/>
        </p:nvGrpSpPr>
        <p:grpSpPr>
          <a:xfrm>
            <a:off x="2766374" y="3361013"/>
            <a:ext cx="330110" cy="308908"/>
            <a:chOff x="2766264" y="3394042"/>
            <a:chExt cx="294873" cy="275934"/>
          </a:xfrm>
        </p:grpSpPr>
        <p:sp>
          <p:nvSpPr>
            <p:cNvPr id="13174" name="Google Shape;13174;p80"/>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0"/>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0"/>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0"/>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80"/>
          <p:cNvGrpSpPr/>
          <p:nvPr/>
        </p:nvGrpSpPr>
        <p:grpSpPr>
          <a:xfrm>
            <a:off x="3214972" y="3359188"/>
            <a:ext cx="346406" cy="347552"/>
            <a:chOff x="3214972" y="3359188"/>
            <a:chExt cx="346406" cy="347552"/>
          </a:xfrm>
        </p:grpSpPr>
        <p:sp>
          <p:nvSpPr>
            <p:cNvPr id="13179" name="Google Shape;13179;p80"/>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0"/>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0"/>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0"/>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0"/>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0"/>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0"/>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0"/>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0"/>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0"/>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0"/>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0"/>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0"/>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0"/>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3" name="Google Shape;13193;p80"/>
          <p:cNvGrpSpPr/>
          <p:nvPr/>
        </p:nvGrpSpPr>
        <p:grpSpPr>
          <a:xfrm>
            <a:off x="4629306" y="3409193"/>
            <a:ext cx="367255" cy="244486"/>
            <a:chOff x="4629306" y="3409193"/>
            <a:chExt cx="367255" cy="244486"/>
          </a:xfrm>
        </p:grpSpPr>
        <p:sp>
          <p:nvSpPr>
            <p:cNvPr id="13194" name="Google Shape;13194;p80"/>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0"/>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0"/>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0"/>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0"/>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0"/>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0"/>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0"/>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0"/>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0"/>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4" name="Google Shape;13204;p80"/>
          <p:cNvGrpSpPr/>
          <p:nvPr/>
        </p:nvGrpSpPr>
        <p:grpSpPr>
          <a:xfrm>
            <a:off x="4193490" y="3350084"/>
            <a:ext cx="289939" cy="334661"/>
            <a:chOff x="4193490" y="3350084"/>
            <a:chExt cx="289939" cy="334661"/>
          </a:xfrm>
        </p:grpSpPr>
        <p:sp>
          <p:nvSpPr>
            <p:cNvPr id="13205" name="Google Shape;13205;p80"/>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0"/>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0"/>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0"/>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0"/>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0"/>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0"/>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0"/>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0"/>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0"/>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80"/>
          <p:cNvGrpSpPr/>
          <p:nvPr/>
        </p:nvGrpSpPr>
        <p:grpSpPr>
          <a:xfrm>
            <a:off x="6533281" y="3351230"/>
            <a:ext cx="357037" cy="357005"/>
            <a:chOff x="6533281" y="3351230"/>
            <a:chExt cx="357037" cy="357005"/>
          </a:xfrm>
        </p:grpSpPr>
        <p:sp>
          <p:nvSpPr>
            <p:cNvPr id="13216" name="Google Shape;13216;p80"/>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0"/>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0"/>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9" name="Google Shape;13219;p80"/>
          <p:cNvGrpSpPr/>
          <p:nvPr/>
        </p:nvGrpSpPr>
        <p:grpSpPr>
          <a:xfrm>
            <a:off x="6058441" y="3351230"/>
            <a:ext cx="357387" cy="357005"/>
            <a:chOff x="6058441" y="3351230"/>
            <a:chExt cx="357387" cy="357005"/>
          </a:xfrm>
        </p:grpSpPr>
        <p:sp>
          <p:nvSpPr>
            <p:cNvPr id="13220" name="Google Shape;13220;p80"/>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0"/>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2" name="Google Shape;13222;p80"/>
          <p:cNvGrpSpPr/>
          <p:nvPr/>
        </p:nvGrpSpPr>
        <p:grpSpPr>
          <a:xfrm>
            <a:off x="7957483" y="3350848"/>
            <a:ext cx="357387" cy="357387"/>
            <a:chOff x="7957483" y="3350848"/>
            <a:chExt cx="357387" cy="357387"/>
          </a:xfrm>
        </p:grpSpPr>
        <p:sp>
          <p:nvSpPr>
            <p:cNvPr id="13223" name="Google Shape;13223;p80"/>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0"/>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0"/>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80"/>
          <p:cNvGrpSpPr/>
          <p:nvPr/>
        </p:nvGrpSpPr>
        <p:grpSpPr>
          <a:xfrm>
            <a:off x="7007771" y="3351230"/>
            <a:ext cx="357387" cy="357005"/>
            <a:chOff x="7007771" y="3351230"/>
            <a:chExt cx="357387" cy="357005"/>
          </a:xfrm>
        </p:grpSpPr>
        <p:sp>
          <p:nvSpPr>
            <p:cNvPr id="13227" name="Google Shape;13227;p80"/>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0"/>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0"/>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0"/>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0"/>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80"/>
          <p:cNvGrpSpPr/>
          <p:nvPr/>
        </p:nvGrpSpPr>
        <p:grpSpPr>
          <a:xfrm>
            <a:off x="5108729" y="3351230"/>
            <a:ext cx="357005" cy="357005"/>
            <a:chOff x="5108729" y="3351230"/>
            <a:chExt cx="357005" cy="357005"/>
          </a:xfrm>
        </p:grpSpPr>
        <p:sp>
          <p:nvSpPr>
            <p:cNvPr id="13233" name="Google Shape;13233;p80"/>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0"/>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80"/>
          <p:cNvGrpSpPr/>
          <p:nvPr/>
        </p:nvGrpSpPr>
        <p:grpSpPr>
          <a:xfrm>
            <a:off x="5583569" y="3351230"/>
            <a:ext cx="357419" cy="357005"/>
            <a:chOff x="5583569" y="3351230"/>
            <a:chExt cx="357419" cy="357005"/>
          </a:xfrm>
        </p:grpSpPr>
        <p:sp>
          <p:nvSpPr>
            <p:cNvPr id="13236" name="Google Shape;13236;p80"/>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0"/>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80"/>
          <p:cNvGrpSpPr/>
          <p:nvPr/>
        </p:nvGrpSpPr>
        <p:grpSpPr>
          <a:xfrm>
            <a:off x="7482229" y="3351230"/>
            <a:ext cx="357419" cy="357005"/>
            <a:chOff x="7482229" y="3351230"/>
            <a:chExt cx="357419" cy="357005"/>
          </a:xfrm>
        </p:grpSpPr>
        <p:sp>
          <p:nvSpPr>
            <p:cNvPr id="13239" name="Google Shape;13239;p80"/>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0"/>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0"/>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0"/>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0"/>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4" name="Google Shape;13244;p80"/>
          <p:cNvGrpSpPr/>
          <p:nvPr/>
        </p:nvGrpSpPr>
        <p:grpSpPr>
          <a:xfrm>
            <a:off x="3764485" y="2890682"/>
            <a:ext cx="222874" cy="345737"/>
            <a:chOff x="3764485" y="2890682"/>
            <a:chExt cx="222874" cy="345737"/>
          </a:xfrm>
        </p:grpSpPr>
        <p:sp>
          <p:nvSpPr>
            <p:cNvPr id="13245" name="Google Shape;13245;p80"/>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0"/>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0"/>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8" name="Google Shape;13248;p80"/>
          <p:cNvGrpSpPr/>
          <p:nvPr/>
        </p:nvGrpSpPr>
        <p:grpSpPr>
          <a:xfrm>
            <a:off x="2238616" y="2908131"/>
            <a:ext cx="422596" cy="310382"/>
            <a:chOff x="2278533" y="2937377"/>
            <a:chExt cx="346788" cy="254704"/>
          </a:xfrm>
        </p:grpSpPr>
        <p:sp>
          <p:nvSpPr>
            <p:cNvPr id="13249" name="Google Shape;13249;p80"/>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0"/>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1" name="Google Shape;13251;p80"/>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2" name="Google Shape;13252;p80"/>
          <p:cNvGrpSpPr/>
          <p:nvPr/>
        </p:nvGrpSpPr>
        <p:grpSpPr>
          <a:xfrm>
            <a:off x="1836637" y="2891510"/>
            <a:ext cx="286152" cy="346438"/>
            <a:chOff x="1836637" y="2891510"/>
            <a:chExt cx="286152" cy="346438"/>
          </a:xfrm>
        </p:grpSpPr>
        <p:sp>
          <p:nvSpPr>
            <p:cNvPr id="13253" name="Google Shape;13253;p80"/>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0"/>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0"/>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6" name="Google Shape;13256;p80"/>
          <p:cNvGrpSpPr/>
          <p:nvPr/>
        </p:nvGrpSpPr>
        <p:grpSpPr>
          <a:xfrm>
            <a:off x="5585861" y="2905929"/>
            <a:ext cx="379764" cy="337684"/>
            <a:chOff x="5585861" y="2905929"/>
            <a:chExt cx="379764" cy="337684"/>
          </a:xfrm>
        </p:grpSpPr>
        <p:sp>
          <p:nvSpPr>
            <p:cNvPr id="13257" name="Google Shape;13257;p80"/>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0"/>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0"/>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0"/>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1" name="Google Shape;13261;p80"/>
          <p:cNvGrpSpPr/>
          <p:nvPr/>
        </p:nvGrpSpPr>
        <p:grpSpPr>
          <a:xfrm>
            <a:off x="1327676" y="2910480"/>
            <a:ext cx="347934" cy="310024"/>
            <a:chOff x="1327676" y="2910480"/>
            <a:chExt cx="347934" cy="310024"/>
          </a:xfrm>
        </p:grpSpPr>
        <p:sp>
          <p:nvSpPr>
            <p:cNvPr id="13262" name="Google Shape;13262;p80"/>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0"/>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0"/>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0"/>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0"/>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7" name="Google Shape;13267;p80"/>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8" name="Google Shape;13268;p80"/>
          <p:cNvGrpSpPr/>
          <p:nvPr/>
        </p:nvGrpSpPr>
        <p:grpSpPr>
          <a:xfrm>
            <a:off x="2753401" y="2869564"/>
            <a:ext cx="382828" cy="358601"/>
            <a:chOff x="2753373" y="2902523"/>
            <a:chExt cx="347552" cy="325557"/>
          </a:xfrm>
        </p:grpSpPr>
        <p:sp>
          <p:nvSpPr>
            <p:cNvPr id="13269" name="Google Shape;13269;p80"/>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0"/>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0"/>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0"/>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0"/>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0"/>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80"/>
          <p:cNvGrpSpPr/>
          <p:nvPr/>
        </p:nvGrpSpPr>
        <p:grpSpPr>
          <a:xfrm>
            <a:off x="849016" y="2903255"/>
            <a:ext cx="356655" cy="335425"/>
            <a:chOff x="849016" y="2903255"/>
            <a:chExt cx="356655" cy="335425"/>
          </a:xfrm>
        </p:grpSpPr>
        <p:sp>
          <p:nvSpPr>
            <p:cNvPr id="13276" name="Google Shape;13276;p80"/>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0"/>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0"/>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0"/>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0"/>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0"/>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0"/>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0"/>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0"/>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0"/>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0"/>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7" name="Google Shape;13287;p80"/>
          <p:cNvGrpSpPr/>
          <p:nvPr/>
        </p:nvGrpSpPr>
        <p:grpSpPr>
          <a:xfrm>
            <a:off x="4210933" y="2926777"/>
            <a:ext cx="280072" cy="275520"/>
            <a:chOff x="4210933" y="2926777"/>
            <a:chExt cx="280072" cy="275520"/>
          </a:xfrm>
        </p:grpSpPr>
        <p:sp>
          <p:nvSpPr>
            <p:cNvPr id="13288" name="Google Shape;13288;p80"/>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0"/>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0"/>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0"/>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0"/>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0"/>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0"/>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0"/>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0"/>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0"/>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0"/>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0"/>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0"/>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80"/>
          <p:cNvGrpSpPr/>
          <p:nvPr/>
        </p:nvGrpSpPr>
        <p:grpSpPr>
          <a:xfrm>
            <a:off x="4667216" y="2915382"/>
            <a:ext cx="320273" cy="318395"/>
            <a:chOff x="4667216" y="2915382"/>
            <a:chExt cx="320273" cy="318395"/>
          </a:xfrm>
        </p:grpSpPr>
        <p:sp>
          <p:nvSpPr>
            <p:cNvPr id="13302" name="Google Shape;13302;p80"/>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0"/>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0"/>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0"/>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80"/>
          <p:cNvGrpSpPr/>
          <p:nvPr/>
        </p:nvGrpSpPr>
        <p:grpSpPr>
          <a:xfrm>
            <a:off x="5170480" y="2934639"/>
            <a:ext cx="261929" cy="280550"/>
            <a:chOff x="5170480" y="2934639"/>
            <a:chExt cx="261929" cy="280550"/>
          </a:xfrm>
        </p:grpSpPr>
        <p:sp>
          <p:nvSpPr>
            <p:cNvPr id="13307" name="Google Shape;13307;p80"/>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0"/>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0"/>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0"/>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0"/>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0"/>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0"/>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80"/>
          <p:cNvGrpSpPr/>
          <p:nvPr/>
        </p:nvGrpSpPr>
        <p:grpSpPr>
          <a:xfrm>
            <a:off x="6069423" y="2891892"/>
            <a:ext cx="362321" cy="364231"/>
            <a:chOff x="6069423" y="2891892"/>
            <a:chExt cx="362321" cy="364231"/>
          </a:xfrm>
        </p:grpSpPr>
        <p:sp>
          <p:nvSpPr>
            <p:cNvPr id="13315" name="Google Shape;13315;p80"/>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0"/>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0"/>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0"/>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0"/>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0"/>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80"/>
          <p:cNvGrpSpPr/>
          <p:nvPr/>
        </p:nvGrpSpPr>
        <p:grpSpPr>
          <a:xfrm>
            <a:off x="6571955" y="2919170"/>
            <a:ext cx="308878" cy="311170"/>
            <a:chOff x="6571955" y="2919170"/>
            <a:chExt cx="308878" cy="311170"/>
          </a:xfrm>
        </p:grpSpPr>
        <p:sp>
          <p:nvSpPr>
            <p:cNvPr id="13322" name="Google Shape;13322;p80"/>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0"/>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0"/>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0"/>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0"/>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0"/>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0"/>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0"/>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0"/>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0"/>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80"/>
          <p:cNvGrpSpPr/>
          <p:nvPr/>
        </p:nvGrpSpPr>
        <p:grpSpPr>
          <a:xfrm>
            <a:off x="7500054" y="2934735"/>
            <a:ext cx="350576" cy="280454"/>
            <a:chOff x="7500054" y="2934735"/>
            <a:chExt cx="350576" cy="280454"/>
          </a:xfrm>
        </p:grpSpPr>
        <p:sp>
          <p:nvSpPr>
            <p:cNvPr id="13333" name="Google Shape;13333;p80"/>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0"/>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0"/>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0"/>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0"/>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0"/>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0"/>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0"/>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80"/>
          <p:cNvGrpSpPr/>
          <p:nvPr/>
        </p:nvGrpSpPr>
        <p:grpSpPr>
          <a:xfrm>
            <a:off x="7024430" y="2874662"/>
            <a:ext cx="332012" cy="355454"/>
            <a:chOff x="7055134" y="2919170"/>
            <a:chExt cx="290321" cy="310820"/>
          </a:xfrm>
        </p:grpSpPr>
        <p:sp>
          <p:nvSpPr>
            <p:cNvPr id="13342" name="Google Shape;13342;p80"/>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0"/>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0"/>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0"/>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0"/>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0"/>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0"/>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0"/>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0"/>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0"/>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0"/>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0"/>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0"/>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0"/>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6" name="Google Shape;13356;p80"/>
          <p:cNvGrpSpPr/>
          <p:nvPr/>
        </p:nvGrpSpPr>
        <p:grpSpPr>
          <a:xfrm>
            <a:off x="7985143" y="2900613"/>
            <a:ext cx="330109" cy="347552"/>
            <a:chOff x="7985143" y="2900613"/>
            <a:chExt cx="330109" cy="347552"/>
          </a:xfrm>
        </p:grpSpPr>
        <p:sp>
          <p:nvSpPr>
            <p:cNvPr id="13357" name="Google Shape;13357;p80"/>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0"/>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0"/>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0"/>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0"/>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0"/>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0"/>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0"/>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80"/>
          <p:cNvGrpSpPr/>
          <p:nvPr/>
        </p:nvGrpSpPr>
        <p:grpSpPr>
          <a:xfrm>
            <a:off x="7990840" y="2435226"/>
            <a:ext cx="354363" cy="353631"/>
            <a:chOff x="7990840" y="2435226"/>
            <a:chExt cx="354363" cy="353631"/>
          </a:xfrm>
        </p:grpSpPr>
        <p:sp>
          <p:nvSpPr>
            <p:cNvPr id="13366" name="Google Shape;13366;p80"/>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0"/>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0"/>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80"/>
          <p:cNvGrpSpPr/>
          <p:nvPr/>
        </p:nvGrpSpPr>
        <p:grpSpPr>
          <a:xfrm>
            <a:off x="1817317" y="2480330"/>
            <a:ext cx="350958" cy="263043"/>
            <a:chOff x="1817317" y="2480330"/>
            <a:chExt cx="350958" cy="263043"/>
          </a:xfrm>
        </p:grpSpPr>
        <p:sp>
          <p:nvSpPr>
            <p:cNvPr id="13370" name="Google Shape;13370;p80"/>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0"/>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0"/>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0"/>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0"/>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5" name="Google Shape;13375;p80"/>
          <p:cNvGrpSpPr/>
          <p:nvPr/>
        </p:nvGrpSpPr>
        <p:grpSpPr>
          <a:xfrm>
            <a:off x="1341727" y="2483349"/>
            <a:ext cx="419913" cy="308109"/>
            <a:chOff x="1341727" y="2483349"/>
            <a:chExt cx="419913" cy="308109"/>
          </a:xfrm>
        </p:grpSpPr>
        <p:sp>
          <p:nvSpPr>
            <p:cNvPr id="13376" name="Google Shape;13376;p80"/>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0"/>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0"/>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80"/>
          <p:cNvGrpSpPr/>
          <p:nvPr/>
        </p:nvGrpSpPr>
        <p:grpSpPr>
          <a:xfrm>
            <a:off x="854332" y="2447736"/>
            <a:ext cx="376358" cy="330109"/>
            <a:chOff x="854332" y="2447736"/>
            <a:chExt cx="376358" cy="330109"/>
          </a:xfrm>
        </p:grpSpPr>
        <p:sp>
          <p:nvSpPr>
            <p:cNvPr id="13380" name="Google Shape;13380;p80"/>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0"/>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0"/>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0"/>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0"/>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0"/>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0"/>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0"/>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8" name="Google Shape;13388;p80"/>
          <p:cNvGrpSpPr/>
          <p:nvPr/>
        </p:nvGrpSpPr>
        <p:grpSpPr>
          <a:xfrm>
            <a:off x="4206763" y="2450951"/>
            <a:ext cx="322151" cy="322374"/>
            <a:chOff x="4206763" y="2450951"/>
            <a:chExt cx="322151" cy="322374"/>
          </a:xfrm>
        </p:grpSpPr>
        <p:sp>
          <p:nvSpPr>
            <p:cNvPr id="13389" name="Google Shape;13389;p80"/>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0"/>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80"/>
          <p:cNvGrpSpPr/>
          <p:nvPr/>
        </p:nvGrpSpPr>
        <p:grpSpPr>
          <a:xfrm>
            <a:off x="7528096" y="2450059"/>
            <a:ext cx="327976" cy="324316"/>
            <a:chOff x="7528096" y="2450059"/>
            <a:chExt cx="327976" cy="324316"/>
          </a:xfrm>
        </p:grpSpPr>
        <p:sp>
          <p:nvSpPr>
            <p:cNvPr id="13392" name="Google Shape;13392;p80"/>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0"/>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0"/>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0"/>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0"/>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80"/>
          <p:cNvGrpSpPr/>
          <p:nvPr/>
        </p:nvGrpSpPr>
        <p:grpSpPr>
          <a:xfrm>
            <a:off x="7077129" y="2512542"/>
            <a:ext cx="282364" cy="198619"/>
            <a:chOff x="7077129" y="2512542"/>
            <a:chExt cx="282364" cy="198619"/>
          </a:xfrm>
        </p:grpSpPr>
        <p:sp>
          <p:nvSpPr>
            <p:cNvPr id="13398" name="Google Shape;13398;p80"/>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0"/>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0"/>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0"/>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0"/>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0"/>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4" name="Google Shape;13404;p80"/>
          <p:cNvGrpSpPr/>
          <p:nvPr/>
        </p:nvGrpSpPr>
        <p:grpSpPr>
          <a:xfrm>
            <a:off x="3725461" y="2444712"/>
            <a:ext cx="334279" cy="334661"/>
            <a:chOff x="3725461" y="2444712"/>
            <a:chExt cx="334279" cy="334661"/>
          </a:xfrm>
        </p:grpSpPr>
        <p:sp>
          <p:nvSpPr>
            <p:cNvPr id="13405" name="Google Shape;13405;p80"/>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0"/>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0"/>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0"/>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0"/>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0"/>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0"/>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2" name="Google Shape;13412;p80"/>
          <p:cNvGrpSpPr/>
          <p:nvPr/>
        </p:nvGrpSpPr>
        <p:grpSpPr>
          <a:xfrm>
            <a:off x="6577238" y="2457221"/>
            <a:ext cx="332019" cy="310788"/>
            <a:chOff x="6577238" y="2457221"/>
            <a:chExt cx="332019" cy="310788"/>
          </a:xfrm>
        </p:grpSpPr>
        <p:sp>
          <p:nvSpPr>
            <p:cNvPr id="13413" name="Google Shape;13413;p80"/>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0"/>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0"/>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0"/>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0"/>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0"/>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80"/>
          <p:cNvGrpSpPr/>
          <p:nvPr/>
        </p:nvGrpSpPr>
        <p:grpSpPr>
          <a:xfrm>
            <a:off x="2818561" y="2439778"/>
            <a:ext cx="247892" cy="346024"/>
            <a:chOff x="2818561" y="2439778"/>
            <a:chExt cx="247892" cy="346024"/>
          </a:xfrm>
        </p:grpSpPr>
        <p:sp>
          <p:nvSpPr>
            <p:cNvPr id="13420" name="Google Shape;13420;p80"/>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0"/>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0"/>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0"/>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0"/>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0"/>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0"/>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0"/>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0"/>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0"/>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0"/>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0"/>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80"/>
          <p:cNvGrpSpPr/>
          <p:nvPr/>
        </p:nvGrpSpPr>
        <p:grpSpPr>
          <a:xfrm>
            <a:off x="3207778" y="2474632"/>
            <a:ext cx="419933" cy="275170"/>
            <a:chOff x="3207778" y="2474632"/>
            <a:chExt cx="419933" cy="275170"/>
          </a:xfrm>
        </p:grpSpPr>
        <p:sp>
          <p:nvSpPr>
            <p:cNvPr id="13433" name="Google Shape;13433;p80"/>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0"/>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0"/>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0"/>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0"/>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0"/>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0"/>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0"/>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0"/>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0"/>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0"/>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0"/>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0"/>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0"/>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7" name="Google Shape;13447;p80"/>
          <p:cNvGrpSpPr/>
          <p:nvPr/>
        </p:nvGrpSpPr>
        <p:grpSpPr>
          <a:xfrm>
            <a:off x="6099375" y="2456075"/>
            <a:ext cx="337684" cy="314194"/>
            <a:chOff x="6099375" y="2456075"/>
            <a:chExt cx="337684" cy="314194"/>
          </a:xfrm>
        </p:grpSpPr>
        <p:sp>
          <p:nvSpPr>
            <p:cNvPr id="13448" name="Google Shape;13448;p80"/>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0"/>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80"/>
          <p:cNvGrpSpPr/>
          <p:nvPr/>
        </p:nvGrpSpPr>
        <p:grpSpPr>
          <a:xfrm>
            <a:off x="2312623" y="2468584"/>
            <a:ext cx="312698" cy="286534"/>
            <a:chOff x="2312623" y="2468584"/>
            <a:chExt cx="312698" cy="286534"/>
          </a:xfrm>
        </p:grpSpPr>
        <p:sp>
          <p:nvSpPr>
            <p:cNvPr id="13451" name="Google Shape;13451;p80"/>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0"/>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0"/>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80"/>
          <p:cNvGrpSpPr/>
          <p:nvPr/>
        </p:nvGrpSpPr>
        <p:grpSpPr>
          <a:xfrm>
            <a:off x="5618805" y="2440924"/>
            <a:ext cx="345292" cy="342618"/>
            <a:chOff x="5618805" y="2440924"/>
            <a:chExt cx="345292" cy="342618"/>
          </a:xfrm>
        </p:grpSpPr>
        <p:sp>
          <p:nvSpPr>
            <p:cNvPr id="13455" name="Google Shape;13455;p80"/>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0"/>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0"/>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0"/>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0"/>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80"/>
          <p:cNvGrpSpPr/>
          <p:nvPr/>
        </p:nvGrpSpPr>
        <p:grpSpPr>
          <a:xfrm>
            <a:off x="4653179" y="2446590"/>
            <a:ext cx="377886" cy="331255"/>
            <a:chOff x="4653179" y="2446590"/>
            <a:chExt cx="377886" cy="331255"/>
          </a:xfrm>
        </p:grpSpPr>
        <p:sp>
          <p:nvSpPr>
            <p:cNvPr id="13461" name="Google Shape;13461;p80"/>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0"/>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0"/>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0"/>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80"/>
          <p:cNvGrpSpPr/>
          <p:nvPr/>
        </p:nvGrpSpPr>
        <p:grpSpPr>
          <a:xfrm>
            <a:off x="5184517" y="2459481"/>
            <a:ext cx="252062" cy="305122"/>
            <a:chOff x="5184517" y="2459481"/>
            <a:chExt cx="252062" cy="305122"/>
          </a:xfrm>
        </p:grpSpPr>
        <p:sp>
          <p:nvSpPr>
            <p:cNvPr id="13466" name="Google Shape;13466;p80"/>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0"/>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0"/>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0"/>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0"/>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0"/>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2" name="Google Shape;13472;p80"/>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3" name="Google Shape;13473;p80"/>
          <p:cNvGrpSpPr/>
          <p:nvPr/>
        </p:nvGrpSpPr>
        <p:grpSpPr>
          <a:xfrm>
            <a:off x="6155459" y="1969108"/>
            <a:ext cx="249770" cy="363849"/>
            <a:chOff x="6155459" y="1969108"/>
            <a:chExt cx="249770" cy="363849"/>
          </a:xfrm>
        </p:grpSpPr>
        <p:sp>
          <p:nvSpPr>
            <p:cNvPr id="13474" name="Google Shape;13474;p80"/>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0"/>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0"/>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0"/>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0"/>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0"/>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0"/>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0"/>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0"/>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80"/>
          <p:cNvGrpSpPr/>
          <p:nvPr/>
        </p:nvGrpSpPr>
        <p:grpSpPr>
          <a:xfrm>
            <a:off x="2280029" y="1970604"/>
            <a:ext cx="353631" cy="354395"/>
            <a:chOff x="2280029" y="1970604"/>
            <a:chExt cx="353631" cy="354395"/>
          </a:xfrm>
        </p:grpSpPr>
        <p:sp>
          <p:nvSpPr>
            <p:cNvPr id="13484" name="Google Shape;13484;p80"/>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0"/>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0"/>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0"/>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80"/>
          <p:cNvGrpSpPr/>
          <p:nvPr/>
        </p:nvGrpSpPr>
        <p:grpSpPr>
          <a:xfrm>
            <a:off x="8065100" y="2000174"/>
            <a:ext cx="255086" cy="301685"/>
            <a:chOff x="8065100" y="2000174"/>
            <a:chExt cx="255086" cy="301685"/>
          </a:xfrm>
        </p:grpSpPr>
        <p:sp>
          <p:nvSpPr>
            <p:cNvPr id="13489" name="Google Shape;13489;p80"/>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0"/>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0"/>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0"/>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80"/>
          <p:cNvGrpSpPr/>
          <p:nvPr/>
        </p:nvGrpSpPr>
        <p:grpSpPr>
          <a:xfrm>
            <a:off x="6633705" y="1969108"/>
            <a:ext cx="249420" cy="363849"/>
            <a:chOff x="6633705" y="1969108"/>
            <a:chExt cx="249420" cy="363849"/>
          </a:xfrm>
        </p:grpSpPr>
        <p:sp>
          <p:nvSpPr>
            <p:cNvPr id="13494" name="Google Shape;13494;p80"/>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0"/>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0"/>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0"/>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0"/>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0"/>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0"/>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0"/>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2" name="Google Shape;13502;p80"/>
          <p:cNvGrpSpPr/>
          <p:nvPr/>
        </p:nvGrpSpPr>
        <p:grpSpPr>
          <a:xfrm>
            <a:off x="5211031" y="1969108"/>
            <a:ext cx="226661" cy="363467"/>
            <a:chOff x="5211031" y="1969108"/>
            <a:chExt cx="226661" cy="363467"/>
          </a:xfrm>
        </p:grpSpPr>
        <p:sp>
          <p:nvSpPr>
            <p:cNvPr id="13503" name="Google Shape;13503;p80"/>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0"/>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5" name="Google Shape;13505;p80"/>
          <p:cNvGrpSpPr/>
          <p:nvPr/>
        </p:nvGrpSpPr>
        <p:grpSpPr>
          <a:xfrm>
            <a:off x="3712952" y="1970604"/>
            <a:ext cx="354363" cy="354395"/>
            <a:chOff x="3712952" y="1970604"/>
            <a:chExt cx="354363" cy="354395"/>
          </a:xfrm>
        </p:grpSpPr>
        <p:sp>
          <p:nvSpPr>
            <p:cNvPr id="13506" name="Google Shape;13506;p80"/>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0"/>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0"/>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0"/>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0"/>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0"/>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0"/>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0"/>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0"/>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5" name="Google Shape;13515;p80"/>
          <p:cNvGrpSpPr/>
          <p:nvPr/>
        </p:nvGrpSpPr>
        <p:grpSpPr>
          <a:xfrm>
            <a:off x="3235438" y="1970604"/>
            <a:ext cx="354363" cy="354745"/>
            <a:chOff x="3235438" y="1970604"/>
            <a:chExt cx="354363" cy="354745"/>
          </a:xfrm>
        </p:grpSpPr>
        <p:sp>
          <p:nvSpPr>
            <p:cNvPr id="13516" name="Google Shape;13516;p80"/>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0"/>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0"/>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0"/>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0"/>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0"/>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0"/>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0"/>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0"/>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0"/>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0"/>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0"/>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0"/>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80"/>
          <p:cNvGrpSpPr/>
          <p:nvPr/>
        </p:nvGrpSpPr>
        <p:grpSpPr>
          <a:xfrm>
            <a:off x="1329585" y="1989925"/>
            <a:ext cx="341472" cy="335074"/>
            <a:chOff x="1329585" y="1989925"/>
            <a:chExt cx="341472" cy="335074"/>
          </a:xfrm>
        </p:grpSpPr>
        <p:sp>
          <p:nvSpPr>
            <p:cNvPr id="13530" name="Google Shape;13530;p80"/>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0"/>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0"/>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3" name="Google Shape;13533;p80"/>
          <p:cNvGrpSpPr/>
          <p:nvPr/>
        </p:nvGrpSpPr>
        <p:grpSpPr>
          <a:xfrm>
            <a:off x="5591871" y="1989906"/>
            <a:ext cx="416649" cy="325597"/>
            <a:chOff x="5626763" y="2013829"/>
            <a:chExt cx="351722" cy="274788"/>
          </a:xfrm>
        </p:grpSpPr>
        <p:sp>
          <p:nvSpPr>
            <p:cNvPr id="13534" name="Google Shape;13534;p80"/>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0"/>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0"/>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0"/>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0"/>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0"/>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0"/>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0"/>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0"/>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0"/>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80"/>
          <p:cNvGrpSpPr/>
          <p:nvPr/>
        </p:nvGrpSpPr>
        <p:grpSpPr>
          <a:xfrm>
            <a:off x="7576605" y="1983877"/>
            <a:ext cx="276698" cy="333133"/>
            <a:chOff x="7576605" y="1983877"/>
            <a:chExt cx="276698" cy="333133"/>
          </a:xfrm>
        </p:grpSpPr>
        <p:sp>
          <p:nvSpPr>
            <p:cNvPr id="13545" name="Google Shape;13545;p80"/>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0"/>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7" name="Google Shape;13547;p80"/>
          <p:cNvGrpSpPr/>
          <p:nvPr/>
        </p:nvGrpSpPr>
        <p:grpSpPr>
          <a:xfrm>
            <a:off x="853568" y="1975538"/>
            <a:ext cx="337334" cy="353599"/>
            <a:chOff x="853568" y="1975538"/>
            <a:chExt cx="337334" cy="353599"/>
          </a:xfrm>
        </p:grpSpPr>
        <p:sp>
          <p:nvSpPr>
            <p:cNvPr id="13548" name="Google Shape;13548;p80"/>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0"/>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0"/>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0"/>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2" name="Google Shape;13552;p80"/>
          <p:cNvGrpSpPr/>
          <p:nvPr/>
        </p:nvGrpSpPr>
        <p:grpSpPr>
          <a:xfrm>
            <a:off x="2770052" y="2009628"/>
            <a:ext cx="327085" cy="277080"/>
            <a:chOff x="2770052" y="2009628"/>
            <a:chExt cx="327085" cy="277080"/>
          </a:xfrm>
        </p:grpSpPr>
        <p:sp>
          <p:nvSpPr>
            <p:cNvPr id="13553" name="Google Shape;13553;p80"/>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0"/>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5" name="Google Shape;13555;p80"/>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6" name="Google Shape;13556;p80"/>
          <p:cNvGrpSpPr/>
          <p:nvPr/>
        </p:nvGrpSpPr>
        <p:grpSpPr>
          <a:xfrm>
            <a:off x="4195399" y="1970604"/>
            <a:ext cx="344878" cy="343573"/>
            <a:chOff x="4195399" y="1970604"/>
            <a:chExt cx="344878" cy="343573"/>
          </a:xfrm>
        </p:grpSpPr>
        <p:sp>
          <p:nvSpPr>
            <p:cNvPr id="13557" name="Google Shape;13557;p80"/>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0"/>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0"/>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0"/>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80"/>
          <p:cNvGrpSpPr/>
          <p:nvPr/>
        </p:nvGrpSpPr>
        <p:grpSpPr>
          <a:xfrm>
            <a:off x="4674791" y="1977447"/>
            <a:ext cx="344528" cy="344114"/>
            <a:chOff x="4674791" y="1977447"/>
            <a:chExt cx="344528" cy="344114"/>
          </a:xfrm>
        </p:grpSpPr>
        <p:sp>
          <p:nvSpPr>
            <p:cNvPr id="13562" name="Google Shape;13562;p80"/>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0"/>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0"/>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0"/>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0"/>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0"/>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0"/>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0"/>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0"/>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0"/>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0"/>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0"/>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0"/>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0"/>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0"/>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0"/>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0"/>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0"/>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0"/>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0"/>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0"/>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0"/>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0"/>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0"/>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0"/>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0"/>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80"/>
          <p:cNvGrpSpPr/>
          <p:nvPr/>
        </p:nvGrpSpPr>
        <p:grpSpPr>
          <a:xfrm>
            <a:off x="6083810" y="1547297"/>
            <a:ext cx="382819" cy="310788"/>
            <a:chOff x="6083810" y="1547297"/>
            <a:chExt cx="382819" cy="310788"/>
          </a:xfrm>
        </p:grpSpPr>
        <p:sp>
          <p:nvSpPr>
            <p:cNvPr id="13589" name="Google Shape;13589;p80"/>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0"/>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0"/>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0"/>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0"/>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0"/>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0"/>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0"/>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0"/>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0"/>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0"/>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0"/>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0"/>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0"/>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0"/>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0"/>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0"/>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0"/>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80"/>
          <p:cNvGrpSpPr/>
          <p:nvPr/>
        </p:nvGrpSpPr>
        <p:grpSpPr>
          <a:xfrm>
            <a:off x="6558300" y="1538193"/>
            <a:ext cx="382788" cy="328613"/>
            <a:chOff x="6558300" y="1538193"/>
            <a:chExt cx="382788" cy="328613"/>
          </a:xfrm>
        </p:grpSpPr>
        <p:sp>
          <p:nvSpPr>
            <p:cNvPr id="13608" name="Google Shape;13608;p80"/>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0"/>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0" name="Google Shape;13610;p80"/>
          <p:cNvGrpSpPr/>
          <p:nvPr/>
        </p:nvGrpSpPr>
        <p:grpSpPr>
          <a:xfrm>
            <a:off x="5194002" y="1511297"/>
            <a:ext cx="259605" cy="346024"/>
            <a:chOff x="5194002" y="1511297"/>
            <a:chExt cx="259605" cy="346024"/>
          </a:xfrm>
        </p:grpSpPr>
        <p:sp>
          <p:nvSpPr>
            <p:cNvPr id="13611" name="Google Shape;13611;p80"/>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0"/>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0"/>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0"/>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5" name="Google Shape;13615;p80"/>
          <p:cNvGrpSpPr/>
          <p:nvPr/>
        </p:nvGrpSpPr>
        <p:grpSpPr>
          <a:xfrm>
            <a:off x="1394741" y="1512061"/>
            <a:ext cx="252444" cy="351722"/>
            <a:chOff x="1394741" y="1512061"/>
            <a:chExt cx="252444" cy="351722"/>
          </a:xfrm>
        </p:grpSpPr>
        <p:sp>
          <p:nvSpPr>
            <p:cNvPr id="13616" name="Google Shape;13616;p80"/>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0"/>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0"/>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0"/>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0"/>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0"/>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0"/>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0"/>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0"/>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0"/>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0"/>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0"/>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0"/>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0"/>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0"/>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0"/>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0"/>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80"/>
          <p:cNvGrpSpPr/>
          <p:nvPr/>
        </p:nvGrpSpPr>
        <p:grpSpPr>
          <a:xfrm>
            <a:off x="855096" y="1504485"/>
            <a:ext cx="380910" cy="339594"/>
            <a:chOff x="855096" y="1504485"/>
            <a:chExt cx="380910" cy="339594"/>
          </a:xfrm>
        </p:grpSpPr>
        <p:sp>
          <p:nvSpPr>
            <p:cNvPr id="13634" name="Google Shape;13634;p80"/>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0"/>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0"/>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0"/>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0"/>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80"/>
          <p:cNvGrpSpPr/>
          <p:nvPr/>
        </p:nvGrpSpPr>
        <p:grpSpPr>
          <a:xfrm>
            <a:off x="1819576" y="1511679"/>
            <a:ext cx="352103" cy="352103"/>
            <a:chOff x="1819576" y="1511679"/>
            <a:chExt cx="352103" cy="352103"/>
          </a:xfrm>
        </p:grpSpPr>
        <p:sp>
          <p:nvSpPr>
            <p:cNvPr id="13640" name="Google Shape;13640;p80"/>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0"/>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0"/>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0"/>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80"/>
          <p:cNvGrpSpPr/>
          <p:nvPr/>
        </p:nvGrpSpPr>
        <p:grpSpPr>
          <a:xfrm>
            <a:off x="5621097" y="1500761"/>
            <a:ext cx="371424" cy="355446"/>
            <a:chOff x="5621097" y="1500761"/>
            <a:chExt cx="371424" cy="355446"/>
          </a:xfrm>
        </p:grpSpPr>
        <p:sp>
          <p:nvSpPr>
            <p:cNvPr id="13645" name="Google Shape;13645;p80"/>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0"/>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7" name="Google Shape;13647;p80"/>
          <p:cNvGrpSpPr/>
          <p:nvPr/>
        </p:nvGrpSpPr>
        <p:grpSpPr>
          <a:xfrm>
            <a:off x="4670239" y="1541599"/>
            <a:ext cx="359679" cy="321833"/>
            <a:chOff x="4670239" y="1541599"/>
            <a:chExt cx="359679" cy="321833"/>
          </a:xfrm>
        </p:grpSpPr>
        <p:sp>
          <p:nvSpPr>
            <p:cNvPr id="13648" name="Google Shape;13648;p80"/>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0"/>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0"/>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0"/>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0"/>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80"/>
          <p:cNvGrpSpPr/>
          <p:nvPr/>
        </p:nvGrpSpPr>
        <p:grpSpPr>
          <a:xfrm>
            <a:off x="4212429" y="1502385"/>
            <a:ext cx="321037" cy="353822"/>
            <a:chOff x="4212429" y="1502385"/>
            <a:chExt cx="321037" cy="353822"/>
          </a:xfrm>
        </p:grpSpPr>
        <p:sp>
          <p:nvSpPr>
            <p:cNvPr id="13654" name="Google Shape;13654;p80"/>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0"/>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0"/>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0"/>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80"/>
          <p:cNvGrpSpPr/>
          <p:nvPr/>
        </p:nvGrpSpPr>
        <p:grpSpPr>
          <a:xfrm>
            <a:off x="2302788" y="1505981"/>
            <a:ext cx="336188" cy="335425"/>
            <a:chOff x="2302788" y="1505981"/>
            <a:chExt cx="336188" cy="335425"/>
          </a:xfrm>
        </p:grpSpPr>
        <p:sp>
          <p:nvSpPr>
            <p:cNvPr id="13659" name="Google Shape;13659;p80"/>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0"/>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0"/>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0"/>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0"/>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0"/>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0"/>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0"/>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0"/>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0"/>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0"/>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0"/>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0"/>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0"/>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0"/>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0"/>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0"/>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6" name="Google Shape;13676;p80"/>
          <p:cNvGrpSpPr/>
          <p:nvPr/>
        </p:nvGrpSpPr>
        <p:grpSpPr>
          <a:xfrm>
            <a:off x="2780301" y="1521896"/>
            <a:ext cx="333133" cy="321037"/>
            <a:chOff x="2780301" y="1521896"/>
            <a:chExt cx="333133" cy="321037"/>
          </a:xfrm>
        </p:grpSpPr>
        <p:sp>
          <p:nvSpPr>
            <p:cNvPr id="13677" name="Google Shape;13677;p80"/>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0"/>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0"/>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0"/>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0"/>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0"/>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0"/>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0"/>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0"/>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0"/>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0"/>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0"/>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0"/>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0"/>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0"/>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0"/>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0"/>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0"/>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0"/>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0"/>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7" name="Google Shape;13697;p80"/>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0"/>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0"/>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0" name="Google Shape;13700;p80"/>
          <p:cNvGrpSpPr/>
          <p:nvPr/>
        </p:nvGrpSpPr>
        <p:grpSpPr>
          <a:xfrm>
            <a:off x="3316159" y="1515085"/>
            <a:ext cx="211892" cy="339594"/>
            <a:chOff x="3316159" y="1515085"/>
            <a:chExt cx="211892" cy="339594"/>
          </a:xfrm>
        </p:grpSpPr>
        <p:sp>
          <p:nvSpPr>
            <p:cNvPr id="13701" name="Google Shape;13701;p80"/>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0"/>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0"/>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0"/>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0"/>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0"/>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80"/>
          <p:cNvGrpSpPr/>
          <p:nvPr/>
        </p:nvGrpSpPr>
        <p:grpSpPr>
          <a:xfrm>
            <a:off x="3716358" y="1544655"/>
            <a:ext cx="361971" cy="314958"/>
            <a:chOff x="3716358" y="1544655"/>
            <a:chExt cx="361971" cy="314958"/>
          </a:xfrm>
        </p:grpSpPr>
        <p:sp>
          <p:nvSpPr>
            <p:cNvPr id="13708" name="Google Shape;13708;p80"/>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0"/>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0"/>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0"/>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0"/>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3" name="Google Shape;13713;p80"/>
            <p:cNvGrpSpPr/>
            <p:nvPr/>
          </p:nvGrpSpPr>
          <p:grpSpPr>
            <a:xfrm>
              <a:off x="3716358" y="1544655"/>
              <a:ext cx="361971" cy="314958"/>
              <a:chOff x="3716358" y="1544655"/>
              <a:chExt cx="361971" cy="314958"/>
            </a:xfrm>
          </p:grpSpPr>
          <p:sp>
            <p:nvSpPr>
              <p:cNvPr id="13714" name="Google Shape;13714;p80"/>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0"/>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0"/>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0"/>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0"/>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19" name="Google Shape;13719;p80"/>
          <p:cNvGrpSpPr/>
          <p:nvPr/>
        </p:nvGrpSpPr>
        <p:grpSpPr>
          <a:xfrm>
            <a:off x="7011924" y="1557552"/>
            <a:ext cx="499533" cy="305136"/>
            <a:chOff x="7009649" y="1541981"/>
            <a:chExt cx="524940" cy="320655"/>
          </a:xfrm>
        </p:grpSpPr>
        <p:sp>
          <p:nvSpPr>
            <p:cNvPr id="13720" name="Google Shape;13720;p80"/>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0"/>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0"/>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0"/>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0"/>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0"/>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0"/>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0"/>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80"/>
          <p:cNvGrpSpPr/>
          <p:nvPr/>
        </p:nvGrpSpPr>
        <p:grpSpPr>
          <a:xfrm>
            <a:off x="8034034" y="1518109"/>
            <a:ext cx="282746" cy="340358"/>
            <a:chOff x="8034034" y="1518109"/>
            <a:chExt cx="282746" cy="340358"/>
          </a:xfrm>
        </p:grpSpPr>
        <p:sp>
          <p:nvSpPr>
            <p:cNvPr id="13729" name="Google Shape;13729;p80"/>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0"/>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0"/>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0"/>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3" name="Google Shape;13733;p80"/>
          <p:cNvGrpSpPr/>
          <p:nvPr/>
        </p:nvGrpSpPr>
        <p:grpSpPr>
          <a:xfrm>
            <a:off x="7582302" y="1499934"/>
            <a:ext cx="369133" cy="360411"/>
            <a:chOff x="7582302" y="1499934"/>
            <a:chExt cx="369133" cy="360411"/>
          </a:xfrm>
        </p:grpSpPr>
        <p:sp>
          <p:nvSpPr>
            <p:cNvPr id="13734" name="Google Shape;13734;p80"/>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0"/>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0"/>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0"/>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0"/>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35"/>
          <p:cNvSpPr txBox="1">
            <a:spLocks noGrp="1"/>
          </p:cNvSpPr>
          <p:nvPr>
            <p:ph type="title" idx="4294967295"/>
          </p:nvPr>
        </p:nvSpPr>
        <p:spPr>
          <a:xfrm>
            <a:off x="3631475" y="2525408"/>
            <a:ext cx="95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000" b="0">
                <a:solidFill>
                  <a:schemeClr val="accent1"/>
                </a:solidFill>
              </a:rPr>
              <a:t>01</a:t>
            </a:r>
            <a:endParaRPr sz="3000" b="0">
              <a:solidFill>
                <a:schemeClr val="accent1"/>
              </a:solidFill>
            </a:endParaRPr>
          </a:p>
        </p:txBody>
      </p:sp>
      <p:sp>
        <p:nvSpPr>
          <p:cNvPr id="511" name="Google Shape;511;p35"/>
          <p:cNvSpPr txBox="1">
            <a:spLocks noGrp="1"/>
          </p:cNvSpPr>
          <p:nvPr>
            <p:ph type="title" idx="5"/>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512" name="Google Shape;512;p35"/>
          <p:cNvSpPr txBox="1">
            <a:spLocks noGrp="1"/>
          </p:cNvSpPr>
          <p:nvPr>
            <p:ph type="ctrTitle"/>
          </p:nvPr>
        </p:nvSpPr>
        <p:spPr>
          <a:xfrm flipH="1">
            <a:off x="840480" y="1541350"/>
            <a:ext cx="27819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Part One</a:t>
            </a:r>
            <a:endParaRPr b="0"/>
          </a:p>
        </p:txBody>
      </p:sp>
      <p:sp>
        <p:nvSpPr>
          <p:cNvPr id="513" name="Google Shape;513;p35"/>
          <p:cNvSpPr txBox="1">
            <a:spLocks noGrp="1"/>
          </p:cNvSpPr>
          <p:nvPr>
            <p:ph type="subTitle" idx="1"/>
          </p:nvPr>
        </p:nvSpPr>
        <p:spPr>
          <a:xfrm flipH="1">
            <a:off x="840388" y="2705360"/>
            <a:ext cx="26523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first section</a:t>
            </a:r>
            <a:endParaRPr/>
          </a:p>
        </p:txBody>
      </p:sp>
      <p:sp>
        <p:nvSpPr>
          <p:cNvPr id="514" name="Google Shape;514;p35"/>
          <p:cNvSpPr txBox="1">
            <a:spLocks noGrp="1"/>
          </p:cNvSpPr>
          <p:nvPr>
            <p:ph type="ctrTitle" idx="2"/>
          </p:nvPr>
        </p:nvSpPr>
        <p:spPr>
          <a:xfrm flipH="1">
            <a:off x="5922003" y="1545629"/>
            <a:ext cx="23847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accent1"/>
                </a:solidFill>
              </a:rPr>
              <a:t>Part</a:t>
            </a:r>
            <a:r>
              <a:rPr lang="en" b="0">
                <a:solidFill>
                  <a:schemeClr val="accent1"/>
                </a:solidFill>
              </a:rPr>
              <a:t> Two</a:t>
            </a:r>
            <a:endParaRPr b="0">
              <a:solidFill>
                <a:schemeClr val="accent1"/>
              </a:solidFill>
            </a:endParaRPr>
          </a:p>
        </p:txBody>
      </p:sp>
      <p:sp>
        <p:nvSpPr>
          <p:cNvPr id="515" name="Google Shape;515;p35"/>
          <p:cNvSpPr txBox="1">
            <a:spLocks noGrp="1"/>
          </p:cNvSpPr>
          <p:nvPr>
            <p:ph type="subTitle" idx="3"/>
          </p:nvPr>
        </p:nvSpPr>
        <p:spPr>
          <a:xfrm flipH="1">
            <a:off x="5654403" y="2705360"/>
            <a:ext cx="2652300" cy="745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Here you could describe the topic of the third section</a:t>
            </a:r>
            <a:endParaRPr/>
          </a:p>
        </p:txBody>
      </p:sp>
      <p:sp>
        <p:nvSpPr>
          <p:cNvPr id="516" name="Google Shape;516;p35"/>
          <p:cNvSpPr/>
          <p:nvPr/>
        </p:nvSpPr>
        <p:spPr>
          <a:xfrm rot="10800000" flipH="1">
            <a:off x="-97025" y="2171949"/>
            <a:ext cx="3478812" cy="12176"/>
          </a:xfrm>
          <a:custGeom>
            <a:avLst/>
            <a:gdLst/>
            <a:ahLst/>
            <a:cxnLst/>
            <a:rect l="l" t="t" r="r" b="b"/>
            <a:pathLst>
              <a:path w="87622" h="488" extrusionOk="0">
                <a:moveTo>
                  <a:pt x="244" y="0"/>
                </a:moveTo>
                <a:cubicBezTo>
                  <a:pt x="111" y="0"/>
                  <a:pt x="1" y="110"/>
                  <a:pt x="1" y="244"/>
                </a:cubicBezTo>
                <a:cubicBezTo>
                  <a:pt x="1" y="378"/>
                  <a:pt x="111" y="488"/>
                  <a:pt x="244" y="488"/>
                </a:cubicBezTo>
                <a:lnTo>
                  <a:pt x="87377" y="488"/>
                </a:lnTo>
                <a:cubicBezTo>
                  <a:pt x="87512" y="488"/>
                  <a:pt x="87621" y="378"/>
                  <a:pt x="87621" y="244"/>
                </a:cubicBezTo>
                <a:cubicBezTo>
                  <a:pt x="87621" y="110"/>
                  <a:pt x="87512" y="0"/>
                  <a:pt x="87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96778" y="2242839"/>
            <a:ext cx="3102892" cy="12175"/>
          </a:xfrm>
          <a:custGeom>
            <a:avLst/>
            <a:gdLst/>
            <a:ahLst/>
            <a:cxnLst/>
            <a:rect l="l" t="t" r="r" b="b"/>
            <a:pathLst>
              <a:path w="87609" h="487" extrusionOk="0">
                <a:moveTo>
                  <a:pt x="237" y="0"/>
                </a:moveTo>
                <a:cubicBezTo>
                  <a:pt x="105" y="3"/>
                  <a:pt x="0" y="111"/>
                  <a:pt x="0" y="244"/>
                </a:cubicBezTo>
                <a:cubicBezTo>
                  <a:pt x="0" y="376"/>
                  <a:pt x="105" y="484"/>
                  <a:pt x="237" y="487"/>
                </a:cubicBezTo>
                <a:lnTo>
                  <a:pt x="87370" y="487"/>
                </a:lnTo>
                <a:cubicBezTo>
                  <a:pt x="87502" y="484"/>
                  <a:pt x="87608" y="376"/>
                  <a:pt x="87608" y="244"/>
                </a:cubicBezTo>
                <a:cubicBezTo>
                  <a:pt x="87608" y="111"/>
                  <a:pt x="87502" y="3"/>
                  <a:pt x="87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rot="10800000">
            <a:off x="5778203" y="2171949"/>
            <a:ext cx="3478812" cy="12176"/>
          </a:xfrm>
          <a:custGeom>
            <a:avLst/>
            <a:gdLst/>
            <a:ahLst/>
            <a:cxnLst/>
            <a:rect l="l" t="t" r="r" b="b"/>
            <a:pathLst>
              <a:path w="87622" h="488" extrusionOk="0">
                <a:moveTo>
                  <a:pt x="244" y="0"/>
                </a:moveTo>
                <a:cubicBezTo>
                  <a:pt x="111" y="0"/>
                  <a:pt x="1" y="110"/>
                  <a:pt x="1" y="244"/>
                </a:cubicBezTo>
                <a:cubicBezTo>
                  <a:pt x="1" y="378"/>
                  <a:pt x="111" y="488"/>
                  <a:pt x="244" y="488"/>
                </a:cubicBezTo>
                <a:lnTo>
                  <a:pt x="87377" y="488"/>
                </a:lnTo>
                <a:cubicBezTo>
                  <a:pt x="87512" y="488"/>
                  <a:pt x="87621" y="378"/>
                  <a:pt x="87621" y="244"/>
                </a:cubicBezTo>
                <a:cubicBezTo>
                  <a:pt x="87621" y="110"/>
                  <a:pt x="87512" y="0"/>
                  <a:pt x="87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flipH="1">
            <a:off x="6153877" y="2242839"/>
            <a:ext cx="3102892" cy="12175"/>
          </a:xfrm>
          <a:custGeom>
            <a:avLst/>
            <a:gdLst/>
            <a:ahLst/>
            <a:cxnLst/>
            <a:rect l="l" t="t" r="r" b="b"/>
            <a:pathLst>
              <a:path w="87609" h="487" extrusionOk="0">
                <a:moveTo>
                  <a:pt x="237" y="0"/>
                </a:moveTo>
                <a:cubicBezTo>
                  <a:pt x="105" y="3"/>
                  <a:pt x="0" y="111"/>
                  <a:pt x="0" y="244"/>
                </a:cubicBezTo>
                <a:cubicBezTo>
                  <a:pt x="0" y="376"/>
                  <a:pt x="105" y="484"/>
                  <a:pt x="237" y="487"/>
                </a:cubicBezTo>
                <a:lnTo>
                  <a:pt x="87370" y="487"/>
                </a:lnTo>
                <a:cubicBezTo>
                  <a:pt x="87502" y="484"/>
                  <a:pt x="87608" y="376"/>
                  <a:pt x="87608" y="244"/>
                </a:cubicBezTo>
                <a:cubicBezTo>
                  <a:pt x="87608" y="111"/>
                  <a:pt x="87502" y="3"/>
                  <a:pt x="87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txBox="1">
            <a:spLocks noGrp="1"/>
          </p:cNvSpPr>
          <p:nvPr>
            <p:ph type="subTitle" idx="6"/>
          </p:nvPr>
        </p:nvSpPr>
        <p:spPr>
          <a:xfrm flipH="1">
            <a:off x="840388" y="3647892"/>
            <a:ext cx="26523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second section</a:t>
            </a:r>
            <a:endParaRPr/>
          </a:p>
        </p:txBody>
      </p:sp>
      <p:sp>
        <p:nvSpPr>
          <p:cNvPr id="521" name="Google Shape;521;p35"/>
          <p:cNvSpPr txBox="1">
            <a:spLocks noGrp="1"/>
          </p:cNvSpPr>
          <p:nvPr>
            <p:ph type="subTitle" idx="7"/>
          </p:nvPr>
        </p:nvSpPr>
        <p:spPr>
          <a:xfrm flipH="1">
            <a:off x="5654403" y="3647868"/>
            <a:ext cx="2652300" cy="745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Here you could describe the topic of the fourth section</a:t>
            </a:r>
            <a:endParaRPr/>
          </a:p>
        </p:txBody>
      </p:sp>
      <p:sp>
        <p:nvSpPr>
          <p:cNvPr id="522" name="Google Shape;522;p35"/>
          <p:cNvSpPr txBox="1">
            <a:spLocks noGrp="1"/>
          </p:cNvSpPr>
          <p:nvPr>
            <p:ph type="subTitle" idx="8"/>
          </p:nvPr>
        </p:nvSpPr>
        <p:spPr>
          <a:xfrm flipH="1">
            <a:off x="840448" y="2117536"/>
            <a:ext cx="2289000" cy="745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FIRST SECTION</a:t>
            </a:r>
            <a:endParaRPr/>
          </a:p>
        </p:txBody>
      </p:sp>
      <p:sp>
        <p:nvSpPr>
          <p:cNvPr id="523" name="Google Shape;523;p35"/>
          <p:cNvSpPr txBox="1">
            <a:spLocks noGrp="1"/>
          </p:cNvSpPr>
          <p:nvPr>
            <p:ph type="subTitle" idx="9"/>
          </p:nvPr>
        </p:nvSpPr>
        <p:spPr>
          <a:xfrm flipH="1">
            <a:off x="5654403" y="2117536"/>
            <a:ext cx="2652300" cy="745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THIRD SECTION</a:t>
            </a:r>
            <a:endParaRPr/>
          </a:p>
        </p:txBody>
      </p:sp>
      <p:sp>
        <p:nvSpPr>
          <p:cNvPr id="524" name="Google Shape;524;p35"/>
          <p:cNvSpPr txBox="1">
            <a:spLocks noGrp="1"/>
          </p:cNvSpPr>
          <p:nvPr>
            <p:ph type="subTitle" idx="13"/>
          </p:nvPr>
        </p:nvSpPr>
        <p:spPr>
          <a:xfrm flipH="1">
            <a:off x="840450" y="3342277"/>
            <a:ext cx="22890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SECOND SECTION</a:t>
            </a:r>
            <a:endParaRPr/>
          </a:p>
        </p:txBody>
      </p:sp>
      <p:sp>
        <p:nvSpPr>
          <p:cNvPr id="525" name="Google Shape;525;p35"/>
          <p:cNvSpPr txBox="1">
            <a:spLocks noGrp="1"/>
          </p:cNvSpPr>
          <p:nvPr>
            <p:ph type="subTitle" idx="14"/>
          </p:nvPr>
        </p:nvSpPr>
        <p:spPr>
          <a:xfrm flipH="1">
            <a:off x="5654403" y="3342277"/>
            <a:ext cx="2652300" cy="457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FOURTH SECTION</a:t>
            </a:r>
            <a:endParaRPr/>
          </a:p>
        </p:txBody>
      </p:sp>
      <p:sp>
        <p:nvSpPr>
          <p:cNvPr id="526" name="Google Shape;526;p35"/>
          <p:cNvSpPr txBox="1">
            <a:spLocks noGrp="1"/>
          </p:cNvSpPr>
          <p:nvPr>
            <p:ph type="title" idx="15"/>
          </p:nvPr>
        </p:nvSpPr>
        <p:spPr>
          <a:xfrm>
            <a:off x="3631476" y="3475776"/>
            <a:ext cx="95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02</a:t>
            </a:r>
            <a:endParaRPr>
              <a:solidFill>
                <a:schemeClr val="accent1"/>
              </a:solidFill>
            </a:endParaRPr>
          </a:p>
        </p:txBody>
      </p:sp>
      <p:sp>
        <p:nvSpPr>
          <p:cNvPr id="527" name="Google Shape;527;p35"/>
          <p:cNvSpPr txBox="1">
            <a:spLocks noGrp="1"/>
          </p:cNvSpPr>
          <p:nvPr>
            <p:ph type="title" idx="16"/>
          </p:nvPr>
        </p:nvSpPr>
        <p:spPr>
          <a:xfrm>
            <a:off x="4736163" y="2525408"/>
            <a:ext cx="7974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rPr>
              <a:t>03</a:t>
            </a:r>
            <a:endParaRPr>
              <a:solidFill>
                <a:schemeClr val="accent1"/>
              </a:solidFill>
            </a:endParaRPr>
          </a:p>
        </p:txBody>
      </p:sp>
      <p:sp>
        <p:nvSpPr>
          <p:cNvPr id="528" name="Google Shape;528;p35"/>
          <p:cNvSpPr txBox="1">
            <a:spLocks noGrp="1"/>
          </p:cNvSpPr>
          <p:nvPr>
            <p:ph type="title" idx="17"/>
          </p:nvPr>
        </p:nvSpPr>
        <p:spPr>
          <a:xfrm>
            <a:off x="4736188" y="3475776"/>
            <a:ext cx="7974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rPr>
              <a:t>04</a:t>
            </a:r>
            <a:endParaRPr>
              <a:solidFill>
                <a:schemeClr val="accent1"/>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pic>
        <p:nvPicPr>
          <p:cNvPr id="533" name="Google Shape;533;p36"/>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1685925" y="3038473"/>
            <a:ext cx="7458071" cy="1638098"/>
          </a:xfrm>
          <a:prstGeom prst="rect">
            <a:avLst/>
          </a:prstGeom>
          <a:noFill/>
          <a:ln>
            <a:noFill/>
          </a:ln>
        </p:spPr>
      </p:pic>
      <p:sp>
        <p:nvSpPr>
          <p:cNvPr id="534" name="Google Shape;534;p36"/>
          <p:cNvSpPr txBox="1">
            <a:spLocks noGrp="1"/>
          </p:cNvSpPr>
          <p:nvPr>
            <p:ph type="ctrTitle"/>
          </p:nvPr>
        </p:nvSpPr>
        <p:spPr>
          <a:xfrm>
            <a:off x="5073825" y="864025"/>
            <a:ext cx="3244500" cy="876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COMPANY</a:t>
            </a:r>
            <a:endParaRPr/>
          </a:p>
        </p:txBody>
      </p:sp>
      <p:sp>
        <p:nvSpPr>
          <p:cNvPr id="535" name="Google Shape;535;p36"/>
          <p:cNvSpPr txBox="1">
            <a:spLocks noGrp="1"/>
          </p:cNvSpPr>
          <p:nvPr>
            <p:ph type="subTitle" idx="1"/>
          </p:nvPr>
        </p:nvSpPr>
        <p:spPr>
          <a:xfrm>
            <a:off x="5758414" y="1679658"/>
            <a:ext cx="25599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sp>
        <p:nvSpPr>
          <p:cNvPr id="536" name="Google Shape;536;p36"/>
          <p:cNvSpPr txBox="1">
            <a:spLocks noGrp="1"/>
          </p:cNvSpPr>
          <p:nvPr>
            <p:ph type="title" idx="2"/>
          </p:nvPr>
        </p:nvSpPr>
        <p:spPr>
          <a:xfrm>
            <a:off x="6976076" y="3493580"/>
            <a:ext cx="15657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37" name="Google Shape;537;p36"/>
          <p:cNvSpPr/>
          <p:nvPr/>
        </p:nvSpPr>
        <p:spPr>
          <a:xfrm rot="-5400000">
            <a:off x="6708914" y="1161925"/>
            <a:ext cx="12200" cy="6426278"/>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6"/>
          <p:cNvSpPr/>
          <p:nvPr/>
        </p:nvSpPr>
        <p:spPr>
          <a:xfrm rot="-5400000">
            <a:off x="6793023" y="1509117"/>
            <a:ext cx="12175" cy="5843419"/>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37"/>
          <p:cNvSpPr txBox="1">
            <a:spLocks noGrp="1"/>
          </p:cNvSpPr>
          <p:nvPr>
            <p:ph type="title"/>
          </p:nvPr>
        </p:nvSpPr>
        <p:spPr>
          <a:xfrm>
            <a:off x="311700" y="382099"/>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Slide Title Goes Here!</a:t>
            </a:r>
            <a:endParaRPr/>
          </a:p>
        </p:txBody>
      </p:sp>
      <p:sp>
        <p:nvSpPr>
          <p:cNvPr id="544" name="Google Shape;544;p37"/>
          <p:cNvSpPr txBox="1">
            <a:spLocks noGrp="1"/>
          </p:cNvSpPr>
          <p:nvPr>
            <p:ph type="body" idx="1"/>
          </p:nvPr>
        </p:nvSpPr>
        <p:spPr>
          <a:xfrm>
            <a:off x="1611950" y="2114200"/>
            <a:ext cx="5920200" cy="278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a:t>
            </a:r>
            <a:br>
              <a:rPr lang="en"/>
            </a:br>
            <a:endParaRPr/>
          </a:p>
          <a:p>
            <a:pPr marL="457200" lvl="0" indent="-317500" algn="l" rtl="0">
              <a:spcBef>
                <a:spcPts val="0"/>
              </a:spcBef>
              <a:spcAft>
                <a:spcPts val="0"/>
              </a:spcAft>
              <a:buSzPts val="1400"/>
              <a:buFont typeface="Raleway SemiBold"/>
              <a:buChar char="–"/>
            </a:pPr>
            <a:r>
              <a:rPr lang="en"/>
              <a:t>They’re simple </a:t>
            </a:r>
            <a:endParaRPr/>
          </a:p>
          <a:p>
            <a:pPr marL="457200" lvl="0" indent="-317500" algn="l" rtl="0">
              <a:spcBef>
                <a:spcPts val="0"/>
              </a:spcBef>
              <a:spcAft>
                <a:spcPts val="0"/>
              </a:spcAft>
              <a:buSzPts val="1400"/>
              <a:buFont typeface="Raleway SemiBold"/>
              <a:buChar char="–"/>
            </a:pPr>
            <a:r>
              <a:rPr lang="en"/>
              <a:t>You can organize your ideas clearly</a:t>
            </a:r>
            <a:endParaRPr/>
          </a:p>
          <a:p>
            <a:pPr marL="457200" lvl="0" indent="-317500" algn="l" rtl="0">
              <a:spcBef>
                <a:spcPts val="0"/>
              </a:spcBef>
              <a:spcAft>
                <a:spcPts val="0"/>
              </a:spcAft>
              <a:buSzPts val="1400"/>
              <a:buFont typeface="Raleway SemiBold"/>
              <a:buChar char="–"/>
            </a:pPr>
            <a:r>
              <a:rPr lang="en"/>
              <a:t>You’ll never forget to buy milk!</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And the most important thing: the audience won’t miss the point of your presentation</a:t>
            </a:r>
            <a:endParaRPr/>
          </a:p>
          <a:p>
            <a:pPr marL="0" lvl="0" indent="0" algn="l" rtl="0">
              <a:spcBef>
                <a:spcPts val="0"/>
              </a:spcBef>
              <a:spcAft>
                <a:spcPts val="0"/>
              </a:spcAft>
              <a:buClr>
                <a:schemeClr val="dk1"/>
              </a:buClr>
              <a:buSzPts val="1100"/>
              <a:buFont typeface="Arial"/>
              <a:buNone/>
            </a:pPr>
            <a:endParaRPr/>
          </a:p>
          <a:p>
            <a:pPr marL="0" lvl="0" indent="0" algn="l" rtl="0">
              <a:spcBef>
                <a:spcPts val="1600"/>
              </a:spcBef>
              <a:spcAft>
                <a:spcPts val="1600"/>
              </a:spcAft>
              <a:buNone/>
            </a:pPr>
            <a:endParaRPr/>
          </a:p>
        </p:txBody>
      </p:sp>
      <p:sp>
        <p:nvSpPr>
          <p:cNvPr id="545" name="Google Shape;545;p37"/>
          <p:cNvSpPr/>
          <p:nvPr/>
        </p:nvSpPr>
        <p:spPr>
          <a:xfrm rot="-5400000" flipH="1">
            <a:off x="4565764" y="653787"/>
            <a:ext cx="12200" cy="8365327"/>
          </a:xfrm>
          <a:custGeom>
            <a:avLst/>
            <a:gdLst/>
            <a:ahLst/>
            <a:cxnLst/>
            <a:rect l="l" t="t" r="r" b="b"/>
            <a:pathLst>
              <a:path w="488" h="152952" extrusionOk="0">
                <a:moveTo>
                  <a:pt x="244" y="1"/>
                </a:moveTo>
                <a:cubicBezTo>
                  <a:pt x="112" y="1"/>
                  <a:pt x="3" y="106"/>
                  <a:pt x="1" y="238"/>
                </a:cubicBezTo>
                <a:lnTo>
                  <a:pt x="1" y="152708"/>
                </a:lnTo>
                <a:cubicBezTo>
                  <a:pt x="1" y="152843"/>
                  <a:pt x="109" y="152951"/>
                  <a:pt x="244" y="152951"/>
                </a:cubicBezTo>
                <a:cubicBezTo>
                  <a:pt x="379" y="152951"/>
                  <a:pt x="487" y="152843"/>
                  <a:pt x="487" y="152708"/>
                </a:cubicBezTo>
                <a:lnTo>
                  <a:pt x="487" y="238"/>
                </a:lnTo>
                <a:cubicBezTo>
                  <a:pt x="483" y="106"/>
                  <a:pt x="376"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7"/>
          <p:cNvSpPr/>
          <p:nvPr/>
        </p:nvSpPr>
        <p:spPr>
          <a:xfrm rot="-5400000" flipH="1">
            <a:off x="4675448" y="977202"/>
            <a:ext cx="12175" cy="7606971"/>
          </a:xfrm>
          <a:custGeom>
            <a:avLst/>
            <a:gdLst/>
            <a:ahLst/>
            <a:cxnLst/>
            <a:rect l="l" t="t" r="r" b="b"/>
            <a:pathLst>
              <a:path w="487" h="110222" extrusionOk="0">
                <a:moveTo>
                  <a:pt x="243" y="1"/>
                </a:moveTo>
                <a:cubicBezTo>
                  <a:pt x="109" y="1"/>
                  <a:pt x="0" y="109"/>
                  <a:pt x="0" y="244"/>
                </a:cubicBezTo>
                <a:lnTo>
                  <a:pt x="0" y="109979"/>
                </a:lnTo>
                <a:cubicBezTo>
                  <a:pt x="0" y="110112"/>
                  <a:pt x="109" y="110222"/>
                  <a:pt x="243" y="110222"/>
                </a:cubicBezTo>
                <a:cubicBezTo>
                  <a:pt x="378" y="110222"/>
                  <a:pt x="486" y="110112"/>
                  <a:pt x="486" y="109979"/>
                </a:cubicBezTo>
                <a:lnTo>
                  <a:pt x="486" y="244"/>
                </a:lnTo>
                <a:cubicBezTo>
                  <a:pt x="486" y="109"/>
                  <a:pt x="378"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 name="Google Shape;547;p37"/>
          <p:cNvGrpSpPr/>
          <p:nvPr/>
        </p:nvGrpSpPr>
        <p:grpSpPr>
          <a:xfrm>
            <a:off x="4248508" y="1231527"/>
            <a:ext cx="646728" cy="550205"/>
            <a:chOff x="744825" y="4070800"/>
            <a:chExt cx="1176725" cy="1001100"/>
          </a:xfrm>
        </p:grpSpPr>
        <p:sp>
          <p:nvSpPr>
            <p:cNvPr id="548" name="Google Shape;548;p37"/>
            <p:cNvSpPr/>
            <p:nvPr/>
          </p:nvSpPr>
          <p:spPr>
            <a:xfrm>
              <a:off x="804050" y="4336300"/>
              <a:ext cx="967500" cy="735600"/>
            </a:xfrm>
            <a:custGeom>
              <a:avLst/>
              <a:gdLst/>
              <a:ahLst/>
              <a:cxnLst/>
              <a:rect l="l" t="t" r="r" b="b"/>
              <a:pathLst>
                <a:path w="38700" h="29424" extrusionOk="0">
                  <a:moveTo>
                    <a:pt x="2146" y="1"/>
                  </a:moveTo>
                  <a:cubicBezTo>
                    <a:pt x="1555" y="1"/>
                    <a:pt x="955" y="14"/>
                    <a:pt x="346" y="41"/>
                  </a:cubicBezTo>
                  <a:cubicBezTo>
                    <a:pt x="152" y="50"/>
                    <a:pt x="0" y="214"/>
                    <a:pt x="9" y="410"/>
                  </a:cubicBezTo>
                  <a:cubicBezTo>
                    <a:pt x="16" y="601"/>
                    <a:pt x="173" y="749"/>
                    <a:pt x="362" y="749"/>
                  </a:cubicBezTo>
                  <a:cubicBezTo>
                    <a:pt x="367" y="749"/>
                    <a:pt x="373" y="749"/>
                    <a:pt x="378" y="749"/>
                  </a:cubicBezTo>
                  <a:cubicBezTo>
                    <a:pt x="975" y="722"/>
                    <a:pt x="1564" y="709"/>
                    <a:pt x="2144" y="709"/>
                  </a:cubicBezTo>
                  <a:cubicBezTo>
                    <a:pt x="29097" y="709"/>
                    <a:pt x="37890" y="28881"/>
                    <a:pt x="37977" y="29172"/>
                  </a:cubicBezTo>
                  <a:cubicBezTo>
                    <a:pt x="38022" y="29325"/>
                    <a:pt x="38162" y="29423"/>
                    <a:pt x="38314" y="29423"/>
                  </a:cubicBezTo>
                  <a:cubicBezTo>
                    <a:pt x="38348" y="29423"/>
                    <a:pt x="38383" y="29418"/>
                    <a:pt x="38417" y="29408"/>
                  </a:cubicBezTo>
                  <a:cubicBezTo>
                    <a:pt x="38453" y="29399"/>
                    <a:pt x="38485" y="29383"/>
                    <a:pt x="38515" y="29363"/>
                  </a:cubicBezTo>
                  <a:cubicBezTo>
                    <a:pt x="38642" y="29276"/>
                    <a:pt x="38699" y="29115"/>
                    <a:pt x="38654" y="28969"/>
                  </a:cubicBezTo>
                  <a:cubicBezTo>
                    <a:pt x="38565" y="28673"/>
                    <a:pt x="29617" y="1"/>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7"/>
            <p:cNvSpPr/>
            <p:nvPr/>
          </p:nvSpPr>
          <p:spPr>
            <a:xfrm>
              <a:off x="1352200" y="4178625"/>
              <a:ext cx="175550" cy="473800"/>
            </a:xfrm>
            <a:custGeom>
              <a:avLst/>
              <a:gdLst/>
              <a:ahLst/>
              <a:cxnLst/>
              <a:rect l="l" t="t" r="r" b="b"/>
              <a:pathLst>
                <a:path w="7022" h="18952" extrusionOk="0">
                  <a:moveTo>
                    <a:pt x="3872" y="1"/>
                  </a:moveTo>
                  <a:cubicBezTo>
                    <a:pt x="3733" y="1"/>
                    <a:pt x="3601" y="70"/>
                    <a:pt x="3548" y="202"/>
                  </a:cubicBezTo>
                  <a:cubicBezTo>
                    <a:pt x="3511" y="297"/>
                    <a:pt x="0" y="10019"/>
                    <a:pt x="6239" y="18634"/>
                  </a:cubicBezTo>
                  <a:cubicBezTo>
                    <a:pt x="6334" y="18766"/>
                    <a:pt x="6580" y="18952"/>
                    <a:pt x="6755" y="18952"/>
                  </a:cubicBezTo>
                  <a:cubicBezTo>
                    <a:pt x="6787" y="18952"/>
                    <a:pt x="6817" y="18946"/>
                    <a:pt x="6843" y="18931"/>
                  </a:cubicBezTo>
                  <a:lnTo>
                    <a:pt x="6852" y="18926"/>
                  </a:lnTo>
                  <a:cubicBezTo>
                    <a:pt x="7022" y="18832"/>
                    <a:pt x="6920" y="18365"/>
                    <a:pt x="6806" y="18206"/>
                  </a:cubicBezTo>
                  <a:cubicBezTo>
                    <a:pt x="792" y="9900"/>
                    <a:pt x="4219" y="637"/>
                    <a:pt x="4254" y="546"/>
                  </a:cubicBezTo>
                  <a:cubicBezTo>
                    <a:pt x="4327" y="364"/>
                    <a:pt x="4206" y="102"/>
                    <a:pt x="4024" y="29"/>
                  </a:cubicBezTo>
                  <a:cubicBezTo>
                    <a:pt x="3975" y="10"/>
                    <a:pt x="3923" y="1"/>
                    <a:pt x="3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7"/>
            <p:cNvSpPr/>
            <p:nvPr/>
          </p:nvSpPr>
          <p:spPr>
            <a:xfrm>
              <a:off x="1075950" y="4466850"/>
              <a:ext cx="280650" cy="116000"/>
            </a:xfrm>
            <a:custGeom>
              <a:avLst/>
              <a:gdLst/>
              <a:ahLst/>
              <a:cxnLst/>
              <a:rect l="l" t="t" r="r" b="b"/>
              <a:pathLst>
                <a:path w="11226" h="4640" extrusionOk="0">
                  <a:moveTo>
                    <a:pt x="7655" y="1"/>
                  </a:moveTo>
                  <a:cubicBezTo>
                    <a:pt x="2809" y="1"/>
                    <a:pt x="136" y="4044"/>
                    <a:pt x="105" y="4093"/>
                  </a:cubicBezTo>
                  <a:cubicBezTo>
                    <a:pt x="0" y="4257"/>
                    <a:pt x="48" y="4476"/>
                    <a:pt x="212" y="4583"/>
                  </a:cubicBezTo>
                  <a:cubicBezTo>
                    <a:pt x="271" y="4621"/>
                    <a:pt x="338" y="4639"/>
                    <a:pt x="404" y="4639"/>
                  </a:cubicBezTo>
                  <a:cubicBezTo>
                    <a:pt x="520" y="4639"/>
                    <a:pt x="633" y="4583"/>
                    <a:pt x="700" y="4478"/>
                  </a:cubicBezTo>
                  <a:cubicBezTo>
                    <a:pt x="821" y="4294"/>
                    <a:pt x="3208" y="701"/>
                    <a:pt x="7612" y="701"/>
                  </a:cubicBezTo>
                  <a:cubicBezTo>
                    <a:pt x="8542" y="701"/>
                    <a:pt x="9562" y="861"/>
                    <a:pt x="10669" y="1247"/>
                  </a:cubicBezTo>
                  <a:cubicBezTo>
                    <a:pt x="10707" y="1261"/>
                    <a:pt x="10746" y="1267"/>
                    <a:pt x="10785" y="1267"/>
                  </a:cubicBezTo>
                  <a:cubicBezTo>
                    <a:pt x="10855" y="1267"/>
                    <a:pt x="10925" y="1246"/>
                    <a:pt x="10985" y="1206"/>
                  </a:cubicBezTo>
                  <a:cubicBezTo>
                    <a:pt x="11225" y="1042"/>
                    <a:pt x="11177" y="673"/>
                    <a:pt x="10903" y="579"/>
                  </a:cubicBezTo>
                  <a:cubicBezTo>
                    <a:pt x="9732" y="171"/>
                    <a:pt x="8648" y="1"/>
                    <a:pt x="7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7"/>
            <p:cNvSpPr/>
            <p:nvPr/>
          </p:nvSpPr>
          <p:spPr>
            <a:xfrm>
              <a:off x="934500" y="4130300"/>
              <a:ext cx="179150" cy="256150"/>
            </a:xfrm>
            <a:custGeom>
              <a:avLst/>
              <a:gdLst/>
              <a:ahLst/>
              <a:cxnLst/>
              <a:rect l="l" t="t" r="r" b="b"/>
              <a:pathLst>
                <a:path w="7166" h="10246" extrusionOk="0">
                  <a:moveTo>
                    <a:pt x="1834" y="0"/>
                  </a:moveTo>
                  <a:cubicBezTo>
                    <a:pt x="1673" y="0"/>
                    <a:pt x="1526" y="113"/>
                    <a:pt x="1490" y="278"/>
                  </a:cubicBezTo>
                  <a:cubicBezTo>
                    <a:pt x="1474" y="342"/>
                    <a:pt x="0" y="6704"/>
                    <a:pt x="6581" y="10204"/>
                  </a:cubicBezTo>
                  <a:cubicBezTo>
                    <a:pt x="6633" y="10232"/>
                    <a:pt x="6690" y="10246"/>
                    <a:pt x="6747" y="10246"/>
                  </a:cubicBezTo>
                  <a:cubicBezTo>
                    <a:pt x="6817" y="10246"/>
                    <a:pt x="6886" y="10225"/>
                    <a:pt x="6946" y="10185"/>
                  </a:cubicBezTo>
                  <a:cubicBezTo>
                    <a:pt x="7166" y="10035"/>
                    <a:pt x="7148" y="9705"/>
                    <a:pt x="6913" y="9580"/>
                  </a:cubicBezTo>
                  <a:cubicBezTo>
                    <a:pt x="813" y="6335"/>
                    <a:pt x="2162" y="506"/>
                    <a:pt x="2176" y="448"/>
                  </a:cubicBezTo>
                  <a:cubicBezTo>
                    <a:pt x="2228" y="255"/>
                    <a:pt x="2112" y="59"/>
                    <a:pt x="1919" y="11"/>
                  </a:cubicBezTo>
                  <a:cubicBezTo>
                    <a:pt x="1891" y="4"/>
                    <a:pt x="1862" y="0"/>
                    <a:pt x="1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7"/>
            <p:cNvSpPr/>
            <p:nvPr/>
          </p:nvSpPr>
          <p:spPr>
            <a:xfrm>
              <a:off x="906775" y="4070800"/>
              <a:ext cx="147125" cy="137500"/>
            </a:xfrm>
            <a:custGeom>
              <a:avLst/>
              <a:gdLst/>
              <a:ahLst/>
              <a:cxnLst/>
              <a:rect l="l" t="t" r="r" b="b"/>
              <a:pathLst>
                <a:path w="5885" h="5500" extrusionOk="0">
                  <a:moveTo>
                    <a:pt x="2939" y="0"/>
                  </a:moveTo>
                  <a:cubicBezTo>
                    <a:pt x="1597" y="0"/>
                    <a:pt x="423" y="982"/>
                    <a:pt x="222" y="2350"/>
                  </a:cubicBezTo>
                  <a:cubicBezTo>
                    <a:pt x="1" y="3852"/>
                    <a:pt x="1040" y="5249"/>
                    <a:pt x="2542" y="5470"/>
                  </a:cubicBezTo>
                  <a:cubicBezTo>
                    <a:pt x="2677" y="5490"/>
                    <a:pt x="2812" y="5500"/>
                    <a:pt x="2945" y="5500"/>
                  </a:cubicBezTo>
                  <a:cubicBezTo>
                    <a:pt x="4287" y="5500"/>
                    <a:pt x="5461" y="4517"/>
                    <a:pt x="5662" y="3150"/>
                  </a:cubicBezTo>
                  <a:cubicBezTo>
                    <a:pt x="5885" y="1648"/>
                    <a:pt x="4846" y="251"/>
                    <a:pt x="3344" y="30"/>
                  </a:cubicBezTo>
                  <a:cubicBezTo>
                    <a:pt x="3208" y="10"/>
                    <a:pt x="3073" y="0"/>
                    <a:pt x="2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7"/>
            <p:cNvSpPr/>
            <p:nvPr/>
          </p:nvSpPr>
          <p:spPr>
            <a:xfrm>
              <a:off x="1371575" y="4097975"/>
              <a:ext cx="147100" cy="137525"/>
            </a:xfrm>
            <a:custGeom>
              <a:avLst/>
              <a:gdLst/>
              <a:ahLst/>
              <a:cxnLst/>
              <a:rect l="l" t="t" r="r" b="b"/>
              <a:pathLst>
                <a:path w="5884" h="5501" extrusionOk="0">
                  <a:moveTo>
                    <a:pt x="2961" y="1"/>
                  </a:moveTo>
                  <a:cubicBezTo>
                    <a:pt x="2814" y="1"/>
                    <a:pt x="2665" y="13"/>
                    <a:pt x="2517" y="37"/>
                  </a:cubicBezTo>
                  <a:cubicBezTo>
                    <a:pt x="1018" y="281"/>
                    <a:pt x="1" y="1694"/>
                    <a:pt x="245" y="3193"/>
                  </a:cubicBezTo>
                  <a:cubicBezTo>
                    <a:pt x="423" y="4291"/>
                    <a:pt x="1246" y="5173"/>
                    <a:pt x="2330" y="5428"/>
                  </a:cubicBezTo>
                  <a:cubicBezTo>
                    <a:pt x="2539" y="5477"/>
                    <a:pt x="2750" y="5501"/>
                    <a:pt x="2960" y="5501"/>
                  </a:cubicBezTo>
                  <a:cubicBezTo>
                    <a:pt x="3831" y="5501"/>
                    <a:pt x="4667" y="5085"/>
                    <a:pt x="5190" y="4357"/>
                  </a:cubicBezTo>
                  <a:cubicBezTo>
                    <a:pt x="5840" y="3455"/>
                    <a:pt x="5883" y="2248"/>
                    <a:pt x="5297" y="1304"/>
                  </a:cubicBezTo>
                  <a:cubicBezTo>
                    <a:pt x="4791" y="486"/>
                    <a:pt x="3902" y="1"/>
                    <a:pt x="2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7"/>
            <p:cNvSpPr/>
            <p:nvPr/>
          </p:nvSpPr>
          <p:spPr>
            <a:xfrm>
              <a:off x="744825" y="4282675"/>
              <a:ext cx="135825" cy="126975"/>
            </a:xfrm>
            <a:custGeom>
              <a:avLst/>
              <a:gdLst/>
              <a:ahLst/>
              <a:cxnLst/>
              <a:rect l="l" t="t" r="r" b="b"/>
              <a:pathLst>
                <a:path w="5433" h="5079" extrusionOk="0">
                  <a:moveTo>
                    <a:pt x="2733" y="0"/>
                  </a:moveTo>
                  <a:cubicBezTo>
                    <a:pt x="2597" y="0"/>
                    <a:pt x="2460" y="11"/>
                    <a:pt x="2323" y="34"/>
                  </a:cubicBezTo>
                  <a:cubicBezTo>
                    <a:pt x="940" y="258"/>
                    <a:pt x="1" y="1564"/>
                    <a:pt x="225" y="2947"/>
                  </a:cubicBezTo>
                  <a:cubicBezTo>
                    <a:pt x="391" y="3961"/>
                    <a:pt x="1150" y="4776"/>
                    <a:pt x="2150" y="5011"/>
                  </a:cubicBezTo>
                  <a:cubicBezTo>
                    <a:pt x="2344" y="5056"/>
                    <a:pt x="2539" y="5079"/>
                    <a:pt x="2732" y="5079"/>
                  </a:cubicBezTo>
                  <a:cubicBezTo>
                    <a:pt x="3538" y="5079"/>
                    <a:pt x="4310" y="4695"/>
                    <a:pt x="4793" y="4022"/>
                  </a:cubicBezTo>
                  <a:cubicBezTo>
                    <a:pt x="5393" y="3188"/>
                    <a:pt x="5433" y="2076"/>
                    <a:pt x="4891" y="1203"/>
                  </a:cubicBezTo>
                  <a:cubicBezTo>
                    <a:pt x="4424" y="448"/>
                    <a:pt x="3602" y="0"/>
                    <a:pt x="2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7"/>
            <p:cNvSpPr/>
            <p:nvPr/>
          </p:nvSpPr>
          <p:spPr>
            <a:xfrm>
              <a:off x="1025325" y="4517550"/>
              <a:ext cx="120725" cy="112900"/>
            </a:xfrm>
            <a:custGeom>
              <a:avLst/>
              <a:gdLst/>
              <a:ahLst/>
              <a:cxnLst/>
              <a:rect l="l" t="t" r="r" b="b"/>
              <a:pathLst>
                <a:path w="4829" h="4516" extrusionOk="0">
                  <a:moveTo>
                    <a:pt x="2432" y="0"/>
                  </a:moveTo>
                  <a:cubicBezTo>
                    <a:pt x="2310" y="0"/>
                    <a:pt x="2188" y="10"/>
                    <a:pt x="2066" y="30"/>
                  </a:cubicBezTo>
                  <a:cubicBezTo>
                    <a:pt x="835" y="230"/>
                    <a:pt x="1" y="1390"/>
                    <a:pt x="200" y="2621"/>
                  </a:cubicBezTo>
                  <a:cubicBezTo>
                    <a:pt x="348" y="3523"/>
                    <a:pt x="1024" y="4246"/>
                    <a:pt x="1911" y="4455"/>
                  </a:cubicBezTo>
                  <a:cubicBezTo>
                    <a:pt x="2084" y="4496"/>
                    <a:pt x="2257" y="4515"/>
                    <a:pt x="2430" y="4515"/>
                  </a:cubicBezTo>
                  <a:cubicBezTo>
                    <a:pt x="3145" y="4515"/>
                    <a:pt x="3831" y="4174"/>
                    <a:pt x="4261" y="3576"/>
                  </a:cubicBezTo>
                  <a:cubicBezTo>
                    <a:pt x="4794" y="2835"/>
                    <a:pt x="4828" y="1846"/>
                    <a:pt x="4349" y="1069"/>
                  </a:cubicBezTo>
                  <a:cubicBezTo>
                    <a:pt x="3933" y="397"/>
                    <a:pt x="3203" y="0"/>
                    <a:pt x="2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7"/>
            <p:cNvSpPr/>
            <p:nvPr/>
          </p:nvSpPr>
          <p:spPr>
            <a:xfrm>
              <a:off x="1252050" y="4573050"/>
              <a:ext cx="100350" cy="93825"/>
            </a:xfrm>
            <a:custGeom>
              <a:avLst/>
              <a:gdLst/>
              <a:ahLst/>
              <a:cxnLst/>
              <a:rect l="l" t="t" r="r" b="b"/>
              <a:pathLst>
                <a:path w="4014" h="3753" extrusionOk="0">
                  <a:moveTo>
                    <a:pt x="2020" y="0"/>
                  </a:moveTo>
                  <a:cubicBezTo>
                    <a:pt x="1919" y="0"/>
                    <a:pt x="1818" y="8"/>
                    <a:pt x="1717" y="25"/>
                  </a:cubicBezTo>
                  <a:cubicBezTo>
                    <a:pt x="694" y="191"/>
                    <a:pt x="0" y="1157"/>
                    <a:pt x="166" y="2180"/>
                  </a:cubicBezTo>
                  <a:cubicBezTo>
                    <a:pt x="289" y="2928"/>
                    <a:pt x="850" y="3529"/>
                    <a:pt x="1588" y="3703"/>
                  </a:cubicBezTo>
                  <a:cubicBezTo>
                    <a:pt x="1731" y="3737"/>
                    <a:pt x="1875" y="3753"/>
                    <a:pt x="2018" y="3753"/>
                  </a:cubicBezTo>
                  <a:cubicBezTo>
                    <a:pt x="2613" y="3753"/>
                    <a:pt x="3183" y="3470"/>
                    <a:pt x="3541" y="2973"/>
                  </a:cubicBezTo>
                  <a:cubicBezTo>
                    <a:pt x="3985" y="2356"/>
                    <a:pt x="4014" y="1534"/>
                    <a:pt x="3614" y="889"/>
                  </a:cubicBezTo>
                  <a:cubicBezTo>
                    <a:pt x="3269" y="332"/>
                    <a:pt x="2662" y="0"/>
                    <a:pt x="2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7"/>
            <p:cNvSpPr/>
            <p:nvPr/>
          </p:nvSpPr>
          <p:spPr>
            <a:xfrm>
              <a:off x="1100525" y="4820875"/>
              <a:ext cx="582500" cy="249525"/>
            </a:xfrm>
            <a:custGeom>
              <a:avLst/>
              <a:gdLst/>
              <a:ahLst/>
              <a:cxnLst/>
              <a:rect l="l" t="t" r="r" b="b"/>
              <a:pathLst>
                <a:path w="23300" h="9981" extrusionOk="0">
                  <a:moveTo>
                    <a:pt x="13394" y="713"/>
                  </a:moveTo>
                  <a:cubicBezTo>
                    <a:pt x="18268" y="713"/>
                    <a:pt x="21540" y="3244"/>
                    <a:pt x="22421" y="4012"/>
                  </a:cubicBezTo>
                  <a:cubicBezTo>
                    <a:pt x="18974" y="8014"/>
                    <a:pt x="15045" y="9266"/>
                    <a:pt x="11478" y="9266"/>
                  </a:cubicBezTo>
                  <a:cubicBezTo>
                    <a:pt x="6492" y="9266"/>
                    <a:pt x="2214" y="6820"/>
                    <a:pt x="945" y="6017"/>
                  </a:cubicBezTo>
                  <a:cubicBezTo>
                    <a:pt x="5709" y="1976"/>
                    <a:pt x="9951" y="713"/>
                    <a:pt x="13394" y="713"/>
                  </a:cubicBezTo>
                  <a:close/>
                  <a:moveTo>
                    <a:pt x="13378" y="0"/>
                  </a:moveTo>
                  <a:cubicBezTo>
                    <a:pt x="9707" y="0"/>
                    <a:pt x="5185" y="1374"/>
                    <a:pt x="127" y="5789"/>
                  </a:cubicBezTo>
                  <a:cubicBezTo>
                    <a:pt x="45" y="5860"/>
                    <a:pt x="1" y="5963"/>
                    <a:pt x="6" y="6072"/>
                  </a:cubicBezTo>
                  <a:cubicBezTo>
                    <a:pt x="11" y="6181"/>
                    <a:pt x="65" y="6280"/>
                    <a:pt x="154" y="6343"/>
                  </a:cubicBezTo>
                  <a:cubicBezTo>
                    <a:pt x="237" y="6402"/>
                    <a:pt x="5349" y="9980"/>
                    <a:pt x="11507" y="9980"/>
                  </a:cubicBezTo>
                  <a:cubicBezTo>
                    <a:pt x="15313" y="9980"/>
                    <a:pt x="19517" y="8614"/>
                    <a:pt x="23181" y="4208"/>
                  </a:cubicBezTo>
                  <a:cubicBezTo>
                    <a:pt x="23299" y="4069"/>
                    <a:pt x="23290" y="3864"/>
                    <a:pt x="23162" y="3734"/>
                  </a:cubicBezTo>
                  <a:cubicBezTo>
                    <a:pt x="23103" y="3674"/>
                    <a:pt x="19380" y="0"/>
                    <a:pt x="13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7"/>
            <p:cNvSpPr/>
            <p:nvPr/>
          </p:nvSpPr>
          <p:spPr>
            <a:xfrm>
              <a:off x="1100075" y="4911600"/>
              <a:ext cx="583400" cy="69525"/>
            </a:xfrm>
            <a:custGeom>
              <a:avLst/>
              <a:gdLst/>
              <a:ahLst/>
              <a:cxnLst/>
              <a:rect l="l" t="t" r="r" b="b"/>
              <a:pathLst>
                <a:path w="23336" h="2781" extrusionOk="0">
                  <a:moveTo>
                    <a:pt x="22929" y="0"/>
                  </a:moveTo>
                  <a:cubicBezTo>
                    <a:pt x="22918" y="0"/>
                    <a:pt x="22906" y="1"/>
                    <a:pt x="22895" y="2"/>
                  </a:cubicBezTo>
                  <a:lnTo>
                    <a:pt x="345" y="2072"/>
                  </a:lnTo>
                  <a:cubicBezTo>
                    <a:pt x="147" y="2087"/>
                    <a:pt x="1" y="2261"/>
                    <a:pt x="19" y="2459"/>
                  </a:cubicBezTo>
                  <a:cubicBezTo>
                    <a:pt x="35" y="2642"/>
                    <a:pt x="190" y="2780"/>
                    <a:pt x="372" y="2780"/>
                  </a:cubicBezTo>
                  <a:cubicBezTo>
                    <a:pt x="385" y="2780"/>
                    <a:pt x="398" y="2779"/>
                    <a:pt x="411" y="2778"/>
                  </a:cubicBezTo>
                  <a:lnTo>
                    <a:pt x="22961" y="706"/>
                  </a:lnTo>
                  <a:cubicBezTo>
                    <a:pt x="23105" y="693"/>
                    <a:pt x="23226" y="591"/>
                    <a:pt x="23267" y="452"/>
                  </a:cubicBezTo>
                  <a:cubicBezTo>
                    <a:pt x="23335" y="225"/>
                    <a:pt x="23162" y="0"/>
                    <a:pt x="22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7"/>
            <p:cNvSpPr/>
            <p:nvPr/>
          </p:nvSpPr>
          <p:spPr>
            <a:xfrm>
              <a:off x="1189400" y="4895400"/>
              <a:ext cx="75950" cy="72275"/>
            </a:xfrm>
            <a:custGeom>
              <a:avLst/>
              <a:gdLst/>
              <a:ahLst/>
              <a:cxnLst/>
              <a:rect l="l" t="t" r="r" b="b"/>
              <a:pathLst>
                <a:path w="3038" h="2891" extrusionOk="0">
                  <a:moveTo>
                    <a:pt x="396" y="1"/>
                  </a:moveTo>
                  <a:cubicBezTo>
                    <a:pt x="303" y="1"/>
                    <a:pt x="210" y="37"/>
                    <a:pt x="140" y="110"/>
                  </a:cubicBezTo>
                  <a:cubicBezTo>
                    <a:pt x="1" y="254"/>
                    <a:pt x="10" y="486"/>
                    <a:pt x="159" y="619"/>
                  </a:cubicBezTo>
                  <a:lnTo>
                    <a:pt x="2416" y="2792"/>
                  </a:lnTo>
                  <a:cubicBezTo>
                    <a:pt x="2486" y="2859"/>
                    <a:pt x="2574" y="2890"/>
                    <a:pt x="2660" y="2890"/>
                  </a:cubicBezTo>
                  <a:cubicBezTo>
                    <a:pt x="2809" y="2890"/>
                    <a:pt x="2954" y="2797"/>
                    <a:pt x="3002" y="2635"/>
                  </a:cubicBezTo>
                  <a:lnTo>
                    <a:pt x="3002" y="2635"/>
                  </a:lnTo>
                  <a:lnTo>
                    <a:pt x="3000" y="2637"/>
                  </a:lnTo>
                  <a:cubicBezTo>
                    <a:pt x="3037" y="2510"/>
                    <a:pt x="3002" y="2373"/>
                    <a:pt x="2906" y="2280"/>
                  </a:cubicBezTo>
                  <a:lnTo>
                    <a:pt x="650" y="110"/>
                  </a:lnTo>
                  <a:cubicBezTo>
                    <a:pt x="580" y="37"/>
                    <a:pt x="488" y="1"/>
                    <a:pt x="3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7"/>
            <p:cNvSpPr/>
            <p:nvPr/>
          </p:nvSpPr>
          <p:spPr>
            <a:xfrm>
              <a:off x="1255125" y="4867750"/>
              <a:ext cx="107025" cy="95075"/>
            </a:xfrm>
            <a:custGeom>
              <a:avLst/>
              <a:gdLst/>
              <a:ahLst/>
              <a:cxnLst/>
              <a:rect l="l" t="t" r="r" b="b"/>
              <a:pathLst>
                <a:path w="4281" h="3803" extrusionOk="0">
                  <a:moveTo>
                    <a:pt x="393" y="0"/>
                  </a:moveTo>
                  <a:cubicBezTo>
                    <a:pt x="295" y="0"/>
                    <a:pt x="197" y="41"/>
                    <a:pt x="127" y="120"/>
                  </a:cubicBezTo>
                  <a:cubicBezTo>
                    <a:pt x="0" y="264"/>
                    <a:pt x="11" y="483"/>
                    <a:pt x="152" y="613"/>
                  </a:cubicBezTo>
                  <a:lnTo>
                    <a:pt x="3668" y="3714"/>
                  </a:lnTo>
                  <a:cubicBezTo>
                    <a:pt x="3736" y="3774"/>
                    <a:pt x="3819" y="3802"/>
                    <a:pt x="3900" y="3802"/>
                  </a:cubicBezTo>
                  <a:cubicBezTo>
                    <a:pt x="4049" y="3802"/>
                    <a:pt x="4194" y="3709"/>
                    <a:pt x="4242" y="3548"/>
                  </a:cubicBezTo>
                  <a:cubicBezTo>
                    <a:pt x="4281" y="3415"/>
                    <a:pt x="4240" y="3272"/>
                    <a:pt x="4137" y="3181"/>
                  </a:cubicBezTo>
                  <a:lnTo>
                    <a:pt x="621" y="82"/>
                  </a:lnTo>
                  <a:cubicBezTo>
                    <a:pt x="554" y="27"/>
                    <a:pt x="474"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7"/>
            <p:cNvSpPr/>
            <p:nvPr/>
          </p:nvSpPr>
          <p:spPr>
            <a:xfrm>
              <a:off x="1351800" y="4828125"/>
              <a:ext cx="125075" cy="110825"/>
            </a:xfrm>
            <a:custGeom>
              <a:avLst/>
              <a:gdLst/>
              <a:ahLst/>
              <a:cxnLst/>
              <a:rect l="l" t="t" r="r" b="b"/>
              <a:pathLst>
                <a:path w="5003" h="4433" extrusionOk="0">
                  <a:moveTo>
                    <a:pt x="397" y="1"/>
                  </a:moveTo>
                  <a:cubicBezTo>
                    <a:pt x="300" y="1"/>
                    <a:pt x="202" y="41"/>
                    <a:pt x="132" y="120"/>
                  </a:cubicBezTo>
                  <a:cubicBezTo>
                    <a:pt x="0" y="270"/>
                    <a:pt x="18" y="498"/>
                    <a:pt x="171" y="627"/>
                  </a:cubicBezTo>
                  <a:lnTo>
                    <a:pt x="4390" y="4344"/>
                  </a:lnTo>
                  <a:cubicBezTo>
                    <a:pt x="4458" y="4404"/>
                    <a:pt x="4541" y="4432"/>
                    <a:pt x="4622" y="4432"/>
                  </a:cubicBezTo>
                  <a:cubicBezTo>
                    <a:pt x="4771" y="4432"/>
                    <a:pt x="4916" y="4338"/>
                    <a:pt x="4963" y="4178"/>
                  </a:cubicBezTo>
                  <a:cubicBezTo>
                    <a:pt x="5003" y="4046"/>
                    <a:pt x="4962" y="3904"/>
                    <a:pt x="4858" y="3813"/>
                  </a:cubicBezTo>
                  <a:lnTo>
                    <a:pt x="638" y="96"/>
                  </a:lnTo>
                  <a:cubicBezTo>
                    <a:pt x="570" y="32"/>
                    <a:pt x="483"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7"/>
            <p:cNvSpPr/>
            <p:nvPr/>
          </p:nvSpPr>
          <p:spPr>
            <a:xfrm>
              <a:off x="1451600" y="4822200"/>
              <a:ext cx="124500" cy="110500"/>
            </a:xfrm>
            <a:custGeom>
              <a:avLst/>
              <a:gdLst/>
              <a:ahLst/>
              <a:cxnLst/>
              <a:rect l="l" t="t" r="r" b="b"/>
              <a:pathLst>
                <a:path w="4980" h="4420" extrusionOk="0">
                  <a:moveTo>
                    <a:pt x="392" y="1"/>
                  </a:moveTo>
                  <a:cubicBezTo>
                    <a:pt x="294" y="1"/>
                    <a:pt x="196" y="42"/>
                    <a:pt x="127" y="122"/>
                  </a:cubicBezTo>
                  <a:cubicBezTo>
                    <a:pt x="0" y="265"/>
                    <a:pt x="9" y="482"/>
                    <a:pt x="148" y="612"/>
                  </a:cubicBezTo>
                  <a:lnTo>
                    <a:pt x="4368" y="4331"/>
                  </a:lnTo>
                  <a:cubicBezTo>
                    <a:pt x="4437" y="4392"/>
                    <a:pt x="4519" y="4420"/>
                    <a:pt x="4601" y="4420"/>
                  </a:cubicBezTo>
                  <a:cubicBezTo>
                    <a:pt x="4750" y="4420"/>
                    <a:pt x="4895" y="4326"/>
                    <a:pt x="4942" y="4166"/>
                  </a:cubicBezTo>
                  <a:lnTo>
                    <a:pt x="4940" y="4166"/>
                  </a:lnTo>
                  <a:cubicBezTo>
                    <a:pt x="4979" y="4034"/>
                    <a:pt x="4938" y="3891"/>
                    <a:pt x="4835" y="3800"/>
                  </a:cubicBezTo>
                  <a:lnTo>
                    <a:pt x="615" y="81"/>
                  </a:lnTo>
                  <a:cubicBezTo>
                    <a:pt x="550" y="27"/>
                    <a:pt x="471"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7"/>
            <p:cNvSpPr/>
            <p:nvPr/>
          </p:nvSpPr>
          <p:spPr>
            <a:xfrm>
              <a:off x="1559175" y="4846225"/>
              <a:ext cx="85075" cy="86600"/>
            </a:xfrm>
            <a:custGeom>
              <a:avLst/>
              <a:gdLst/>
              <a:ahLst/>
              <a:cxnLst/>
              <a:rect l="l" t="t" r="r" b="b"/>
              <a:pathLst>
                <a:path w="3403" h="3464" extrusionOk="0">
                  <a:moveTo>
                    <a:pt x="392" y="0"/>
                  </a:moveTo>
                  <a:cubicBezTo>
                    <a:pt x="305" y="0"/>
                    <a:pt x="217" y="33"/>
                    <a:pt x="149" y="99"/>
                  </a:cubicBezTo>
                  <a:cubicBezTo>
                    <a:pt x="6" y="234"/>
                    <a:pt x="1" y="459"/>
                    <a:pt x="136" y="601"/>
                  </a:cubicBezTo>
                  <a:lnTo>
                    <a:pt x="2770" y="3354"/>
                  </a:lnTo>
                  <a:cubicBezTo>
                    <a:pt x="2842" y="3429"/>
                    <a:pt x="2934" y="3463"/>
                    <a:pt x="3025" y="3463"/>
                  </a:cubicBezTo>
                  <a:cubicBezTo>
                    <a:pt x="3173" y="3463"/>
                    <a:pt x="3318" y="3371"/>
                    <a:pt x="3365" y="3210"/>
                  </a:cubicBezTo>
                  <a:lnTo>
                    <a:pt x="3367" y="3210"/>
                  </a:lnTo>
                  <a:cubicBezTo>
                    <a:pt x="3403" y="3087"/>
                    <a:pt x="3371" y="2957"/>
                    <a:pt x="3283" y="2864"/>
                  </a:cubicBezTo>
                  <a:lnTo>
                    <a:pt x="649" y="111"/>
                  </a:lnTo>
                  <a:cubicBezTo>
                    <a:pt x="580" y="38"/>
                    <a:pt x="486" y="0"/>
                    <a:pt x="3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7"/>
            <p:cNvSpPr/>
            <p:nvPr/>
          </p:nvSpPr>
          <p:spPr>
            <a:xfrm>
              <a:off x="1425850" y="4925925"/>
              <a:ext cx="101225" cy="142025"/>
            </a:xfrm>
            <a:custGeom>
              <a:avLst/>
              <a:gdLst/>
              <a:ahLst/>
              <a:cxnLst/>
              <a:rect l="l" t="t" r="r" b="b"/>
              <a:pathLst>
                <a:path w="4049" h="5681" extrusionOk="0">
                  <a:moveTo>
                    <a:pt x="3661" y="0"/>
                  </a:moveTo>
                  <a:cubicBezTo>
                    <a:pt x="3545" y="0"/>
                    <a:pt x="3432" y="58"/>
                    <a:pt x="3365" y="161"/>
                  </a:cubicBezTo>
                  <a:lnTo>
                    <a:pt x="107" y="5133"/>
                  </a:lnTo>
                  <a:cubicBezTo>
                    <a:pt x="0" y="5297"/>
                    <a:pt x="47" y="5516"/>
                    <a:pt x="210" y="5623"/>
                  </a:cubicBezTo>
                  <a:cubicBezTo>
                    <a:pt x="270" y="5662"/>
                    <a:pt x="338" y="5681"/>
                    <a:pt x="404" y="5681"/>
                  </a:cubicBezTo>
                  <a:cubicBezTo>
                    <a:pt x="519" y="5681"/>
                    <a:pt x="633" y="5624"/>
                    <a:pt x="701" y="5521"/>
                  </a:cubicBezTo>
                  <a:lnTo>
                    <a:pt x="3956" y="548"/>
                  </a:lnTo>
                  <a:cubicBezTo>
                    <a:pt x="3976" y="519"/>
                    <a:pt x="3990" y="487"/>
                    <a:pt x="4001" y="455"/>
                  </a:cubicBezTo>
                  <a:cubicBezTo>
                    <a:pt x="4049" y="286"/>
                    <a:pt x="3969" y="108"/>
                    <a:pt x="3808" y="33"/>
                  </a:cubicBezTo>
                  <a:cubicBezTo>
                    <a:pt x="3761" y="11"/>
                    <a:pt x="3710" y="0"/>
                    <a:pt x="3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7"/>
            <p:cNvSpPr/>
            <p:nvPr/>
          </p:nvSpPr>
          <p:spPr>
            <a:xfrm>
              <a:off x="1334950" y="4935650"/>
              <a:ext cx="86500" cy="133200"/>
            </a:xfrm>
            <a:custGeom>
              <a:avLst/>
              <a:gdLst/>
              <a:ahLst/>
              <a:cxnLst/>
              <a:rect l="l" t="t" r="r" b="b"/>
              <a:pathLst>
                <a:path w="3460" h="5328" extrusionOk="0">
                  <a:moveTo>
                    <a:pt x="3070" y="0"/>
                  </a:moveTo>
                  <a:cubicBezTo>
                    <a:pt x="2947" y="0"/>
                    <a:pt x="2829" y="64"/>
                    <a:pt x="2765" y="177"/>
                  </a:cubicBezTo>
                  <a:lnTo>
                    <a:pt x="97" y="4797"/>
                  </a:lnTo>
                  <a:cubicBezTo>
                    <a:pt x="1" y="4967"/>
                    <a:pt x="58" y="5182"/>
                    <a:pt x="227" y="5280"/>
                  </a:cubicBezTo>
                  <a:cubicBezTo>
                    <a:pt x="283" y="5312"/>
                    <a:pt x="344" y="5328"/>
                    <a:pt x="404" y="5328"/>
                  </a:cubicBezTo>
                  <a:cubicBezTo>
                    <a:pt x="526" y="5328"/>
                    <a:pt x="646" y="5264"/>
                    <a:pt x="712" y="5150"/>
                  </a:cubicBezTo>
                  <a:lnTo>
                    <a:pt x="3378" y="529"/>
                  </a:lnTo>
                  <a:cubicBezTo>
                    <a:pt x="3392" y="506"/>
                    <a:pt x="3403" y="479"/>
                    <a:pt x="3410" y="453"/>
                  </a:cubicBezTo>
                  <a:cubicBezTo>
                    <a:pt x="3460" y="282"/>
                    <a:pt x="3374" y="100"/>
                    <a:pt x="3208" y="29"/>
                  </a:cubicBezTo>
                  <a:cubicBezTo>
                    <a:pt x="3163" y="10"/>
                    <a:pt x="3116" y="0"/>
                    <a:pt x="3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7"/>
            <p:cNvSpPr/>
            <p:nvPr/>
          </p:nvSpPr>
          <p:spPr>
            <a:xfrm>
              <a:off x="1246200" y="4945050"/>
              <a:ext cx="72400" cy="105425"/>
            </a:xfrm>
            <a:custGeom>
              <a:avLst/>
              <a:gdLst/>
              <a:ahLst/>
              <a:cxnLst/>
              <a:rect l="l" t="t" r="r" b="b"/>
              <a:pathLst>
                <a:path w="2896" h="4217" extrusionOk="0">
                  <a:moveTo>
                    <a:pt x="2505" y="1"/>
                  </a:moveTo>
                  <a:cubicBezTo>
                    <a:pt x="2384" y="1"/>
                    <a:pt x="2267" y="63"/>
                    <a:pt x="2202" y="173"/>
                  </a:cubicBezTo>
                  <a:lnTo>
                    <a:pt x="101" y="3680"/>
                  </a:lnTo>
                  <a:cubicBezTo>
                    <a:pt x="1" y="3848"/>
                    <a:pt x="56" y="4065"/>
                    <a:pt x="224" y="4167"/>
                  </a:cubicBezTo>
                  <a:cubicBezTo>
                    <a:pt x="280" y="4200"/>
                    <a:pt x="343" y="4216"/>
                    <a:pt x="404" y="4216"/>
                  </a:cubicBezTo>
                  <a:cubicBezTo>
                    <a:pt x="525" y="4216"/>
                    <a:pt x="643" y="4155"/>
                    <a:pt x="710" y="4044"/>
                  </a:cubicBezTo>
                  <a:lnTo>
                    <a:pt x="2809" y="537"/>
                  </a:lnTo>
                  <a:cubicBezTo>
                    <a:pt x="2824" y="512"/>
                    <a:pt x="2836" y="483"/>
                    <a:pt x="2845" y="455"/>
                  </a:cubicBezTo>
                  <a:cubicBezTo>
                    <a:pt x="2895" y="283"/>
                    <a:pt x="2811" y="102"/>
                    <a:pt x="2647" y="30"/>
                  </a:cubicBezTo>
                  <a:cubicBezTo>
                    <a:pt x="2601" y="10"/>
                    <a:pt x="2553" y="1"/>
                    <a:pt x="2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7"/>
            <p:cNvSpPr/>
            <p:nvPr/>
          </p:nvSpPr>
          <p:spPr>
            <a:xfrm>
              <a:off x="1164950" y="4954300"/>
              <a:ext cx="53225" cy="64450"/>
            </a:xfrm>
            <a:custGeom>
              <a:avLst/>
              <a:gdLst/>
              <a:ahLst/>
              <a:cxnLst/>
              <a:rect l="l" t="t" r="r" b="b"/>
              <a:pathLst>
                <a:path w="2129" h="2578" extrusionOk="0">
                  <a:moveTo>
                    <a:pt x="1740" y="0"/>
                  </a:moveTo>
                  <a:cubicBezTo>
                    <a:pt x="1629" y="0"/>
                    <a:pt x="1521" y="53"/>
                    <a:pt x="1453" y="150"/>
                  </a:cubicBezTo>
                  <a:lnTo>
                    <a:pt x="120" y="2011"/>
                  </a:lnTo>
                  <a:cubicBezTo>
                    <a:pt x="1" y="2170"/>
                    <a:pt x="34" y="2396"/>
                    <a:pt x="197" y="2512"/>
                  </a:cubicBezTo>
                  <a:cubicBezTo>
                    <a:pt x="259" y="2556"/>
                    <a:pt x="331" y="2578"/>
                    <a:pt x="402" y="2578"/>
                  </a:cubicBezTo>
                  <a:cubicBezTo>
                    <a:pt x="515" y="2578"/>
                    <a:pt x="627" y="2523"/>
                    <a:pt x="696" y="2423"/>
                  </a:cubicBezTo>
                  <a:lnTo>
                    <a:pt x="2029" y="560"/>
                  </a:lnTo>
                  <a:cubicBezTo>
                    <a:pt x="2052" y="528"/>
                    <a:pt x="2069" y="493"/>
                    <a:pt x="2080" y="455"/>
                  </a:cubicBezTo>
                  <a:cubicBezTo>
                    <a:pt x="2128" y="289"/>
                    <a:pt x="2052" y="111"/>
                    <a:pt x="1895" y="36"/>
                  </a:cubicBezTo>
                  <a:cubicBezTo>
                    <a:pt x="1845" y="12"/>
                    <a:pt x="1792"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7"/>
            <p:cNvSpPr/>
            <p:nvPr/>
          </p:nvSpPr>
          <p:spPr>
            <a:xfrm>
              <a:off x="1526750" y="4918325"/>
              <a:ext cx="82975" cy="120050"/>
            </a:xfrm>
            <a:custGeom>
              <a:avLst/>
              <a:gdLst/>
              <a:ahLst/>
              <a:cxnLst/>
              <a:rect l="l" t="t" r="r" b="b"/>
              <a:pathLst>
                <a:path w="3319" h="4802" extrusionOk="0">
                  <a:moveTo>
                    <a:pt x="2930" y="0"/>
                  </a:moveTo>
                  <a:cubicBezTo>
                    <a:pt x="2810" y="0"/>
                    <a:pt x="2693" y="61"/>
                    <a:pt x="2627" y="169"/>
                  </a:cubicBezTo>
                  <a:lnTo>
                    <a:pt x="107" y="4255"/>
                  </a:lnTo>
                  <a:cubicBezTo>
                    <a:pt x="0" y="4423"/>
                    <a:pt x="50" y="4646"/>
                    <a:pt x="220" y="4749"/>
                  </a:cubicBezTo>
                  <a:cubicBezTo>
                    <a:pt x="278" y="4785"/>
                    <a:pt x="342" y="4802"/>
                    <a:pt x="406" y="4802"/>
                  </a:cubicBezTo>
                  <a:cubicBezTo>
                    <a:pt x="527" y="4802"/>
                    <a:pt x="645" y="4740"/>
                    <a:pt x="712" y="4628"/>
                  </a:cubicBezTo>
                  <a:lnTo>
                    <a:pt x="3230" y="542"/>
                  </a:lnTo>
                  <a:cubicBezTo>
                    <a:pt x="3246" y="513"/>
                    <a:pt x="3258" y="485"/>
                    <a:pt x="3267" y="454"/>
                  </a:cubicBezTo>
                  <a:cubicBezTo>
                    <a:pt x="3319" y="283"/>
                    <a:pt x="3235" y="103"/>
                    <a:pt x="3073" y="30"/>
                  </a:cubicBezTo>
                  <a:cubicBezTo>
                    <a:pt x="3026" y="10"/>
                    <a:pt x="2978" y="0"/>
                    <a:pt x="2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7"/>
            <p:cNvSpPr/>
            <p:nvPr/>
          </p:nvSpPr>
          <p:spPr>
            <a:xfrm>
              <a:off x="1391800" y="4161600"/>
              <a:ext cx="529750" cy="580600"/>
            </a:xfrm>
            <a:custGeom>
              <a:avLst/>
              <a:gdLst/>
              <a:ahLst/>
              <a:cxnLst/>
              <a:rect l="l" t="t" r="r" b="b"/>
              <a:pathLst>
                <a:path w="21190" h="23224" extrusionOk="0">
                  <a:moveTo>
                    <a:pt x="12038" y="937"/>
                  </a:moveTo>
                  <a:cubicBezTo>
                    <a:pt x="19329" y="14149"/>
                    <a:pt x="11333" y="21172"/>
                    <a:pt x="9750" y="22383"/>
                  </a:cubicBezTo>
                  <a:lnTo>
                    <a:pt x="9750" y="22385"/>
                  </a:lnTo>
                  <a:cubicBezTo>
                    <a:pt x="1982" y="12383"/>
                    <a:pt x="10258" y="2797"/>
                    <a:pt x="12038" y="937"/>
                  </a:cubicBezTo>
                  <a:close/>
                  <a:moveTo>
                    <a:pt x="12118" y="1"/>
                  </a:moveTo>
                  <a:cubicBezTo>
                    <a:pt x="12029" y="1"/>
                    <a:pt x="11942" y="34"/>
                    <a:pt x="11876" y="95"/>
                  </a:cubicBezTo>
                  <a:cubicBezTo>
                    <a:pt x="11757" y="208"/>
                    <a:pt x="1" y="11401"/>
                    <a:pt x="9408" y="23091"/>
                  </a:cubicBezTo>
                  <a:lnTo>
                    <a:pt x="9410" y="23091"/>
                  </a:lnTo>
                  <a:cubicBezTo>
                    <a:pt x="9478" y="23178"/>
                    <a:pt x="9580" y="23224"/>
                    <a:pt x="9684" y="23224"/>
                  </a:cubicBezTo>
                  <a:cubicBezTo>
                    <a:pt x="9750" y="23224"/>
                    <a:pt x="9818" y="23205"/>
                    <a:pt x="9877" y="23166"/>
                  </a:cubicBezTo>
                  <a:cubicBezTo>
                    <a:pt x="9991" y="23093"/>
                    <a:pt x="21189" y="15549"/>
                    <a:pt x="12425" y="179"/>
                  </a:cubicBezTo>
                  <a:cubicBezTo>
                    <a:pt x="12372" y="85"/>
                    <a:pt x="12277" y="21"/>
                    <a:pt x="12170" y="5"/>
                  </a:cubicBezTo>
                  <a:cubicBezTo>
                    <a:pt x="12153" y="2"/>
                    <a:pt x="12135" y="1"/>
                    <a:pt x="12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7"/>
            <p:cNvSpPr/>
            <p:nvPr/>
          </p:nvSpPr>
          <p:spPr>
            <a:xfrm>
              <a:off x="1624675" y="4161425"/>
              <a:ext cx="79500" cy="580800"/>
            </a:xfrm>
            <a:custGeom>
              <a:avLst/>
              <a:gdLst/>
              <a:ahLst/>
              <a:cxnLst/>
              <a:rect l="l" t="t" r="r" b="b"/>
              <a:pathLst>
                <a:path w="3180" h="23232" extrusionOk="0">
                  <a:moveTo>
                    <a:pt x="2803" y="1"/>
                  </a:moveTo>
                  <a:cubicBezTo>
                    <a:pt x="2621" y="1"/>
                    <a:pt x="2467" y="140"/>
                    <a:pt x="2451" y="325"/>
                  </a:cubicBezTo>
                  <a:lnTo>
                    <a:pt x="16" y="22839"/>
                  </a:lnTo>
                  <a:cubicBezTo>
                    <a:pt x="0" y="22982"/>
                    <a:pt x="75" y="23123"/>
                    <a:pt x="204" y="23191"/>
                  </a:cubicBezTo>
                  <a:cubicBezTo>
                    <a:pt x="257" y="23218"/>
                    <a:pt x="313" y="23231"/>
                    <a:pt x="368" y="23231"/>
                  </a:cubicBezTo>
                  <a:cubicBezTo>
                    <a:pt x="540" y="23231"/>
                    <a:pt x="700" y="23104"/>
                    <a:pt x="720" y="22914"/>
                  </a:cubicBezTo>
                  <a:lnTo>
                    <a:pt x="3155" y="400"/>
                  </a:lnTo>
                  <a:cubicBezTo>
                    <a:pt x="3180" y="204"/>
                    <a:pt x="3039" y="24"/>
                    <a:pt x="2841" y="3"/>
                  </a:cubicBezTo>
                  <a:cubicBezTo>
                    <a:pt x="2828" y="1"/>
                    <a:pt x="281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7"/>
            <p:cNvSpPr/>
            <p:nvPr/>
          </p:nvSpPr>
          <p:spPr>
            <a:xfrm>
              <a:off x="1668425" y="4263125"/>
              <a:ext cx="85125" cy="62375"/>
            </a:xfrm>
            <a:custGeom>
              <a:avLst/>
              <a:gdLst/>
              <a:ahLst/>
              <a:cxnLst/>
              <a:rect l="l" t="t" r="r" b="b"/>
              <a:pathLst>
                <a:path w="3405" h="2495" extrusionOk="0">
                  <a:moveTo>
                    <a:pt x="3001" y="1"/>
                  </a:moveTo>
                  <a:cubicBezTo>
                    <a:pt x="2929" y="1"/>
                    <a:pt x="2857" y="22"/>
                    <a:pt x="2795" y="67"/>
                  </a:cubicBezTo>
                  <a:lnTo>
                    <a:pt x="218" y="1849"/>
                  </a:lnTo>
                  <a:cubicBezTo>
                    <a:pt x="0" y="2001"/>
                    <a:pt x="20" y="2330"/>
                    <a:pt x="255" y="2453"/>
                  </a:cubicBezTo>
                  <a:cubicBezTo>
                    <a:pt x="307" y="2481"/>
                    <a:pt x="364" y="2495"/>
                    <a:pt x="420" y="2495"/>
                  </a:cubicBezTo>
                  <a:cubicBezTo>
                    <a:pt x="491" y="2495"/>
                    <a:pt x="562" y="2474"/>
                    <a:pt x="622" y="2432"/>
                  </a:cubicBezTo>
                  <a:lnTo>
                    <a:pt x="3197" y="650"/>
                  </a:lnTo>
                  <a:cubicBezTo>
                    <a:pt x="3361" y="539"/>
                    <a:pt x="3404" y="317"/>
                    <a:pt x="3292" y="153"/>
                  </a:cubicBezTo>
                  <a:cubicBezTo>
                    <a:pt x="3223" y="54"/>
                    <a:pt x="3113" y="1"/>
                    <a:pt x="3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7"/>
            <p:cNvSpPr/>
            <p:nvPr/>
          </p:nvSpPr>
          <p:spPr>
            <a:xfrm>
              <a:off x="1654025" y="4332875"/>
              <a:ext cx="113625" cy="88450"/>
            </a:xfrm>
            <a:custGeom>
              <a:avLst/>
              <a:gdLst/>
              <a:ahLst/>
              <a:cxnLst/>
              <a:rect l="l" t="t" r="r" b="b"/>
              <a:pathLst>
                <a:path w="4545" h="3538" extrusionOk="0">
                  <a:moveTo>
                    <a:pt x="4147" y="1"/>
                  </a:moveTo>
                  <a:cubicBezTo>
                    <a:pt x="4075" y="1"/>
                    <a:pt x="4002" y="23"/>
                    <a:pt x="3939" y="68"/>
                  </a:cubicBezTo>
                  <a:lnTo>
                    <a:pt x="206" y="2901"/>
                  </a:lnTo>
                  <a:cubicBezTo>
                    <a:pt x="1" y="3058"/>
                    <a:pt x="26" y="3375"/>
                    <a:pt x="256" y="3497"/>
                  </a:cubicBezTo>
                  <a:cubicBezTo>
                    <a:pt x="307" y="3524"/>
                    <a:pt x="364" y="3537"/>
                    <a:pt x="420" y="3537"/>
                  </a:cubicBezTo>
                  <a:cubicBezTo>
                    <a:pt x="496" y="3537"/>
                    <a:pt x="571" y="3513"/>
                    <a:pt x="633" y="3466"/>
                  </a:cubicBezTo>
                  <a:lnTo>
                    <a:pt x="4369" y="633"/>
                  </a:lnTo>
                  <a:cubicBezTo>
                    <a:pt x="4518" y="513"/>
                    <a:pt x="4545" y="294"/>
                    <a:pt x="4429" y="141"/>
                  </a:cubicBezTo>
                  <a:cubicBezTo>
                    <a:pt x="4360" y="49"/>
                    <a:pt x="4254" y="1"/>
                    <a:pt x="4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7"/>
            <p:cNvSpPr/>
            <p:nvPr/>
          </p:nvSpPr>
          <p:spPr>
            <a:xfrm>
              <a:off x="1654700" y="4435900"/>
              <a:ext cx="132300" cy="102600"/>
            </a:xfrm>
            <a:custGeom>
              <a:avLst/>
              <a:gdLst/>
              <a:ahLst/>
              <a:cxnLst/>
              <a:rect l="l" t="t" r="r" b="b"/>
              <a:pathLst>
                <a:path w="5292" h="4104" extrusionOk="0">
                  <a:moveTo>
                    <a:pt x="4893" y="0"/>
                  </a:moveTo>
                  <a:cubicBezTo>
                    <a:pt x="4821" y="0"/>
                    <a:pt x="4749" y="22"/>
                    <a:pt x="4685" y="67"/>
                  </a:cubicBezTo>
                  <a:lnTo>
                    <a:pt x="205" y="3467"/>
                  </a:lnTo>
                  <a:cubicBezTo>
                    <a:pt x="1" y="3624"/>
                    <a:pt x="25" y="3941"/>
                    <a:pt x="255" y="4062"/>
                  </a:cubicBezTo>
                  <a:cubicBezTo>
                    <a:pt x="307" y="4090"/>
                    <a:pt x="364" y="4103"/>
                    <a:pt x="420" y="4103"/>
                  </a:cubicBezTo>
                  <a:cubicBezTo>
                    <a:pt x="496" y="4103"/>
                    <a:pt x="571" y="4079"/>
                    <a:pt x="633" y="4032"/>
                  </a:cubicBezTo>
                  <a:lnTo>
                    <a:pt x="5113" y="632"/>
                  </a:lnTo>
                  <a:cubicBezTo>
                    <a:pt x="5265" y="511"/>
                    <a:pt x="5291" y="293"/>
                    <a:pt x="5176" y="140"/>
                  </a:cubicBezTo>
                  <a:cubicBezTo>
                    <a:pt x="5106" y="48"/>
                    <a:pt x="5001" y="0"/>
                    <a:pt x="4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7"/>
            <p:cNvSpPr/>
            <p:nvPr/>
          </p:nvSpPr>
          <p:spPr>
            <a:xfrm>
              <a:off x="1641150" y="4534400"/>
              <a:ext cx="132350" cy="102600"/>
            </a:xfrm>
            <a:custGeom>
              <a:avLst/>
              <a:gdLst/>
              <a:ahLst/>
              <a:cxnLst/>
              <a:rect l="l" t="t" r="r" b="b"/>
              <a:pathLst>
                <a:path w="5294" h="4104" extrusionOk="0">
                  <a:moveTo>
                    <a:pt x="4892" y="1"/>
                  </a:moveTo>
                  <a:cubicBezTo>
                    <a:pt x="4821" y="1"/>
                    <a:pt x="4749" y="22"/>
                    <a:pt x="4688" y="67"/>
                  </a:cubicBezTo>
                  <a:lnTo>
                    <a:pt x="207" y="3467"/>
                  </a:lnTo>
                  <a:cubicBezTo>
                    <a:pt x="1" y="3624"/>
                    <a:pt x="27" y="3941"/>
                    <a:pt x="256" y="4062"/>
                  </a:cubicBezTo>
                  <a:cubicBezTo>
                    <a:pt x="307" y="4090"/>
                    <a:pt x="364" y="4103"/>
                    <a:pt x="420" y="4103"/>
                  </a:cubicBezTo>
                  <a:cubicBezTo>
                    <a:pt x="496" y="4103"/>
                    <a:pt x="572" y="4079"/>
                    <a:pt x="635" y="4032"/>
                  </a:cubicBezTo>
                  <a:lnTo>
                    <a:pt x="5115" y="632"/>
                  </a:lnTo>
                  <a:cubicBezTo>
                    <a:pt x="5265" y="513"/>
                    <a:pt x="5293" y="293"/>
                    <a:pt x="5176" y="142"/>
                  </a:cubicBezTo>
                  <a:cubicBezTo>
                    <a:pt x="5106" y="50"/>
                    <a:pt x="5000" y="1"/>
                    <a:pt x="48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7"/>
            <p:cNvSpPr/>
            <p:nvPr/>
          </p:nvSpPr>
          <p:spPr>
            <a:xfrm>
              <a:off x="1627575" y="4635225"/>
              <a:ext cx="101100" cy="68625"/>
            </a:xfrm>
            <a:custGeom>
              <a:avLst/>
              <a:gdLst/>
              <a:ahLst/>
              <a:cxnLst/>
              <a:rect l="l" t="t" r="r" b="b"/>
              <a:pathLst>
                <a:path w="4044" h="2745" extrusionOk="0">
                  <a:moveTo>
                    <a:pt x="3640" y="1"/>
                  </a:moveTo>
                  <a:cubicBezTo>
                    <a:pt x="3575" y="1"/>
                    <a:pt x="3509" y="19"/>
                    <a:pt x="3450" y="56"/>
                  </a:cubicBezTo>
                  <a:lnTo>
                    <a:pt x="230" y="2091"/>
                  </a:lnTo>
                  <a:cubicBezTo>
                    <a:pt x="0" y="2237"/>
                    <a:pt x="13" y="2578"/>
                    <a:pt x="253" y="2704"/>
                  </a:cubicBezTo>
                  <a:cubicBezTo>
                    <a:pt x="305" y="2731"/>
                    <a:pt x="362" y="2745"/>
                    <a:pt x="418" y="2745"/>
                  </a:cubicBezTo>
                  <a:cubicBezTo>
                    <a:pt x="484" y="2745"/>
                    <a:pt x="550" y="2726"/>
                    <a:pt x="608" y="2690"/>
                  </a:cubicBezTo>
                  <a:lnTo>
                    <a:pt x="3830" y="653"/>
                  </a:lnTo>
                  <a:cubicBezTo>
                    <a:pt x="3994" y="550"/>
                    <a:pt x="4044" y="331"/>
                    <a:pt x="3939" y="165"/>
                  </a:cubicBezTo>
                  <a:cubicBezTo>
                    <a:pt x="3872" y="59"/>
                    <a:pt x="3757" y="1"/>
                    <a:pt x="36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7"/>
            <p:cNvSpPr/>
            <p:nvPr/>
          </p:nvSpPr>
          <p:spPr>
            <a:xfrm>
              <a:off x="1535025" y="4464250"/>
              <a:ext cx="125450" cy="122300"/>
            </a:xfrm>
            <a:custGeom>
              <a:avLst/>
              <a:gdLst/>
              <a:ahLst/>
              <a:cxnLst/>
              <a:rect l="l" t="t" r="r" b="b"/>
              <a:pathLst>
                <a:path w="5018" h="4892" extrusionOk="0">
                  <a:moveTo>
                    <a:pt x="394" y="0"/>
                  </a:moveTo>
                  <a:cubicBezTo>
                    <a:pt x="302" y="0"/>
                    <a:pt x="211" y="35"/>
                    <a:pt x="142" y="106"/>
                  </a:cubicBezTo>
                  <a:cubicBezTo>
                    <a:pt x="1" y="246"/>
                    <a:pt x="6" y="476"/>
                    <a:pt x="151" y="612"/>
                  </a:cubicBezTo>
                  <a:lnTo>
                    <a:pt x="4379" y="4789"/>
                  </a:lnTo>
                  <a:cubicBezTo>
                    <a:pt x="4404" y="4814"/>
                    <a:pt x="4433" y="4835"/>
                    <a:pt x="4463" y="4851"/>
                  </a:cubicBezTo>
                  <a:cubicBezTo>
                    <a:pt x="4515" y="4879"/>
                    <a:pt x="4572" y="4892"/>
                    <a:pt x="4628" y="4892"/>
                  </a:cubicBezTo>
                  <a:cubicBezTo>
                    <a:pt x="4738" y="4892"/>
                    <a:pt x="4845" y="4841"/>
                    <a:pt x="4914" y="4746"/>
                  </a:cubicBezTo>
                  <a:cubicBezTo>
                    <a:pt x="5017" y="4605"/>
                    <a:pt x="5001" y="4409"/>
                    <a:pt x="4877" y="4284"/>
                  </a:cubicBezTo>
                  <a:lnTo>
                    <a:pt x="648" y="107"/>
                  </a:lnTo>
                  <a:cubicBezTo>
                    <a:pt x="578" y="36"/>
                    <a:pt x="486" y="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7"/>
            <p:cNvSpPr/>
            <p:nvPr/>
          </p:nvSpPr>
          <p:spPr>
            <a:xfrm>
              <a:off x="1551975" y="4374975"/>
              <a:ext cx="120025" cy="106100"/>
            </a:xfrm>
            <a:custGeom>
              <a:avLst/>
              <a:gdLst/>
              <a:ahLst/>
              <a:cxnLst/>
              <a:rect l="l" t="t" r="r" b="b"/>
              <a:pathLst>
                <a:path w="4801" h="4244" extrusionOk="0">
                  <a:moveTo>
                    <a:pt x="398" y="0"/>
                  </a:moveTo>
                  <a:cubicBezTo>
                    <a:pt x="300" y="0"/>
                    <a:pt x="202" y="41"/>
                    <a:pt x="132" y="120"/>
                  </a:cubicBezTo>
                  <a:cubicBezTo>
                    <a:pt x="0" y="269"/>
                    <a:pt x="18" y="497"/>
                    <a:pt x="171" y="626"/>
                  </a:cubicBezTo>
                  <a:lnTo>
                    <a:pt x="4172" y="4154"/>
                  </a:lnTo>
                  <a:cubicBezTo>
                    <a:pt x="4193" y="4172"/>
                    <a:pt x="4216" y="4188"/>
                    <a:pt x="4241" y="4202"/>
                  </a:cubicBezTo>
                  <a:cubicBezTo>
                    <a:pt x="4294" y="4230"/>
                    <a:pt x="4350" y="4243"/>
                    <a:pt x="4406" y="4243"/>
                  </a:cubicBezTo>
                  <a:cubicBezTo>
                    <a:pt x="4519" y="4243"/>
                    <a:pt x="4630" y="4189"/>
                    <a:pt x="4698" y="4090"/>
                  </a:cubicBezTo>
                  <a:cubicBezTo>
                    <a:pt x="4801" y="3942"/>
                    <a:pt x="4774" y="3741"/>
                    <a:pt x="4639" y="3623"/>
                  </a:cubicBezTo>
                  <a:lnTo>
                    <a:pt x="638" y="95"/>
                  </a:lnTo>
                  <a:cubicBezTo>
                    <a:pt x="570" y="31"/>
                    <a:pt x="484" y="0"/>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7"/>
            <p:cNvSpPr/>
            <p:nvPr/>
          </p:nvSpPr>
          <p:spPr>
            <a:xfrm>
              <a:off x="1587750" y="4291750"/>
              <a:ext cx="95275" cy="86575"/>
            </a:xfrm>
            <a:custGeom>
              <a:avLst/>
              <a:gdLst/>
              <a:ahLst/>
              <a:cxnLst/>
              <a:rect l="l" t="t" r="r" b="b"/>
              <a:pathLst>
                <a:path w="3811" h="3463" extrusionOk="0">
                  <a:moveTo>
                    <a:pt x="395" y="0"/>
                  </a:moveTo>
                  <a:cubicBezTo>
                    <a:pt x="299" y="0"/>
                    <a:pt x="202" y="39"/>
                    <a:pt x="132" y="116"/>
                  </a:cubicBezTo>
                  <a:cubicBezTo>
                    <a:pt x="0" y="262"/>
                    <a:pt x="13" y="487"/>
                    <a:pt x="159" y="619"/>
                  </a:cubicBezTo>
                  <a:lnTo>
                    <a:pt x="3181" y="3372"/>
                  </a:lnTo>
                  <a:cubicBezTo>
                    <a:pt x="3202" y="3392"/>
                    <a:pt x="3227" y="3409"/>
                    <a:pt x="3254" y="3422"/>
                  </a:cubicBezTo>
                  <a:cubicBezTo>
                    <a:pt x="3306" y="3450"/>
                    <a:pt x="3363" y="3463"/>
                    <a:pt x="3419" y="3463"/>
                  </a:cubicBezTo>
                  <a:cubicBezTo>
                    <a:pt x="3531" y="3463"/>
                    <a:pt x="3641" y="3410"/>
                    <a:pt x="3709" y="3313"/>
                  </a:cubicBezTo>
                  <a:cubicBezTo>
                    <a:pt x="3810" y="3167"/>
                    <a:pt x="3789" y="2967"/>
                    <a:pt x="3657" y="2848"/>
                  </a:cubicBezTo>
                  <a:lnTo>
                    <a:pt x="636" y="95"/>
                  </a:lnTo>
                  <a:cubicBezTo>
                    <a:pt x="568" y="32"/>
                    <a:pt x="481"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7"/>
            <p:cNvSpPr/>
            <p:nvPr/>
          </p:nvSpPr>
          <p:spPr>
            <a:xfrm>
              <a:off x="1635100" y="4218425"/>
              <a:ext cx="58600" cy="59700"/>
            </a:xfrm>
            <a:custGeom>
              <a:avLst/>
              <a:gdLst/>
              <a:ahLst/>
              <a:cxnLst/>
              <a:rect l="l" t="t" r="r" b="b"/>
              <a:pathLst>
                <a:path w="2344" h="2388" extrusionOk="0">
                  <a:moveTo>
                    <a:pt x="393" y="0"/>
                  </a:moveTo>
                  <a:cubicBezTo>
                    <a:pt x="306" y="0"/>
                    <a:pt x="219" y="32"/>
                    <a:pt x="150" y="96"/>
                  </a:cubicBezTo>
                  <a:cubicBezTo>
                    <a:pt x="6" y="230"/>
                    <a:pt x="0" y="458"/>
                    <a:pt x="138" y="601"/>
                  </a:cubicBezTo>
                  <a:lnTo>
                    <a:pt x="1699" y="2276"/>
                  </a:lnTo>
                  <a:cubicBezTo>
                    <a:pt x="1725" y="2304"/>
                    <a:pt x="1758" y="2327"/>
                    <a:pt x="1793" y="2347"/>
                  </a:cubicBezTo>
                  <a:cubicBezTo>
                    <a:pt x="1845" y="2374"/>
                    <a:pt x="1901" y="2387"/>
                    <a:pt x="1956" y="2387"/>
                  </a:cubicBezTo>
                  <a:cubicBezTo>
                    <a:pt x="2064" y="2387"/>
                    <a:pt x="2169" y="2338"/>
                    <a:pt x="2239" y="2247"/>
                  </a:cubicBezTo>
                  <a:cubicBezTo>
                    <a:pt x="2344" y="2110"/>
                    <a:pt x="2333" y="1918"/>
                    <a:pt x="2217" y="1793"/>
                  </a:cubicBezTo>
                  <a:lnTo>
                    <a:pt x="656" y="118"/>
                  </a:lnTo>
                  <a:cubicBezTo>
                    <a:pt x="586" y="40"/>
                    <a:pt x="490"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7"/>
            <p:cNvSpPr/>
            <p:nvPr/>
          </p:nvSpPr>
          <p:spPr>
            <a:xfrm>
              <a:off x="1544175" y="4569225"/>
              <a:ext cx="107425" cy="99775"/>
            </a:xfrm>
            <a:custGeom>
              <a:avLst/>
              <a:gdLst/>
              <a:ahLst/>
              <a:cxnLst/>
              <a:rect l="l" t="t" r="r" b="b"/>
              <a:pathLst>
                <a:path w="4297" h="3991" extrusionOk="0">
                  <a:moveTo>
                    <a:pt x="395" y="0"/>
                  </a:moveTo>
                  <a:cubicBezTo>
                    <a:pt x="300" y="0"/>
                    <a:pt x="206" y="38"/>
                    <a:pt x="136" y="112"/>
                  </a:cubicBezTo>
                  <a:cubicBezTo>
                    <a:pt x="0" y="256"/>
                    <a:pt x="11" y="485"/>
                    <a:pt x="157" y="616"/>
                  </a:cubicBezTo>
                  <a:lnTo>
                    <a:pt x="3664" y="3895"/>
                  </a:lnTo>
                  <a:cubicBezTo>
                    <a:pt x="3687" y="3917"/>
                    <a:pt x="3712" y="3935"/>
                    <a:pt x="3741" y="3949"/>
                  </a:cubicBezTo>
                  <a:cubicBezTo>
                    <a:pt x="3793" y="3977"/>
                    <a:pt x="3850" y="3990"/>
                    <a:pt x="3906" y="3990"/>
                  </a:cubicBezTo>
                  <a:cubicBezTo>
                    <a:pt x="4018" y="3990"/>
                    <a:pt x="4126" y="3938"/>
                    <a:pt x="4193" y="3842"/>
                  </a:cubicBezTo>
                  <a:cubicBezTo>
                    <a:pt x="4297" y="3698"/>
                    <a:pt x="4277" y="3500"/>
                    <a:pt x="4147" y="3377"/>
                  </a:cubicBezTo>
                  <a:lnTo>
                    <a:pt x="642" y="100"/>
                  </a:lnTo>
                  <a:cubicBezTo>
                    <a:pt x="573" y="33"/>
                    <a:pt x="484"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84"/>
        <p:cNvGrpSpPr/>
        <p:nvPr/>
      </p:nvGrpSpPr>
      <p:grpSpPr>
        <a:xfrm>
          <a:off x="0" y="0"/>
          <a:ext cx="0" cy="0"/>
          <a:chOff x="0" y="0"/>
          <a:chExt cx="0" cy="0"/>
        </a:xfrm>
      </p:grpSpPr>
      <p:pic>
        <p:nvPicPr>
          <p:cNvPr id="585" name="Google Shape;585;p38"/>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50" y="3120575"/>
            <a:ext cx="9143996" cy="2327727"/>
          </a:xfrm>
          <a:prstGeom prst="rect">
            <a:avLst/>
          </a:prstGeom>
          <a:noFill/>
          <a:ln>
            <a:noFill/>
          </a:ln>
        </p:spPr>
      </p:pic>
      <p:sp>
        <p:nvSpPr>
          <p:cNvPr id="586" name="Google Shape;586;p38"/>
          <p:cNvSpPr txBox="1">
            <a:spLocks noGrp="1"/>
          </p:cNvSpPr>
          <p:nvPr>
            <p:ph type="title" idx="4"/>
          </p:nvPr>
        </p:nvSpPr>
        <p:spPr>
          <a:xfrm>
            <a:off x="788575" y="354225"/>
            <a:ext cx="7566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Have Two Columns</a:t>
            </a:r>
            <a:endParaRPr/>
          </a:p>
        </p:txBody>
      </p:sp>
      <p:sp>
        <p:nvSpPr>
          <p:cNvPr id="587" name="Google Shape;587;p38"/>
          <p:cNvSpPr txBox="1">
            <a:spLocks noGrp="1"/>
          </p:cNvSpPr>
          <p:nvPr>
            <p:ph type="ctrTitle" idx="2"/>
          </p:nvPr>
        </p:nvSpPr>
        <p:spPr>
          <a:xfrm flipH="1">
            <a:off x="1887250" y="3347010"/>
            <a:ext cx="1817700" cy="45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88" name="Google Shape;588;p38"/>
          <p:cNvSpPr txBox="1">
            <a:spLocks noGrp="1"/>
          </p:cNvSpPr>
          <p:nvPr>
            <p:ph type="subTitle" idx="3"/>
          </p:nvPr>
        </p:nvSpPr>
        <p:spPr>
          <a:xfrm flipH="1">
            <a:off x="1488701" y="1928925"/>
            <a:ext cx="2614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a bit larger than our Moon</a:t>
            </a:r>
            <a:endParaRPr/>
          </a:p>
        </p:txBody>
      </p:sp>
      <p:sp>
        <p:nvSpPr>
          <p:cNvPr id="589" name="Google Shape;589;p38"/>
          <p:cNvSpPr txBox="1">
            <a:spLocks noGrp="1"/>
          </p:cNvSpPr>
          <p:nvPr>
            <p:ph type="ctrTitle"/>
          </p:nvPr>
        </p:nvSpPr>
        <p:spPr>
          <a:xfrm flipH="1">
            <a:off x="5567599" y="3347006"/>
            <a:ext cx="1560600" cy="45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90" name="Google Shape;590;p38"/>
          <p:cNvSpPr txBox="1">
            <a:spLocks noGrp="1"/>
          </p:cNvSpPr>
          <p:nvPr>
            <p:ph type="subTitle" idx="1"/>
          </p:nvPr>
        </p:nvSpPr>
        <p:spPr>
          <a:xfrm flipH="1">
            <a:off x="5040499" y="1928917"/>
            <a:ext cx="2614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t>
            </a:r>
            <a:endParaRPr/>
          </a:p>
        </p:txBody>
      </p:sp>
      <p:cxnSp>
        <p:nvCxnSpPr>
          <p:cNvPr id="591" name="Google Shape;591;p38"/>
          <p:cNvCxnSpPr/>
          <p:nvPr/>
        </p:nvCxnSpPr>
        <p:spPr>
          <a:xfrm rot="10800000">
            <a:off x="3864066" y="3606825"/>
            <a:ext cx="1638300" cy="0"/>
          </a:xfrm>
          <a:prstGeom prst="straightConnector1">
            <a:avLst/>
          </a:prstGeom>
          <a:noFill/>
          <a:ln w="9525" cap="flat" cmpd="sng">
            <a:solidFill>
              <a:schemeClr val="accent1"/>
            </a:solidFill>
            <a:prstDash val="solid"/>
            <a:round/>
            <a:headEnd type="none" w="med" len="med"/>
            <a:tailEnd type="none" w="med" len="med"/>
          </a:ln>
        </p:spPr>
      </p:cxnSp>
      <p:cxnSp>
        <p:nvCxnSpPr>
          <p:cNvPr id="592" name="Google Shape;592;p38"/>
          <p:cNvCxnSpPr/>
          <p:nvPr/>
        </p:nvCxnSpPr>
        <p:spPr>
          <a:xfrm rot="10800000">
            <a:off x="3798800" y="3543150"/>
            <a:ext cx="17688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sp>
        <p:nvSpPr>
          <p:cNvPr id="597" name="Google Shape;597;p39"/>
          <p:cNvSpPr txBox="1">
            <a:spLocks noGrp="1"/>
          </p:cNvSpPr>
          <p:nvPr>
            <p:ph type="title" idx="6"/>
          </p:nvPr>
        </p:nvSpPr>
        <p:spPr>
          <a:xfrm>
            <a:off x="611650" y="354225"/>
            <a:ext cx="79209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These Are Three Columns</a:t>
            </a:r>
            <a:endParaRPr/>
          </a:p>
        </p:txBody>
      </p:sp>
      <p:sp>
        <p:nvSpPr>
          <p:cNvPr id="598" name="Google Shape;598;p39"/>
          <p:cNvSpPr txBox="1">
            <a:spLocks noGrp="1"/>
          </p:cNvSpPr>
          <p:nvPr>
            <p:ph type="ctrTitle"/>
          </p:nvPr>
        </p:nvSpPr>
        <p:spPr>
          <a:xfrm flipH="1">
            <a:off x="3791700" y="2089502"/>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99" name="Google Shape;599;p39"/>
          <p:cNvSpPr txBox="1">
            <a:spLocks noGrp="1"/>
          </p:cNvSpPr>
          <p:nvPr>
            <p:ph type="subTitle" idx="1"/>
          </p:nvPr>
        </p:nvSpPr>
        <p:spPr>
          <a:xfrm flipH="1">
            <a:off x="3646350" y="2673100"/>
            <a:ext cx="18513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Yes, this is the ringed one. It’s a gas giant, composed mostly of hydrogen and helium</a:t>
            </a:r>
            <a:endParaRPr/>
          </a:p>
        </p:txBody>
      </p:sp>
      <p:sp>
        <p:nvSpPr>
          <p:cNvPr id="600" name="Google Shape;600;p39"/>
          <p:cNvSpPr txBox="1">
            <a:spLocks noGrp="1"/>
          </p:cNvSpPr>
          <p:nvPr>
            <p:ph type="ctrTitle" idx="2"/>
          </p:nvPr>
        </p:nvSpPr>
        <p:spPr>
          <a:xfrm flipH="1">
            <a:off x="6746621" y="2089502"/>
            <a:ext cx="1560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601" name="Google Shape;601;p39"/>
          <p:cNvSpPr txBox="1">
            <a:spLocks noGrp="1"/>
          </p:cNvSpPr>
          <p:nvPr>
            <p:ph type="subTitle" idx="3"/>
          </p:nvPr>
        </p:nvSpPr>
        <p:spPr>
          <a:xfrm flipH="1">
            <a:off x="6455921" y="2673100"/>
            <a:ext cx="1851300" cy="87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biggest planet in our Solar System and the fourth-brightest object in the sky</a:t>
            </a:r>
            <a:endParaRPr/>
          </a:p>
        </p:txBody>
      </p:sp>
      <p:sp>
        <p:nvSpPr>
          <p:cNvPr id="602" name="Google Shape;602;p39"/>
          <p:cNvSpPr txBox="1">
            <a:spLocks noGrp="1"/>
          </p:cNvSpPr>
          <p:nvPr>
            <p:ph type="ctrTitle" idx="4"/>
          </p:nvPr>
        </p:nvSpPr>
        <p:spPr>
          <a:xfrm flipH="1">
            <a:off x="836779" y="2089502"/>
            <a:ext cx="15606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603" name="Google Shape;603;p39"/>
          <p:cNvSpPr txBox="1">
            <a:spLocks noGrp="1"/>
          </p:cNvSpPr>
          <p:nvPr>
            <p:ph type="subTitle" idx="5"/>
          </p:nvPr>
        </p:nvSpPr>
        <p:spPr>
          <a:xfrm flipH="1">
            <a:off x="836779" y="2673100"/>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 It’s full of iron oxide, giving the planet its reddish cast</a:t>
            </a:r>
            <a:endParaRPr/>
          </a:p>
        </p:txBody>
      </p:sp>
      <p:cxnSp>
        <p:nvCxnSpPr>
          <p:cNvPr id="604" name="Google Shape;604;p39"/>
          <p:cNvCxnSpPr/>
          <p:nvPr/>
        </p:nvCxnSpPr>
        <p:spPr>
          <a:xfrm rot="5400000">
            <a:off x="1949463" y="3053825"/>
            <a:ext cx="2350500" cy="0"/>
          </a:xfrm>
          <a:prstGeom prst="straightConnector1">
            <a:avLst/>
          </a:prstGeom>
          <a:noFill/>
          <a:ln w="9525" cap="flat" cmpd="sng">
            <a:solidFill>
              <a:schemeClr val="accent1"/>
            </a:solidFill>
            <a:prstDash val="solid"/>
            <a:round/>
            <a:headEnd type="none" w="med" len="med"/>
            <a:tailEnd type="none" w="med" len="med"/>
          </a:ln>
        </p:spPr>
      </p:cxnSp>
      <p:cxnSp>
        <p:nvCxnSpPr>
          <p:cNvPr id="605" name="Google Shape;605;p39"/>
          <p:cNvCxnSpPr/>
          <p:nvPr/>
        </p:nvCxnSpPr>
        <p:spPr>
          <a:xfrm rot="5400000">
            <a:off x="1670838" y="3063628"/>
            <a:ext cx="2780400" cy="0"/>
          </a:xfrm>
          <a:prstGeom prst="straightConnector1">
            <a:avLst/>
          </a:prstGeom>
          <a:noFill/>
          <a:ln w="9525" cap="flat" cmpd="sng">
            <a:solidFill>
              <a:schemeClr val="accent1"/>
            </a:solidFill>
            <a:prstDash val="solid"/>
            <a:round/>
            <a:headEnd type="none" w="med" len="med"/>
            <a:tailEnd type="none" w="med" len="med"/>
          </a:ln>
        </p:spPr>
      </p:cxnSp>
      <p:cxnSp>
        <p:nvCxnSpPr>
          <p:cNvPr id="606" name="Google Shape;606;p39"/>
          <p:cNvCxnSpPr/>
          <p:nvPr/>
        </p:nvCxnSpPr>
        <p:spPr>
          <a:xfrm rot="5400000">
            <a:off x="4616763" y="3063628"/>
            <a:ext cx="2780400" cy="0"/>
          </a:xfrm>
          <a:prstGeom prst="straightConnector1">
            <a:avLst/>
          </a:prstGeom>
          <a:noFill/>
          <a:ln w="9525" cap="flat" cmpd="sng">
            <a:solidFill>
              <a:schemeClr val="accent1"/>
            </a:solidFill>
            <a:prstDash val="solid"/>
            <a:round/>
            <a:headEnd type="none" w="med" len="med"/>
            <a:tailEnd type="none" w="med" len="med"/>
          </a:ln>
        </p:spPr>
      </p:cxnSp>
      <p:cxnSp>
        <p:nvCxnSpPr>
          <p:cNvPr id="607" name="Google Shape;607;p39"/>
          <p:cNvCxnSpPr/>
          <p:nvPr/>
        </p:nvCxnSpPr>
        <p:spPr>
          <a:xfrm rot="5400000">
            <a:off x="4768038" y="3053825"/>
            <a:ext cx="23505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theme/theme1.xml><?xml version="1.0" encoding="utf-8"?>
<a:theme xmlns:a="http://schemas.openxmlformats.org/drawingml/2006/main" name="Thanksgiving Dinner by Slidesgo">
  <a:themeElements>
    <a:clrScheme name="Simple Light">
      <a:dk1>
        <a:srgbClr val="000000"/>
      </a:dk1>
      <a:lt1>
        <a:srgbClr val="FFFFFF"/>
      </a:lt1>
      <a:dk2>
        <a:srgbClr val="595959"/>
      </a:dk2>
      <a:lt2>
        <a:srgbClr val="FFF2EA"/>
      </a:lt2>
      <a:accent1>
        <a:srgbClr val="C8B280"/>
      </a:accent1>
      <a:accent2>
        <a:srgbClr val="FFD191"/>
      </a:accent2>
      <a:accent3>
        <a:srgbClr val="E1A073"/>
      </a:accent3>
      <a:accent4>
        <a:srgbClr val="633825"/>
      </a:accent4>
      <a:accent5>
        <a:srgbClr val="8C8D4D"/>
      </a:accent5>
      <a:accent6>
        <a:srgbClr val="F0C365"/>
      </a:accent6>
      <a:hlink>
        <a:srgbClr val="76000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1371</Words>
  <Application>Microsoft Office PowerPoint</Application>
  <PresentationFormat>全屏显示(16:9)</PresentationFormat>
  <Paragraphs>299</Paragraphs>
  <Slides>48</Slides>
  <Notes>48</Notes>
  <HiddenSlides>0</HiddenSlides>
  <MMClips>0</MMClips>
  <ScaleCrop>false</ScaleCrop>
  <HeadingPairs>
    <vt:vector size="6" baseType="variant">
      <vt:variant>
        <vt:lpstr>已用的字体</vt:lpstr>
      </vt:variant>
      <vt:variant>
        <vt:i4>14</vt:i4>
      </vt:variant>
      <vt:variant>
        <vt:lpstr>主题</vt:lpstr>
      </vt:variant>
      <vt:variant>
        <vt:i4>2</vt:i4>
      </vt:variant>
      <vt:variant>
        <vt:lpstr>幻灯片标题</vt:lpstr>
      </vt:variant>
      <vt:variant>
        <vt:i4>48</vt:i4>
      </vt:variant>
    </vt:vector>
  </HeadingPairs>
  <TitlesOfParts>
    <vt:vector size="64" baseType="lpstr">
      <vt:lpstr>Amatic SC</vt:lpstr>
      <vt:lpstr>Fira Sans Extra Condensed Medium</vt:lpstr>
      <vt:lpstr>Nunito Light</vt:lpstr>
      <vt:lpstr>Proxima Nova</vt:lpstr>
      <vt:lpstr>Proxima Nova Semibold</vt:lpstr>
      <vt:lpstr>Raleway Light</vt:lpstr>
      <vt:lpstr>Raleway Medium</vt:lpstr>
      <vt:lpstr>Raleway SemiBold</vt:lpstr>
      <vt:lpstr>Roboto Light</vt:lpstr>
      <vt:lpstr>Roboto Medium</vt:lpstr>
      <vt:lpstr>Sacramento</vt:lpstr>
      <vt:lpstr>Arial</vt:lpstr>
      <vt:lpstr>Calibri</vt:lpstr>
      <vt:lpstr>Raleway</vt:lpstr>
      <vt:lpstr>Thanksgiving Dinner by Slidesgo</vt:lpstr>
      <vt:lpstr>Slidesgo Final Pages</vt:lpstr>
      <vt:lpstr>Thanksgiving Dinner</vt:lpstr>
      <vt:lpstr>Whoa!</vt:lpstr>
      <vt:lpstr>Awesome Words</vt:lpstr>
      <vt:lpstr>—Someone Famous</vt:lpstr>
      <vt:lpstr>01</vt:lpstr>
      <vt:lpstr>COMPANY</vt:lpstr>
      <vt:lpstr>The Slide Title Goes Here!</vt:lpstr>
      <vt:lpstr>Here You Have Two Columns</vt:lpstr>
      <vt:lpstr>And These Are Three Columns</vt:lpstr>
      <vt:lpstr>A Picture Always Reinforces the Concept</vt:lpstr>
      <vt:lpstr>What about Four Columns?</vt:lpstr>
      <vt:lpstr>A Picture Is Worth a Thousand Words</vt:lpstr>
      <vt:lpstr>Use a Graph to Show Your Data</vt:lpstr>
      <vt:lpstr>COMPANY</vt:lpstr>
      <vt:lpstr>Infographics Make Your Idea Understandable… </vt:lpstr>
      <vt:lpstr>… and the Same Goes for Tables</vt:lpstr>
      <vt:lpstr>Reviewing Concepts Is a Good Idea</vt:lpstr>
      <vt:lpstr>This Is a Map</vt:lpstr>
      <vt:lpstr>Add All Your Data Here</vt:lpstr>
      <vt:lpstr>A Timeline Always Works Well</vt:lpstr>
      <vt:lpstr>Cooking Recipe</vt:lpstr>
      <vt:lpstr>Perhaps You Need Another Timeline</vt:lpstr>
      <vt:lpstr>Seating Plan</vt:lpstr>
      <vt:lpstr>To-Do List</vt:lpstr>
      <vt:lpstr>Menu</vt:lpstr>
      <vt:lpstr>4,498,300,000</vt:lpstr>
      <vt:lpstr>333,000.00</vt:lpstr>
      <vt:lpstr>Guests</vt:lpstr>
      <vt:lpstr>Desktop Software</vt:lpstr>
      <vt:lpstr>Tablet App</vt:lpstr>
      <vt:lpstr>Mobile Web</vt:lpstr>
      <vt:lpstr>Thanks</vt:lpstr>
      <vt:lpstr>Thanksgiving Icons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Thanksgiving Dinner</dc:title>
  <dc:creator>刘龙</dc:creator>
  <cp:lastModifiedBy>刘 龙</cp:lastModifiedBy>
  <cp:revision>2</cp:revision>
  <dcterms:modified xsi:type="dcterms:W3CDTF">2020-11-24T13:49:19Z</dcterms:modified>
</cp:coreProperties>
</file>